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CD74-9A78-4A14-A964-9BCAF6FD2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D6621-E4CD-43E5-87A4-4FA625C0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F75D0-DB16-40E2-A523-99BD1AC1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FCFED-3A9D-478C-A3D5-E5BC6673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25B7E-C95D-49C2-BBC0-F22517E6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1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E9819-69EE-4FA3-9E66-336C7157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657276-705F-4CEF-BB05-B23029C4B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E4673-FB1A-4B15-B62D-7BFFB2BA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BB9EF-D082-4B1B-8689-78B726BC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1050-6092-4146-8FD8-CFEEF259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544895-251A-48AD-BAAA-FC55CE127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E0764-A693-4C9C-8B79-877A24CF7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F453B-AFFE-4324-A090-1BB45535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086A5-F9CA-42DA-A908-52F06AFA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E5727-C4D3-46BA-9578-3E5C1F81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B4C2A-F82B-4193-B3F9-231D82FC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8C30F-5A8C-4C81-BEE5-97EE0D2A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C7FF5-DF37-479D-9189-27A1BF03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0FFC1-93A9-4700-95FF-79DDF26B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2AB0F-203A-4CB6-BDB5-806E8B65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5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E9D72-F0FA-4080-8C41-63E79078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89B6F-8B7E-47C0-BDD9-A3F27BB0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06442-2116-473D-8837-B3A8275E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DF793-F49E-4CAB-AF3E-F32B4F52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BF65F-71FA-436C-89BA-1146F245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1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6DC2B-417E-45C1-AF8A-08F5E354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B99E9-28D3-477F-B1FA-166CC57F0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D6950-808E-421C-AA43-133DCC0B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41B68-FDD7-4A60-B69F-B349ED0B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6BC42-AA5B-47CB-A54A-855C5225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7DC35-717F-4C06-AF1B-2BCDB8FE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9C3FB-6F3C-4520-81D3-A4D0AE0B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91FAD-1BB8-462F-9761-727A4BA6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56D4E-507C-4442-8300-2058275E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D81A3B-4136-4FC2-BAB2-F828DBBDA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98432C-D7C7-41B8-BECC-03271EB3D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5AFA1-7411-4628-A458-03641B59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34671D-0243-4A8C-982B-4EA0AAFA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D4A747-0A14-4015-9E4A-2D134A89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1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F8DF-50AD-4F5B-9E48-575B6DF5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C4859D-CC9D-4614-AF0C-9C26157B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1DAAAA-2620-4B99-B7E2-A65416C4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5562A5-848B-4D76-8712-59AD1D05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2FA08-8C6E-45C2-B974-DE2F5DF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13ED66-CFC7-43B9-8E1A-D15C3A3E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CB356-C4F4-4A93-A04A-9DECC20A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8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6A69-9BD0-4C28-89AA-F0DD5D23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5499C-A894-4796-A752-A07465C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4E1F0-AF86-4E94-ABBC-7A61D202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F2B46-4CD8-421F-B5F8-37ED74D4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F3664-381B-40A9-9EAD-FEF384EE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F369A-5069-416B-8F58-F96E9FF0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1CF7F-248D-4169-88EB-47DFA98A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FA931D-84E2-4954-AADD-2E91F4FAB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D1C83-1B00-49B8-A87D-E760FA4F9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3CD60-E65A-43E6-B6B2-A62D0600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9D903-A90D-46F7-833C-BB727C4C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CAB79-4D3A-4443-A9B9-67124FDD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D7BD80-A876-4E30-A89E-6A098965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D3E16-7247-47ED-A44A-70AE246B2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458D2-0189-4885-B688-A946CFEB1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EE9A-237C-406E-A022-E6F7E438CC9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8AB63-F20C-45EB-BF20-15DF598F2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9F8D2-3E69-4CDA-ABBC-B18D6CF98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386B-C3B2-4DEF-9141-708063A6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D04CE-298A-479A-A51A-2E0FBA09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244" y="2103437"/>
            <a:ext cx="10515600" cy="1325563"/>
          </a:xfrm>
        </p:spPr>
        <p:txBody>
          <a:bodyPr/>
          <a:lstStyle/>
          <a:p>
            <a:r>
              <a:rPr lang="zh-CN" altLang="en-US"/>
              <a:t>给出前序和中序，还原二叉树</a:t>
            </a:r>
          </a:p>
        </p:txBody>
      </p:sp>
    </p:spTree>
    <p:extLst>
      <p:ext uri="{BB962C8B-B14F-4D97-AF65-F5344CB8AC3E}">
        <p14:creationId xmlns:p14="http://schemas.microsoft.com/office/powerpoint/2010/main" val="152846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C7FC296-4D05-4715-92CC-D61C2C264D52}"/>
              </a:ext>
            </a:extLst>
          </p:cNvPr>
          <p:cNvSpPr/>
          <p:nvPr/>
        </p:nvSpPr>
        <p:spPr>
          <a:xfrm>
            <a:off x="2788917" y="670264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1F2444-1498-4D14-82B8-F7B730B915F0}"/>
              </a:ext>
            </a:extLst>
          </p:cNvPr>
          <p:cNvSpPr/>
          <p:nvPr/>
        </p:nvSpPr>
        <p:spPr>
          <a:xfrm>
            <a:off x="894996" y="2437411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B45D13-8BDC-4854-95EE-45ABF6C76DE7}"/>
              </a:ext>
            </a:extLst>
          </p:cNvPr>
          <p:cNvSpPr/>
          <p:nvPr/>
        </p:nvSpPr>
        <p:spPr>
          <a:xfrm>
            <a:off x="3780902" y="2389612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D2F9179-30D2-4028-979E-F7DF8671FB49}"/>
              </a:ext>
            </a:extLst>
          </p:cNvPr>
          <p:cNvCxnSpPr>
            <a:cxnSpLocks/>
          </p:cNvCxnSpPr>
          <p:nvPr/>
        </p:nvCxnSpPr>
        <p:spPr>
          <a:xfrm>
            <a:off x="3487959" y="1521707"/>
            <a:ext cx="516003" cy="8454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EEC4D78-056A-4772-9BCB-3469066B8976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393760" y="1521707"/>
            <a:ext cx="1338739" cy="915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13133AEE-AF88-4B3A-B25C-2661C2C45A8F}"/>
              </a:ext>
            </a:extLst>
          </p:cNvPr>
          <p:cNvSpPr/>
          <p:nvPr/>
        </p:nvSpPr>
        <p:spPr>
          <a:xfrm>
            <a:off x="1911924" y="460772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</a:t>
            </a:r>
            <a:endParaRPr lang="zh-CN" altLang="en-US" sz="3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9743FF8-4C50-4C30-99DE-F861FB5B0F6F}"/>
              </a:ext>
            </a:extLst>
          </p:cNvPr>
          <p:cNvSpPr/>
          <p:nvPr/>
        </p:nvSpPr>
        <p:spPr>
          <a:xfrm>
            <a:off x="202275" y="4736574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</a:t>
            </a:r>
            <a:endParaRPr lang="zh-CN" altLang="en-US" sz="3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62A54C-4BF7-4071-A8EC-6BBB5E3866C9}"/>
              </a:ext>
            </a:extLst>
          </p:cNvPr>
          <p:cNvCxnSpPr>
            <a:cxnSpLocks/>
          </p:cNvCxnSpPr>
          <p:nvPr/>
        </p:nvCxnSpPr>
        <p:spPr>
          <a:xfrm>
            <a:off x="1591882" y="3484122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58DA17-F296-4844-B939-2EA74E8FD849}"/>
              </a:ext>
            </a:extLst>
          </p:cNvPr>
          <p:cNvCxnSpPr>
            <a:cxnSpLocks/>
          </p:cNvCxnSpPr>
          <p:nvPr/>
        </p:nvCxnSpPr>
        <p:spPr>
          <a:xfrm flipH="1">
            <a:off x="753683" y="3588032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2E7FF16-F314-411E-B3E4-0331A7A0DDE6}"/>
              </a:ext>
            </a:extLst>
          </p:cNvPr>
          <p:cNvSpPr/>
          <p:nvPr/>
        </p:nvSpPr>
        <p:spPr>
          <a:xfrm>
            <a:off x="5098472" y="4478882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0DC923D-158A-4AC5-88FE-B9566D225568}"/>
              </a:ext>
            </a:extLst>
          </p:cNvPr>
          <p:cNvSpPr/>
          <p:nvPr/>
        </p:nvSpPr>
        <p:spPr>
          <a:xfrm>
            <a:off x="3388823" y="460772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F9F48B-A40B-4BE0-845E-E9E26F691863}"/>
              </a:ext>
            </a:extLst>
          </p:cNvPr>
          <p:cNvCxnSpPr>
            <a:cxnSpLocks/>
          </p:cNvCxnSpPr>
          <p:nvPr/>
        </p:nvCxnSpPr>
        <p:spPr>
          <a:xfrm>
            <a:off x="4778430" y="3355276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3AF93D-8CC3-4AC5-B44A-2CBD5AF662CA}"/>
              </a:ext>
            </a:extLst>
          </p:cNvPr>
          <p:cNvCxnSpPr>
            <a:cxnSpLocks/>
          </p:cNvCxnSpPr>
          <p:nvPr/>
        </p:nvCxnSpPr>
        <p:spPr>
          <a:xfrm flipH="1">
            <a:off x="3940231" y="3459186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BE78B79-44F2-43F2-9F3C-895A2C3CF9C9}"/>
              </a:ext>
            </a:extLst>
          </p:cNvPr>
          <p:cNvSpPr txBox="1"/>
          <p:nvPr/>
        </p:nvSpPr>
        <p:spPr>
          <a:xfrm>
            <a:off x="6785113" y="1086678"/>
            <a:ext cx="4850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给出前序中序还原二叉树，并写出后序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前序：</a:t>
            </a:r>
            <a:r>
              <a:rPr lang="en-US" altLang="zh-CN" b="1">
                <a:solidFill>
                  <a:srgbClr val="FF0000"/>
                </a:solidFill>
              </a:rPr>
              <a:t>A  CFG  BDE</a:t>
            </a:r>
          </a:p>
          <a:p>
            <a:r>
              <a:rPr lang="zh-CN" altLang="en-US"/>
              <a:t>中序： </a:t>
            </a:r>
            <a:r>
              <a:rPr lang="en-US" altLang="zh-CN" b="1">
                <a:solidFill>
                  <a:srgbClr val="FF0000"/>
                </a:solidFill>
              </a:rPr>
              <a:t>FGC  A  DBE</a:t>
            </a:r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后序： </a:t>
            </a:r>
            <a:r>
              <a:rPr lang="en-US" altLang="zh-CN" b="1">
                <a:solidFill>
                  <a:srgbClr val="FF0000"/>
                </a:solidFill>
              </a:rPr>
              <a:t>FGCDEBA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4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D04CE-298A-479A-A51A-2E0FBA09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244" y="2103437"/>
            <a:ext cx="10515600" cy="1325563"/>
          </a:xfrm>
        </p:spPr>
        <p:txBody>
          <a:bodyPr/>
          <a:lstStyle/>
          <a:p>
            <a:r>
              <a:rPr lang="zh-CN" altLang="en-US"/>
              <a:t>给出后序和中序，还原二叉树</a:t>
            </a:r>
          </a:p>
        </p:txBody>
      </p:sp>
    </p:spTree>
    <p:extLst>
      <p:ext uri="{BB962C8B-B14F-4D97-AF65-F5344CB8AC3E}">
        <p14:creationId xmlns:p14="http://schemas.microsoft.com/office/powerpoint/2010/main" val="426714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C7FC296-4D05-4715-92CC-D61C2C264D52}"/>
              </a:ext>
            </a:extLst>
          </p:cNvPr>
          <p:cNvSpPr/>
          <p:nvPr/>
        </p:nvSpPr>
        <p:spPr>
          <a:xfrm>
            <a:off x="2788917" y="670264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1F2444-1498-4D14-82B8-F7B730B915F0}"/>
              </a:ext>
            </a:extLst>
          </p:cNvPr>
          <p:cNvSpPr/>
          <p:nvPr/>
        </p:nvSpPr>
        <p:spPr>
          <a:xfrm>
            <a:off x="894996" y="2437411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B45D13-8BDC-4854-95EE-45ABF6C76DE7}"/>
              </a:ext>
            </a:extLst>
          </p:cNvPr>
          <p:cNvSpPr/>
          <p:nvPr/>
        </p:nvSpPr>
        <p:spPr>
          <a:xfrm>
            <a:off x="3780902" y="2389612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D2F9179-30D2-4028-979E-F7DF8671FB49}"/>
              </a:ext>
            </a:extLst>
          </p:cNvPr>
          <p:cNvCxnSpPr>
            <a:cxnSpLocks/>
          </p:cNvCxnSpPr>
          <p:nvPr/>
        </p:nvCxnSpPr>
        <p:spPr>
          <a:xfrm>
            <a:off x="3487959" y="1521707"/>
            <a:ext cx="516003" cy="8454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EEC4D78-056A-4772-9BCB-3469066B8976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393760" y="1521707"/>
            <a:ext cx="1338739" cy="915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13133AEE-AF88-4B3A-B25C-2661C2C45A8F}"/>
              </a:ext>
            </a:extLst>
          </p:cNvPr>
          <p:cNvSpPr/>
          <p:nvPr/>
        </p:nvSpPr>
        <p:spPr>
          <a:xfrm>
            <a:off x="1911924" y="460772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</a:t>
            </a:r>
            <a:endParaRPr lang="zh-CN" altLang="en-US" sz="3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9743FF8-4C50-4C30-99DE-F861FB5B0F6F}"/>
              </a:ext>
            </a:extLst>
          </p:cNvPr>
          <p:cNvSpPr/>
          <p:nvPr/>
        </p:nvSpPr>
        <p:spPr>
          <a:xfrm>
            <a:off x="202275" y="4736574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</a:t>
            </a:r>
            <a:endParaRPr lang="zh-CN" altLang="en-US" sz="36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62A54C-4BF7-4071-A8EC-6BBB5E3866C9}"/>
              </a:ext>
            </a:extLst>
          </p:cNvPr>
          <p:cNvCxnSpPr>
            <a:cxnSpLocks/>
          </p:cNvCxnSpPr>
          <p:nvPr/>
        </p:nvCxnSpPr>
        <p:spPr>
          <a:xfrm>
            <a:off x="1591882" y="3484122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58DA17-F296-4844-B939-2EA74E8FD849}"/>
              </a:ext>
            </a:extLst>
          </p:cNvPr>
          <p:cNvCxnSpPr>
            <a:cxnSpLocks/>
          </p:cNvCxnSpPr>
          <p:nvPr/>
        </p:nvCxnSpPr>
        <p:spPr>
          <a:xfrm flipH="1">
            <a:off x="753683" y="3588032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2E7FF16-F314-411E-B3E4-0331A7A0DDE6}"/>
              </a:ext>
            </a:extLst>
          </p:cNvPr>
          <p:cNvSpPr/>
          <p:nvPr/>
        </p:nvSpPr>
        <p:spPr>
          <a:xfrm>
            <a:off x="5098472" y="4478882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0DC923D-158A-4AC5-88FE-B9566D225568}"/>
              </a:ext>
            </a:extLst>
          </p:cNvPr>
          <p:cNvSpPr/>
          <p:nvPr/>
        </p:nvSpPr>
        <p:spPr>
          <a:xfrm>
            <a:off x="3388823" y="4607728"/>
            <a:ext cx="997528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</a:t>
            </a:r>
            <a:endParaRPr lang="zh-CN" altLang="en-US" sz="3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F9F48B-A40B-4BE0-845E-E9E26F691863}"/>
              </a:ext>
            </a:extLst>
          </p:cNvPr>
          <p:cNvCxnSpPr>
            <a:cxnSpLocks/>
          </p:cNvCxnSpPr>
          <p:nvPr/>
        </p:nvCxnSpPr>
        <p:spPr>
          <a:xfrm>
            <a:off x="4778430" y="3355276"/>
            <a:ext cx="597133" cy="1111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3AF93D-8CC3-4AC5-B44A-2CBD5AF662CA}"/>
              </a:ext>
            </a:extLst>
          </p:cNvPr>
          <p:cNvCxnSpPr>
            <a:cxnSpLocks/>
          </p:cNvCxnSpPr>
          <p:nvPr/>
        </p:nvCxnSpPr>
        <p:spPr>
          <a:xfrm flipH="1">
            <a:off x="3940231" y="3459186"/>
            <a:ext cx="446120" cy="100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BE78B79-44F2-43F2-9F3C-895A2C3CF9C9}"/>
              </a:ext>
            </a:extLst>
          </p:cNvPr>
          <p:cNvSpPr txBox="1"/>
          <p:nvPr/>
        </p:nvSpPr>
        <p:spPr>
          <a:xfrm>
            <a:off x="6785113" y="1086678"/>
            <a:ext cx="4850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给出前序中序还原二叉树，并写出前序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后序：</a:t>
            </a:r>
            <a:r>
              <a:rPr lang="en-US" altLang="zh-CN" b="1">
                <a:solidFill>
                  <a:srgbClr val="FF0000"/>
                </a:solidFill>
              </a:rPr>
              <a:t>FGC DEB A</a:t>
            </a:r>
          </a:p>
          <a:p>
            <a:r>
              <a:rPr lang="zh-CN" altLang="en-US"/>
              <a:t>中序： </a:t>
            </a:r>
            <a:r>
              <a:rPr lang="en-US" altLang="zh-CN" b="1">
                <a:solidFill>
                  <a:srgbClr val="FF0000"/>
                </a:solidFill>
              </a:rPr>
              <a:t>FGC  A  DBE</a:t>
            </a:r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前序： </a:t>
            </a:r>
            <a:r>
              <a:rPr lang="en-US" altLang="zh-CN" b="1">
                <a:solidFill>
                  <a:srgbClr val="FF0000"/>
                </a:solidFill>
              </a:rPr>
              <a:t>A  CFG  BDE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1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给出前序和中序，还原二叉树</vt:lpstr>
      <vt:lpstr>PowerPoint 演示文稿</vt:lpstr>
      <vt:lpstr>给出后序和中序，还原二叉树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给出前序和中序，还原二叉树</dc:title>
  <dc:creator>祖敏 付</dc:creator>
  <cp:lastModifiedBy>祖敏 付</cp:lastModifiedBy>
  <cp:revision>7</cp:revision>
  <dcterms:created xsi:type="dcterms:W3CDTF">2020-03-03T07:09:49Z</dcterms:created>
  <dcterms:modified xsi:type="dcterms:W3CDTF">2020-03-03T07:16:55Z</dcterms:modified>
</cp:coreProperties>
</file>