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5" r:id="rId4"/>
    <p:sldId id="266" r:id="rId5"/>
    <p:sldId id="267" r:id="rId6"/>
    <p:sldId id="257" r:id="rId7"/>
    <p:sldId id="258" r:id="rId8"/>
    <p:sldId id="268" r:id="rId9"/>
    <p:sldId id="259" r:id="rId10"/>
    <p:sldId id="269" r:id="rId11"/>
    <p:sldId id="260" r:id="rId12"/>
    <p:sldId id="263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ABCC-7287-41C5-9BB9-08B5D4514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94DF98-4133-4515-96AB-0BBC83FB0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EDD79-444E-473E-9D92-80531461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1B-697A-46F1-BA7E-89C808BC171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AC383A-2F63-4CC1-B7A1-19082478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90403-10B6-4570-8402-3C7CBAA1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918-4D9D-49B4-AB96-CA93E89F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8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E6DA8-0FAD-4409-B3C8-D8A41BED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DDEF84-289B-4044-8499-92BE262CE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3F91C-DED7-4991-BFD6-C7F69250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1B-697A-46F1-BA7E-89C808BC171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A82B7-50A2-4F1A-B867-48E124D0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4B5DC-2FE4-48CB-944A-F6AC0ED0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918-4D9D-49B4-AB96-CA93E89F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2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83748B-CF8C-4517-870F-DE720C6C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AEF43-F568-4E01-AF96-FD14FED42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D96A1-6112-4E00-91A8-4A77F7EE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1B-697A-46F1-BA7E-89C808BC171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27E27-F850-4081-A079-88C7BD26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F9785-A6D0-4C92-A36E-ACADE392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918-4D9D-49B4-AB96-CA93E89F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0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C3B28-7D54-40D6-8322-9C5A2517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865AD-0CD7-4B6C-AF81-749FC453C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A58BE-794C-469C-870E-AACFA860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1B-697A-46F1-BA7E-89C808BC171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6B8BB-1615-4EBB-B76F-C1BC2006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0F5A8-E353-4BA3-9079-BF76132D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918-4D9D-49B4-AB96-CA93E89F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9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ACFB9-2EAE-428F-A364-2C1493B2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5C74A-CF37-4245-9CDA-B0429BF8E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33A44-F58E-4F68-A619-76C3AFD7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1B-697A-46F1-BA7E-89C808BC171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C198-47BD-4947-B2E9-01F013BD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C0823-ADBE-49FA-9F3E-0B8B7A97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918-4D9D-49B4-AB96-CA93E89F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7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E8082-D357-4196-8FC0-E1173CB1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030EF-1247-4A64-9944-A16B76870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6AD98-CC2E-49CE-AC62-4ECA15E99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73CB5-8F8D-468D-888E-6CA1155D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1B-697A-46F1-BA7E-89C808BC171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D892F-CE48-4413-8FC8-1814D4C2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658717-1CA9-4BC9-B8C5-A70A6F75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918-4D9D-49B4-AB96-CA93E89F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D7C8C-104C-4104-AE9F-E1BC2B35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C90A7-01E2-4F28-8CA3-E581D164E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7493DC-62A8-4309-9081-FF1EAE30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2A490F-5788-42B6-BF36-700D0FD57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69FD1D-B969-4A1B-A100-DA640EE84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E2FA29-6501-4F56-845F-CE1E7A1A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1B-697A-46F1-BA7E-89C808BC171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3B763D-208E-4182-8E9E-E169ED5F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065C8F-38AF-451C-8042-9842B9A3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918-4D9D-49B4-AB96-CA93E89F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3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70616-8D8E-456F-88F0-41D6491A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733850-6622-41CC-B8C8-C388C6B8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1B-697A-46F1-BA7E-89C808BC171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D52670-0CEA-4E07-B1AA-8213DE17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33D29A-F363-46C2-BB6D-A5BE7B9A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918-4D9D-49B4-AB96-CA93E89F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0DD608-1CD6-4ED6-99C9-5D0958D6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1B-697A-46F1-BA7E-89C808BC171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3BE11-CCDB-4742-9A7C-3BCD65D0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7B562-4CBD-4030-83DB-29FEAEBC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918-4D9D-49B4-AB96-CA93E89F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1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BD437-8A0C-40E9-802C-05D47C4E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D3607-FC5F-4EF4-947D-D0545FF4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BBA1E4-22F0-4F1B-A3C3-ADD03782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681A3-4EA7-4B1D-B649-B6D1BCBF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1B-697A-46F1-BA7E-89C808BC171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0E308-60A4-43CF-981E-6AD507E1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AD671-BF28-4C56-938D-9B5B41CB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918-4D9D-49B4-AB96-CA93E89F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6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881E6-4E97-45DB-BF13-40DC10B6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CBC00-562D-4FCE-B161-A0CC732CA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18ABFB-64D5-4247-A8FC-D6DF593CE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BB30C-9DD3-4BB7-A165-4C1969EC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4C1B-697A-46F1-BA7E-89C808BC171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CE395-2783-4CBC-9252-5EF893C7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BD23F-C432-4281-A193-ADEBACB6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3918-4D9D-49B4-AB96-CA93E89F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9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B64585-BB07-46E0-AA9F-ACC76DA0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84758-260A-4C4B-9F03-7F466674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CFBF8-A328-4645-AF66-2B3DF8165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E4C1B-697A-46F1-BA7E-89C808BC171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DDC61-A498-4232-A3E1-382827302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113FD-9E1F-41CB-9C99-D0AC082E6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3918-4D9D-49B4-AB96-CA93E89F3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A9BA-D39A-481C-A8E6-26A1B513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189" y="2491875"/>
            <a:ext cx="5331826" cy="2295882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</a:rPr>
              <a:t>React </a:t>
            </a:r>
            <a:r>
              <a:rPr lang="zh-CN" altLang="en-US" sz="7200" b="1" dirty="0">
                <a:solidFill>
                  <a:srgbClr val="FF0000"/>
                </a:solidFill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235182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A9BA-D39A-481C-A8E6-26A1B513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700" y="2491875"/>
            <a:ext cx="8915399" cy="229588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首次渲染</a:t>
            </a:r>
            <a:r>
              <a:rPr lang="en-US" altLang="zh-CN" sz="7200" b="1" dirty="0">
                <a:solidFill>
                  <a:srgbClr val="FF0000"/>
                </a:solidFill>
              </a:rPr>
              <a:t>-</a:t>
            </a:r>
            <a:r>
              <a:rPr lang="zh-CN" altLang="en-US" sz="7200" b="1" dirty="0">
                <a:solidFill>
                  <a:srgbClr val="FF0000"/>
                </a:solidFill>
              </a:rPr>
              <a:t>类组件</a:t>
            </a:r>
          </a:p>
        </p:txBody>
      </p:sp>
    </p:spTree>
    <p:extLst>
      <p:ext uri="{BB962C8B-B14F-4D97-AF65-F5344CB8AC3E}">
        <p14:creationId xmlns:p14="http://schemas.microsoft.com/office/powerpoint/2010/main" val="83125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471FED-E5BC-4E04-B8A2-F7F4C3B093E6}"/>
              </a:ext>
            </a:extLst>
          </p:cNvPr>
          <p:cNvSpPr/>
          <p:nvPr/>
        </p:nvSpPr>
        <p:spPr>
          <a:xfrm>
            <a:off x="9149733" y="420024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组件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class App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2A0359-60E3-4727-BA13-19F62A968B44}"/>
              </a:ext>
            </a:extLst>
          </p:cNvPr>
          <p:cNvSpPr/>
          <p:nvPr/>
        </p:nvSpPr>
        <p:spPr>
          <a:xfrm>
            <a:off x="9149733" y="1633125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div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918FFD-2C15-4B2D-A8BA-CD7B6463D0C1}"/>
              </a:ext>
            </a:extLst>
          </p:cNvPr>
          <p:cNvSpPr/>
          <p:nvPr/>
        </p:nvSpPr>
        <p:spPr>
          <a:xfrm>
            <a:off x="10582341" y="1818059"/>
            <a:ext cx="1089061" cy="256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62E782-E49C-4EDC-9296-15DA9A340CD1}"/>
              </a:ext>
            </a:extLst>
          </p:cNvPr>
          <p:cNvSpPr/>
          <p:nvPr/>
        </p:nvSpPr>
        <p:spPr>
          <a:xfrm>
            <a:off x="9184178" y="2805882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组件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class Comp1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7847EC-3C08-48F7-AFD9-3946B85341F4}"/>
              </a:ext>
            </a:extLst>
          </p:cNvPr>
          <p:cNvSpPr/>
          <p:nvPr/>
        </p:nvSpPr>
        <p:spPr>
          <a:xfrm>
            <a:off x="9184178" y="3978639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h2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567F4-74B8-4324-8E48-8C47E83A7959}"/>
              </a:ext>
            </a:extLst>
          </p:cNvPr>
          <p:cNvSpPr/>
          <p:nvPr/>
        </p:nvSpPr>
        <p:spPr>
          <a:xfrm>
            <a:off x="10629968" y="4163573"/>
            <a:ext cx="1089061" cy="256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E2E07B0-26CD-414B-BBEC-4228151A50CF}"/>
              </a:ext>
            </a:extLst>
          </p:cNvPr>
          <p:cNvCxnSpPr>
            <a:cxnSpLocks/>
          </p:cNvCxnSpPr>
          <p:nvPr/>
        </p:nvCxnSpPr>
        <p:spPr>
          <a:xfrm>
            <a:off x="9986540" y="1046747"/>
            <a:ext cx="0" cy="47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49569C-1286-4F6E-8494-1D6A95451CF0}"/>
              </a:ext>
            </a:extLst>
          </p:cNvPr>
          <p:cNvCxnSpPr>
            <a:cxnSpLocks/>
          </p:cNvCxnSpPr>
          <p:nvPr/>
        </p:nvCxnSpPr>
        <p:spPr>
          <a:xfrm>
            <a:off x="9986540" y="2328261"/>
            <a:ext cx="0" cy="47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5BC638-EADB-4373-A868-8E37C3414659}"/>
              </a:ext>
            </a:extLst>
          </p:cNvPr>
          <p:cNvCxnSpPr>
            <a:cxnSpLocks/>
          </p:cNvCxnSpPr>
          <p:nvPr/>
        </p:nvCxnSpPr>
        <p:spPr>
          <a:xfrm>
            <a:off x="9971985" y="3501018"/>
            <a:ext cx="0" cy="47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B79325D-8CDF-4CC7-A980-F2CCD373007F}"/>
              </a:ext>
            </a:extLst>
          </p:cNvPr>
          <p:cNvSpPr/>
          <p:nvPr/>
        </p:nvSpPr>
        <p:spPr>
          <a:xfrm>
            <a:off x="9432649" y="5715129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文本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Comp1</a:t>
            </a:r>
            <a:r>
              <a:rPr lang="zh-CN" altLang="en-US" sz="1400" dirty="0"/>
              <a:t> 类组件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D0967B-36FC-4ACE-BFBD-FD93CE1C3D3A}"/>
              </a:ext>
            </a:extLst>
          </p:cNvPr>
          <p:cNvCxnSpPr>
            <a:cxnSpLocks/>
          </p:cNvCxnSpPr>
          <p:nvPr/>
        </p:nvCxnSpPr>
        <p:spPr>
          <a:xfrm>
            <a:off x="10020984" y="4727307"/>
            <a:ext cx="129884" cy="831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FAB8C87-8E55-468F-9C76-8E735DF86591}"/>
              </a:ext>
            </a:extLst>
          </p:cNvPr>
          <p:cNvSpPr/>
          <p:nvPr/>
        </p:nvSpPr>
        <p:spPr>
          <a:xfrm>
            <a:off x="246399" y="235358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组件节点 </a:t>
            </a:r>
            <a:r>
              <a:rPr lang="en-US" altLang="zh-CN" b="1" dirty="0">
                <a:solidFill>
                  <a:srgbClr val="FF0000"/>
                </a:solidFill>
              </a:rPr>
              <a:t>- </a:t>
            </a:r>
            <a:r>
              <a:rPr lang="zh-CN" altLang="en-US" b="1" dirty="0">
                <a:solidFill>
                  <a:srgbClr val="FF0000"/>
                </a:solidFill>
              </a:rPr>
              <a:t>类组件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417142-3A92-4382-AB14-5C065A4970F6}"/>
              </a:ext>
            </a:extLst>
          </p:cNvPr>
          <p:cNvSpPr/>
          <p:nvPr/>
        </p:nvSpPr>
        <p:spPr>
          <a:xfrm>
            <a:off x="10629968" y="588795"/>
            <a:ext cx="1089061" cy="2568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App </a:t>
            </a:r>
            <a:r>
              <a:rPr lang="zh-CN" altLang="en-US" sz="1400" dirty="0"/>
              <a:t>实例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849B4F-C37A-4895-9092-809FF6E9F7E1}"/>
              </a:ext>
            </a:extLst>
          </p:cNvPr>
          <p:cNvSpPr/>
          <p:nvPr/>
        </p:nvSpPr>
        <p:spPr>
          <a:xfrm>
            <a:off x="18364" y="850698"/>
            <a:ext cx="3516006" cy="62878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class Comp1 extends Component {</a:t>
            </a:r>
          </a:p>
          <a:p>
            <a:r>
              <a:rPr lang="en-US" altLang="zh-CN" sz="1200" dirty="0"/>
              <a:t>  constructor(</a:t>
            </a:r>
            <a:r>
              <a:rPr lang="en-US" altLang="zh-CN" sz="1200" i="1" dirty="0"/>
              <a:t>props</a:t>
            </a:r>
            <a:r>
              <a:rPr lang="en-US" altLang="zh-CN" sz="1200" dirty="0"/>
              <a:t>) {</a:t>
            </a:r>
          </a:p>
          <a:p>
            <a:r>
              <a:rPr lang="en-US" altLang="zh-CN" sz="1200" i="1" dirty="0"/>
              <a:t>    super</a:t>
            </a:r>
            <a:r>
              <a:rPr lang="en-US" altLang="zh-CN" sz="1200" dirty="0"/>
              <a:t>(props);</a:t>
            </a:r>
          </a:p>
          <a:p>
            <a:r>
              <a:rPr lang="en-US" altLang="zh-CN" sz="1200" dirty="0"/>
              <a:t>    console.log(1 + 'com1’)</a:t>
            </a:r>
          </a:p>
          <a:p>
            <a:r>
              <a:rPr lang="en-US" altLang="zh-CN" sz="1200" dirty="0"/>
              <a:t>  }</a:t>
            </a:r>
            <a:br>
              <a:rPr lang="en-US" altLang="zh-CN" sz="1200" dirty="0"/>
            </a:br>
            <a:r>
              <a:rPr lang="en-US" altLang="zh-CN" sz="1200" dirty="0"/>
              <a:t>  static getDerivedStateFromProps(</a:t>
            </a:r>
            <a:r>
              <a:rPr lang="en-US" altLang="zh-CN" sz="1200" i="1" dirty="0"/>
              <a:t>props</a:t>
            </a:r>
            <a:r>
              <a:rPr lang="en-US" altLang="zh-CN" sz="1200" dirty="0"/>
              <a:t>, </a:t>
            </a:r>
            <a:r>
              <a:rPr lang="en-US" altLang="zh-CN" sz="1200" i="1" dirty="0"/>
              <a:t>state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console.log(2 + 'com1’)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  render() {</a:t>
            </a:r>
          </a:p>
          <a:p>
            <a:r>
              <a:rPr lang="en-US" altLang="zh-CN" sz="1200" dirty="0"/>
              <a:t>    console.log(3 + 'com1’)</a:t>
            </a:r>
          </a:p>
          <a:p>
            <a:r>
              <a:rPr lang="en-US" altLang="zh-CN" sz="1200" dirty="0"/>
              <a:t>    return (</a:t>
            </a:r>
          </a:p>
          <a:p>
            <a:r>
              <a:rPr lang="en-US" altLang="zh-CN" sz="1200" dirty="0"/>
              <a:t>      &lt;h2&gt;Cpmp1 </a:t>
            </a:r>
            <a:r>
              <a:rPr lang="zh-CN" altLang="en-US" sz="1200" dirty="0"/>
              <a:t>类组件</a:t>
            </a:r>
            <a:r>
              <a:rPr lang="en-US" altLang="zh-CN" sz="1200" dirty="0"/>
              <a:t>&lt;/h2&gt;</a:t>
            </a:r>
          </a:p>
          <a:p>
            <a:r>
              <a:rPr lang="en-US" altLang="zh-CN" sz="1200" dirty="0"/>
              <a:t>    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  <a:p>
            <a:br>
              <a:rPr lang="en-US" altLang="zh-CN" sz="1200" dirty="0"/>
            </a:br>
            <a:r>
              <a:rPr lang="en-US" altLang="zh-CN" sz="1200" dirty="0"/>
              <a:t>export default class APP extends Component {</a:t>
            </a:r>
          </a:p>
          <a:p>
            <a:r>
              <a:rPr lang="en-US" altLang="zh-CN" sz="1200" dirty="0"/>
              <a:t>  constructor(</a:t>
            </a:r>
            <a:r>
              <a:rPr lang="en-US" altLang="zh-CN" sz="1200" i="1" dirty="0"/>
              <a:t>props</a:t>
            </a:r>
            <a:r>
              <a:rPr lang="en-US" altLang="zh-CN" sz="1200" dirty="0"/>
              <a:t>) {</a:t>
            </a:r>
          </a:p>
          <a:p>
            <a:r>
              <a:rPr lang="en-US" altLang="zh-CN" sz="1200" i="1" dirty="0"/>
              <a:t>    super</a:t>
            </a:r>
            <a:r>
              <a:rPr lang="en-US" altLang="zh-CN" sz="1200" dirty="0"/>
              <a:t>(props);</a:t>
            </a:r>
          </a:p>
          <a:p>
            <a:r>
              <a:rPr lang="en-US" altLang="zh-CN" sz="1200" dirty="0"/>
              <a:t>    console.log(1 + 'APP’)</a:t>
            </a:r>
          </a:p>
          <a:p>
            <a:r>
              <a:rPr lang="en-US" altLang="zh-CN" sz="1200" dirty="0"/>
              <a:t>  }</a:t>
            </a:r>
            <a:br>
              <a:rPr lang="en-US" altLang="zh-CN" sz="1200" dirty="0"/>
            </a:br>
            <a:r>
              <a:rPr lang="en-US" altLang="zh-CN" sz="1200" dirty="0"/>
              <a:t>  static getDerivedStateFromProps(</a:t>
            </a:r>
            <a:r>
              <a:rPr lang="en-US" altLang="zh-CN" sz="1200" i="1" dirty="0"/>
              <a:t>props</a:t>
            </a:r>
            <a:r>
              <a:rPr lang="en-US" altLang="zh-CN" sz="1200" dirty="0"/>
              <a:t>, </a:t>
            </a:r>
            <a:r>
              <a:rPr lang="en-US" altLang="zh-CN" sz="1200" i="1" dirty="0"/>
              <a:t>state</a:t>
            </a:r>
            <a:r>
              <a:rPr lang="en-US" altLang="zh-CN" sz="1200" dirty="0"/>
              <a:t>) {</a:t>
            </a:r>
          </a:p>
          <a:p>
            <a:r>
              <a:rPr lang="en-US" altLang="zh-CN" sz="1200" dirty="0"/>
              <a:t>    console.log(2 + 'APP’)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  render() {</a:t>
            </a:r>
          </a:p>
          <a:p>
            <a:r>
              <a:rPr lang="en-US" altLang="zh-CN" sz="1200" dirty="0"/>
              <a:t>    console.log(3 + 'APP’)</a:t>
            </a:r>
          </a:p>
          <a:p>
            <a:r>
              <a:rPr lang="en-US" altLang="zh-CN" sz="1200" dirty="0"/>
              <a:t>    return (</a:t>
            </a:r>
          </a:p>
          <a:p>
            <a:r>
              <a:rPr lang="en-US" altLang="zh-CN" sz="1200" dirty="0"/>
              <a:t>      &lt;div </a:t>
            </a:r>
            <a:r>
              <a:rPr lang="en-US" altLang="zh-CN" sz="1200" i="1" dirty="0"/>
              <a:t>className</a:t>
            </a:r>
            <a:r>
              <a:rPr lang="en-US" altLang="zh-CN" sz="1200" dirty="0"/>
              <a:t>="App"&gt;</a:t>
            </a:r>
          </a:p>
          <a:p>
            <a:r>
              <a:rPr lang="en-US" altLang="zh-CN" sz="1200" dirty="0"/>
              <a:t>        &lt;Comp1 </a:t>
            </a:r>
            <a:r>
              <a:rPr lang="en-US" altLang="zh-CN" sz="1200" i="1" dirty="0"/>
              <a:t>n</a:t>
            </a:r>
            <a:r>
              <a:rPr lang="en-US" altLang="zh-CN" sz="1200" dirty="0"/>
              <a:t>={ 5 } /&gt;</a:t>
            </a:r>
          </a:p>
          <a:p>
            <a:r>
              <a:rPr lang="en-US" altLang="zh-CN" sz="1200" dirty="0"/>
              <a:t>      &lt;/div&gt;</a:t>
            </a:r>
          </a:p>
          <a:p>
            <a:r>
              <a:rPr lang="en-US" altLang="zh-CN" sz="1200" dirty="0"/>
              <a:t>    )</a:t>
            </a:r>
          </a:p>
          <a:p>
            <a:r>
              <a:rPr lang="en-US" altLang="zh-CN" sz="1200" dirty="0"/>
              <a:t>  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47C6121-A875-4E49-A3AC-744B0D99F28D}"/>
              </a:ext>
            </a:extLst>
          </p:cNvPr>
          <p:cNvSpPr/>
          <p:nvPr/>
        </p:nvSpPr>
        <p:spPr>
          <a:xfrm>
            <a:off x="3766533" y="1633125"/>
            <a:ext cx="1380820" cy="22710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1 App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 App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 App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 Com1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 Com1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 Com1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2C66CC-D20C-4BA8-834A-2B2300252CF5}"/>
              </a:ext>
            </a:extLst>
          </p:cNvPr>
          <p:cNvSpPr txBox="1"/>
          <p:nvPr/>
        </p:nvSpPr>
        <p:spPr>
          <a:xfrm>
            <a:off x="3859659" y="1100891"/>
            <a:ext cx="128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895DC00-63C6-4D9F-8D58-393213C3C2ED}"/>
              </a:ext>
            </a:extLst>
          </p:cNvPr>
          <p:cNvCxnSpPr/>
          <p:nvPr/>
        </p:nvCxnSpPr>
        <p:spPr>
          <a:xfrm flipH="1">
            <a:off x="8242300" y="1270000"/>
            <a:ext cx="1744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3F742EC-C19F-4C85-AFB7-465591DD5B40}"/>
              </a:ext>
            </a:extLst>
          </p:cNvPr>
          <p:cNvSpPr/>
          <p:nvPr/>
        </p:nvSpPr>
        <p:spPr>
          <a:xfrm>
            <a:off x="5969000" y="845650"/>
            <a:ext cx="2171696" cy="148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调用该组件的生命周期方法：</a:t>
            </a: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`static </a:t>
            </a:r>
            <a:r>
              <a:rPr lang="en-US" altLang="zh-C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getDerivedStateFromProps</a:t>
            </a: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17872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A9BA-D39A-481C-A8E6-26A1B513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890" y="2491875"/>
            <a:ext cx="5837433" cy="229588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更新节点渲染</a:t>
            </a:r>
          </a:p>
        </p:txBody>
      </p:sp>
    </p:spTree>
    <p:extLst>
      <p:ext uri="{BB962C8B-B14F-4D97-AF65-F5344CB8AC3E}">
        <p14:creationId xmlns:p14="http://schemas.microsoft.com/office/powerpoint/2010/main" val="184854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471FED-E5BC-4E04-B8A2-F7F4C3B093E6}"/>
              </a:ext>
            </a:extLst>
          </p:cNvPr>
          <p:cNvSpPr/>
          <p:nvPr/>
        </p:nvSpPr>
        <p:spPr>
          <a:xfrm>
            <a:off x="2805371" y="117319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组件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class App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2A0359-60E3-4727-BA13-19F62A968B44}"/>
              </a:ext>
            </a:extLst>
          </p:cNvPr>
          <p:cNvSpPr/>
          <p:nvPr/>
        </p:nvSpPr>
        <p:spPr>
          <a:xfrm>
            <a:off x="2805371" y="1002202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div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918FFD-2C15-4B2D-A8BA-CD7B6463D0C1}"/>
              </a:ext>
            </a:extLst>
          </p:cNvPr>
          <p:cNvSpPr/>
          <p:nvPr/>
        </p:nvSpPr>
        <p:spPr>
          <a:xfrm>
            <a:off x="4237979" y="1330505"/>
            <a:ext cx="1089061" cy="256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62E782-E49C-4EDC-9296-15DA9A340CD1}"/>
              </a:ext>
            </a:extLst>
          </p:cNvPr>
          <p:cNvSpPr/>
          <p:nvPr/>
        </p:nvSpPr>
        <p:spPr>
          <a:xfrm>
            <a:off x="2805371" y="1877456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组件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class </a:t>
            </a:r>
            <a:r>
              <a:rPr lang="en-US" altLang="zh-CN" sz="1400" dirty="0" err="1"/>
              <a:t>CompA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7847EC-3C08-48F7-AFD9-3946B85341F4}"/>
              </a:ext>
            </a:extLst>
          </p:cNvPr>
          <p:cNvSpPr/>
          <p:nvPr/>
        </p:nvSpPr>
        <p:spPr>
          <a:xfrm>
            <a:off x="2801148" y="2955176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div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567F4-74B8-4324-8E48-8C47E83A7959}"/>
              </a:ext>
            </a:extLst>
          </p:cNvPr>
          <p:cNvSpPr/>
          <p:nvPr/>
        </p:nvSpPr>
        <p:spPr>
          <a:xfrm>
            <a:off x="4246938" y="3140110"/>
            <a:ext cx="1089061" cy="256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E2E07B0-26CD-414B-BBEC-4228151A50CF}"/>
              </a:ext>
            </a:extLst>
          </p:cNvPr>
          <p:cNvCxnSpPr>
            <a:cxnSpLocks/>
          </p:cNvCxnSpPr>
          <p:nvPr/>
        </p:nvCxnSpPr>
        <p:spPr>
          <a:xfrm>
            <a:off x="3642177" y="752972"/>
            <a:ext cx="0" cy="2382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49569C-1286-4F6E-8494-1D6A95451CF0}"/>
              </a:ext>
            </a:extLst>
          </p:cNvPr>
          <p:cNvCxnSpPr>
            <a:cxnSpLocks/>
          </p:cNvCxnSpPr>
          <p:nvPr/>
        </p:nvCxnSpPr>
        <p:spPr>
          <a:xfrm>
            <a:off x="3642236" y="1629808"/>
            <a:ext cx="0" cy="262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5BC638-EADB-4373-A868-8E37C3414659}"/>
              </a:ext>
            </a:extLst>
          </p:cNvPr>
          <p:cNvCxnSpPr>
            <a:cxnSpLocks/>
          </p:cNvCxnSpPr>
          <p:nvPr/>
        </p:nvCxnSpPr>
        <p:spPr>
          <a:xfrm>
            <a:off x="3637955" y="2504179"/>
            <a:ext cx="0" cy="47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B79325D-8CDF-4CC7-A980-F2CCD373007F}"/>
              </a:ext>
            </a:extLst>
          </p:cNvPr>
          <p:cNvSpPr/>
          <p:nvPr/>
        </p:nvSpPr>
        <p:spPr>
          <a:xfrm>
            <a:off x="7880204" y="3115638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组件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function</a:t>
            </a:r>
            <a:r>
              <a:rPr lang="zh-CN" altLang="en-US" sz="1400" dirty="0"/>
              <a:t> </a:t>
            </a:r>
            <a:r>
              <a:rPr lang="en-US" altLang="zh-CN" sz="1400" dirty="0" err="1"/>
              <a:t>CompB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FD0967B-36FC-4ACE-BFBD-FD93CE1C3D3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269648" y="3429000"/>
            <a:ext cx="3610556" cy="531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FAB8C87-8E55-468F-9C76-8E735DF86591}"/>
              </a:ext>
            </a:extLst>
          </p:cNvPr>
          <p:cNvSpPr/>
          <p:nvPr/>
        </p:nvSpPr>
        <p:spPr>
          <a:xfrm>
            <a:off x="186764" y="25784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组件节点 </a:t>
            </a:r>
            <a:r>
              <a:rPr lang="en-US" altLang="zh-CN" b="1" dirty="0">
                <a:solidFill>
                  <a:srgbClr val="FF0000"/>
                </a:solidFill>
              </a:rPr>
              <a:t>- </a:t>
            </a:r>
            <a:r>
              <a:rPr lang="zh-CN" altLang="en-US" b="1" dirty="0">
                <a:solidFill>
                  <a:srgbClr val="FF0000"/>
                </a:solidFill>
              </a:rPr>
              <a:t>类组件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E417142-3A92-4382-AB14-5C065A4970F6}"/>
              </a:ext>
            </a:extLst>
          </p:cNvPr>
          <p:cNvSpPr/>
          <p:nvPr/>
        </p:nvSpPr>
        <p:spPr>
          <a:xfrm>
            <a:off x="4237978" y="327347"/>
            <a:ext cx="1089061" cy="2568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App </a:t>
            </a:r>
            <a:r>
              <a:rPr lang="zh-CN" altLang="en-US" sz="1400" dirty="0"/>
              <a:t>实例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DC1D66-1AC6-4827-9EC8-F400B406CB35}"/>
              </a:ext>
            </a:extLst>
          </p:cNvPr>
          <p:cNvSpPr/>
          <p:nvPr/>
        </p:nvSpPr>
        <p:spPr>
          <a:xfrm>
            <a:off x="1330653" y="3960732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h2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FD1BF5-DA10-41D5-B1DE-F230B30584CE}"/>
              </a:ext>
            </a:extLst>
          </p:cNvPr>
          <p:cNvSpPr/>
          <p:nvPr/>
        </p:nvSpPr>
        <p:spPr>
          <a:xfrm>
            <a:off x="1427004" y="5002619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文本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CpmpA</a:t>
            </a:r>
            <a:r>
              <a:rPr lang="en-US" altLang="zh-CN" sz="1400" dirty="0"/>
              <a:t> </a:t>
            </a:r>
            <a:r>
              <a:rPr lang="zh-CN" altLang="en-US" sz="1400" dirty="0"/>
              <a:t>类组件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3C1B8F0-7C89-4A7F-8292-3F5F685E6A35}"/>
              </a:ext>
            </a:extLst>
          </p:cNvPr>
          <p:cNvCxnSpPr>
            <a:cxnSpLocks/>
          </p:cNvCxnSpPr>
          <p:nvPr/>
        </p:nvCxnSpPr>
        <p:spPr>
          <a:xfrm>
            <a:off x="3745666" y="3572907"/>
            <a:ext cx="523982" cy="400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38D007A-3771-4178-944C-16EF2B9802D7}"/>
              </a:ext>
            </a:extLst>
          </p:cNvPr>
          <p:cNvCxnSpPr>
            <a:cxnSpLocks/>
          </p:cNvCxnSpPr>
          <p:nvPr/>
        </p:nvCxnSpPr>
        <p:spPr>
          <a:xfrm>
            <a:off x="2163414" y="4587455"/>
            <a:ext cx="0" cy="340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2B90AED-29C1-4B08-86A8-C112ED2C4EEE}"/>
              </a:ext>
            </a:extLst>
          </p:cNvPr>
          <p:cNvSpPr/>
          <p:nvPr/>
        </p:nvSpPr>
        <p:spPr>
          <a:xfrm>
            <a:off x="6510650" y="5029396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h2</a:t>
            </a:r>
            <a:endParaRPr lang="zh-CN" altLang="en-US" sz="1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331224-4049-4DF8-90F4-52909CAF3CBF}"/>
              </a:ext>
            </a:extLst>
          </p:cNvPr>
          <p:cNvSpPr/>
          <p:nvPr/>
        </p:nvSpPr>
        <p:spPr>
          <a:xfrm>
            <a:off x="6490576" y="5996325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文本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CpmpC</a:t>
            </a:r>
            <a:r>
              <a:rPr lang="en-US" altLang="zh-CN" sz="1400" dirty="0"/>
              <a:t> </a:t>
            </a:r>
            <a:r>
              <a:rPr lang="zh-CN" altLang="en-US" sz="1400" dirty="0"/>
              <a:t>类组件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484E31-A566-4288-9EAC-2673886423F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347457" y="4790344"/>
            <a:ext cx="6782" cy="23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9F35968-582F-4BA2-AB6B-AF8BA53F36B8}"/>
              </a:ext>
            </a:extLst>
          </p:cNvPr>
          <p:cNvCxnSpPr>
            <a:cxnSpLocks/>
          </p:cNvCxnSpPr>
          <p:nvPr/>
        </p:nvCxnSpPr>
        <p:spPr>
          <a:xfrm>
            <a:off x="7347456" y="5656217"/>
            <a:ext cx="0" cy="340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B88F4A7B-2273-44A5-8CDA-4C450B32187B}"/>
              </a:ext>
            </a:extLst>
          </p:cNvPr>
          <p:cNvSpPr/>
          <p:nvPr/>
        </p:nvSpPr>
        <p:spPr>
          <a:xfrm>
            <a:off x="4369753" y="2420422"/>
            <a:ext cx="1243173" cy="2568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CompA</a:t>
            </a:r>
            <a:r>
              <a:rPr lang="en-US" altLang="zh-CN" sz="1400" dirty="0"/>
              <a:t> </a:t>
            </a:r>
            <a:r>
              <a:rPr lang="zh-CN" altLang="en-US" sz="1400" dirty="0"/>
              <a:t>实例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2CFF0F-682A-4E69-BF6D-E03B6F410F00}"/>
              </a:ext>
            </a:extLst>
          </p:cNvPr>
          <p:cNvSpPr/>
          <p:nvPr/>
        </p:nvSpPr>
        <p:spPr>
          <a:xfrm>
            <a:off x="2630472" y="4145666"/>
            <a:ext cx="1089061" cy="256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248BF2-7BE9-4FF8-9C81-3DADC0C98325}"/>
              </a:ext>
            </a:extLst>
          </p:cNvPr>
          <p:cNvSpPr/>
          <p:nvPr/>
        </p:nvSpPr>
        <p:spPr>
          <a:xfrm>
            <a:off x="5497909" y="5244216"/>
            <a:ext cx="1089061" cy="256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2D23A5D-92E9-4012-B9D8-5A0760874A9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301168" y="3581899"/>
            <a:ext cx="1336787" cy="348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8B1A572-9A05-4F5C-9700-E2FC6515A363}"/>
              </a:ext>
            </a:extLst>
          </p:cNvPr>
          <p:cNvSpPr/>
          <p:nvPr/>
        </p:nvSpPr>
        <p:spPr>
          <a:xfrm>
            <a:off x="9021069" y="4225984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h1</a:t>
            </a:r>
            <a:endParaRPr lang="zh-CN" altLang="en-US" sz="14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B4B894F-6193-41E0-A309-E47441409EDA}"/>
              </a:ext>
            </a:extLst>
          </p:cNvPr>
          <p:cNvCxnSpPr>
            <a:cxnSpLocks/>
          </p:cNvCxnSpPr>
          <p:nvPr/>
        </p:nvCxnSpPr>
        <p:spPr>
          <a:xfrm flipH="1">
            <a:off x="7354239" y="3816824"/>
            <a:ext cx="1362771" cy="246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41EFA8A8-A456-4966-AA5B-5023FB2EDF3B}"/>
              </a:ext>
            </a:extLst>
          </p:cNvPr>
          <p:cNvSpPr/>
          <p:nvPr/>
        </p:nvSpPr>
        <p:spPr>
          <a:xfrm>
            <a:off x="9021069" y="5380646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文本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 err="1"/>
              <a:t>CpmpB</a:t>
            </a:r>
            <a:endParaRPr lang="zh-CN" altLang="en-US" sz="1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48EC85E-E241-48B7-B599-40CAE47F30B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9763092" y="4893170"/>
            <a:ext cx="94784" cy="487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2636E0F6-6B55-4508-A427-98612F7DB68D}"/>
              </a:ext>
            </a:extLst>
          </p:cNvPr>
          <p:cNvSpPr/>
          <p:nvPr/>
        </p:nvSpPr>
        <p:spPr>
          <a:xfrm>
            <a:off x="10339895" y="4539345"/>
            <a:ext cx="1089061" cy="256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8CC4C03-607B-4FCD-8741-69176BF7A975}"/>
              </a:ext>
            </a:extLst>
          </p:cNvPr>
          <p:cNvSpPr/>
          <p:nvPr/>
        </p:nvSpPr>
        <p:spPr>
          <a:xfrm>
            <a:off x="6557123" y="4089158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组件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class </a:t>
            </a:r>
            <a:r>
              <a:rPr lang="en-US" altLang="zh-CN" sz="1400" dirty="0" err="1"/>
              <a:t>CompC</a:t>
            </a:r>
            <a:endParaRPr lang="zh-CN" altLang="en-US" sz="14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26D5797-19A2-447B-8FDE-8A922312DBCB}"/>
              </a:ext>
            </a:extLst>
          </p:cNvPr>
          <p:cNvSpPr/>
          <p:nvPr/>
        </p:nvSpPr>
        <p:spPr>
          <a:xfrm>
            <a:off x="5387793" y="4278011"/>
            <a:ext cx="1374266" cy="2568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CompC</a:t>
            </a:r>
            <a:r>
              <a:rPr lang="en-US" altLang="zh-CN" sz="1400" dirty="0"/>
              <a:t> </a:t>
            </a:r>
            <a:r>
              <a:rPr lang="zh-CN" altLang="en-US" sz="1400" dirty="0"/>
              <a:t>实例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0E3C15E-8934-447A-AFF3-65386D77F059}"/>
              </a:ext>
            </a:extLst>
          </p:cNvPr>
          <p:cNvCxnSpPr>
            <a:cxnSpLocks/>
          </p:cNvCxnSpPr>
          <p:nvPr/>
        </p:nvCxnSpPr>
        <p:spPr>
          <a:xfrm>
            <a:off x="8875673" y="3799014"/>
            <a:ext cx="523982" cy="400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29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3A249D-68FE-4523-A62B-DD7ACAF23BA9}"/>
              </a:ext>
            </a:extLst>
          </p:cNvPr>
          <p:cNvSpPr/>
          <p:nvPr/>
        </p:nvSpPr>
        <p:spPr>
          <a:xfrm>
            <a:off x="194872" y="2686987"/>
            <a:ext cx="2503358" cy="148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 </a:t>
            </a:r>
            <a:r>
              <a:rPr lang="zh-CN" altLang="en-US" dirty="0"/>
              <a:t>元素</a:t>
            </a:r>
            <a:endParaRPr lang="en-US" altLang="zh-CN" dirty="0"/>
          </a:p>
          <a:p>
            <a:pPr algn="ctr"/>
            <a:r>
              <a:rPr lang="en-US" altLang="zh-CN" dirty="0" err="1"/>
              <a:t>React.createElement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F5B3171-8A83-482D-BDBD-6E0A8D99EDC2}"/>
              </a:ext>
            </a:extLst>
          </p:cNvPr>
          <p:cNvCxnSpPr/>
          <p:nvPr/>
        </p:nvCxnSpPr>
        <p:spPr>
          <a:xfrm>
            <a:off x="2803161" y="3417757"/>
            <a:ext cx="19787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44286F8-1DBC-4B1C-B7E6-692A9F625EA7}"/>
              </a:ext>
            </a:extLst>
          </p:cNvPr>
          <p:cNvSpPr/>
          <p:nvPr/>
        </p:nvSpPr>
        <p:spPr>
          <a:xfrm>
            <a:off x="4886793" y="2675744"/>
            <a:ext cx="2128604" cy="148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 </a:t>
            </a:r>
            <a:r>
              <a:rPr lang="zh-CN" altLang="en-US" dirty="0"/>
              <a:t>节点</a:t>
            </a:r>
            <a:endParaRPr lang="en-US" altLang="zh-CN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A4E8CD5-7CA4-46BE-B8BD-26C83BD365E8}"/>
              </a:ext>
            </a:extLst>
          </p:cNvPr>
          <p:cNvCxnSpPr/>
          <p:nvPr/>
        </p:nvCxnSpPr>
        <p:spPr>
          <a:xfrm>
            <a:off x="7182787" y="3429000"/>
            <a:ext cx="19787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229A7D0-1D5F-4BA6-9493-2BC00A352033}"/>
              </a:ext>
            </a:extLst>
          </p:cNvPr>
          <p:cNvSpPr/>
          <p:nvPr/>
        </p:nvSpPr>
        <p:spPr>
          <a:xfrm>
            <a:off x="9328878" y="2686987"/>
            <a:ext cx="1718873" cy="148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0280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A9BA-D39A-481C-A8E6-26A1B513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189" y="2491875"/>
            <a:ext cx="5894534" cy="2295882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</a:rPr>
              <a:t>React </a:t>
            </a:r>
            <a:r>
              <a:rPr lang="zh-CN" altLang="en-US" sz="7200" b="1" dirty="0">
                <a:solidFill>
                  <a:srgbClr val="FF0000"/>
                </a:solidFill>
              </a:rPr>
              <a:t>节点</a:t>
            </a:r>
          </a:p>
        </p:txBody>
      </p:sp>
    </p:spTree>
    <p:extLst>
      <p:ext uri="{BB962C8B-B14F-4D97-AF65-F5344CB8AC3E}">
        <p14:creationId xmlns:p14="http://schemas.microsoft.com/office/powerpoint/2010/main" val="19611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44286F8-1DBC-4B1C-B7E6-692A9F625EA7}"/>
              </a:ext>
            </a:extLst>
          </p:cNvPr>
          <p:cNvSpPr/>
          <p:nvPr/>
        </p:nvSpPr>
        <p:spPr>
          <a:xfrm>
            <a:off x="1176439" y="1944974"/>
            <a:ext cx="2128604" cy="148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 </a:t>
            </a:r>
            <a:r>
              <a:rPr lang="zh-CN" altLang="en-US" dirty="0"/>
              <a:t>节点</a:t>
            </a:r>
            <a:endParaRPr lang="en-US" altLang="zh-CN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70523C9-CA0B-4248-AB17-8EC9B819F9CE}"/>
              </a:ext>
            </a:extLst>
          </p:cNvPr>
          <p:cNvCxnSpPr/>
          <p:nvPr/>
        </p:nvCxnSpPr>
        <p:spPr>
          <a:xfrm flipV="1">
            <a:off x="3165231" y="1354015"/>
            <a:ext cx="1617784" cy="10726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BE12C09-54E6-4FC0-A79A-23306FFCA386}"/>
              </a:ext>
            </a:extLst>
          </p:cNvPr>
          <p:cNvSpPr txBox="1"/>
          <p:nvPr/>
        </p:nvSpPr>
        <p:spPr>
          <a:xfrm>
            <a:off x="4941277" y="967154"/>
            <a:ext cx="316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React DOM </a:t>
            </a:r>
            <a:r>
              <a:rPr lang="zh-CN" altLang="en-US" sz="2400" b="1" dirty="0"/>
              <a:t>节点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3DBCBE-A5C4-406D-B532-14A813BAF16D}"/>
              </a:ext>
            </a:extLst>
          </p:cNvPr>
          <p:cNvSpPr txBox="1"/>
          <p:nvPr/>
        </p:nvSpPr>
        <p:spPr>
          <a:xfrm>
            <a:off x="4941276" y="1965012"/>
            <a:ext cx="316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React </a:t>
            </a:r>
            <a:r>
              <a:rPr lang="zh-CN" altLang="en-US" sz="2400" b="1" dirty="0"/>
              <a:t>组件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节点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CE23BB-64E8-4A87-B8AF-23DA3D76A1C9}"/>
              </a:ext>
            </a:extLst>
          </p:cNvPr>
          <p:cNvSpPr txBox="1"/>
          <p:nvPr/>
        </p:nvSpPr>
        <p:spPr>
          <a:xfrm>
            <a:off x="4783015" y="2607828"/>
            <a:ext cx="539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React </a:t>
            </a:r>
            <a:r>
              <a:rPr lang="en-US" altLang="zh-CN" sz="2400" b="1" dirty="0" err="1"/>
              <a:t>TextNode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节点（文本节点）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6AF695-8997-4AEE-8144-7920CC2EB37E}"/>
              </a:ext>
            </a:extLst>
          </p:cNvPr>
          <p:cNvSpPr txBox="1"/>
          <p:nvPr/>
        </p:nvSpPr>
        <p:spPr>
          <a:xfrm>
            <a:off x="4850421" y="3198168"/>
            <a:ext cx="226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React </a:t>
            </a:r>
            <a:r>
              <a:rPr lang="zh-CN" altLang="en-US" sz="2400" b="1" dirty="0"/>
              <a:t>空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节点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7F6262-FBC7-4965-8B73-BCEB84BD7EFC}"/>
              </a:ext>
            </a:extLst>
          </p:cNvPr>
          <p:cNvSpPr txBox="1"/>
          <p:nvPr/>
        </p:nvSpPr>
        <p:spPr>
          <a:xfrm>
            <a:off x="4850420" y="3838809"/>
            <a:ext cx="226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React </a:t>
            </a:r>
            <a:r>
              <a:rPr lang="zh-CN" altLang="en-US" sz="2400" b="1" dirty="0"/>
              <a:t>数组节点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1FD55C3-E075-4437-8322-CDFFDD6A103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317631" y="2195845"/>
            <a:ext cx="1623645" cy="383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838FE07-5A32-47FC-8A1E-292BCDD31B5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103685" y="2838661"/>
            <a:ext cx="1679330" cy="7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712B731-3410-4634-A6A1-BB2EE1B312D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103685" y="3017636"/>
            <a:ext cx="1746736" cy="4113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76123C9-00CD-46DD-A138-26F818290EB2}"/>
              </a:ext>
            </a:extLst>
          </p:cNvPr>
          <p:cNvCxnSpPr>
            <a:cxnSpLocks/>
          </p:cNvCxnSpPr>
          <p:nvPr/>
        </p:nvCxnSpPr>
        <p:spPr>
          <a:xfrm>
            <a:off x="3165231" y="3237332"/>
            <a:ext cx="1685189" cy="725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63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A9BA-D39A-481C-A8E6-26A1B513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700" y="2491875"/>
            <a:ext cx="8915399" cy="229588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首次渲染</a:t>
            </a:r>
            <a:r>
              <a:rPr lang="en-US" altLang="zh-CN" sz="7200" b="1" dirty="0">
                <a:solidFill>
                  <a:srgbClr val="FF0000"/>
                </a:solidFill>
              </a:rPr>
              <a:t>-</a:t>
            </a:r>
            <a:r>
              <a:rPr lang="zh-CN" altLang="en-US" sz="7200" b="1" dirty="0">
                <a:solidFill>
                  <a:srgbClr val="FF0000"/>
                </a:solidFill>
              </a:rPr>
              <a:t>元素节点</a:t>
            </a:r>
          </a:p>
        </p:txBody>
      </p:sp>
    </p:spTree>
    <p:extLst>
      <p:ext uri="{BB962C8B-B14F-4D97-AF65-F5344CB8AC3E}">
        <p14:creationId xmlns:p14="http://schemas.microsoft.com/office/powerpoint/2010/main" val="205527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80C6EB-1558-418C-AFD5-BA1EBD9EDD9D}"/>
              </a:ext>
            </a:extLst>
          </p:cNvPr>
          <p:cNvSpPr txBox="1"/>
          <p:nvPr/>
        </p:nvSpPr>
        <p:spPr>
          <a:xfrm>
            <a:off x="143837" y="195209"/>
            <a:ext cx="282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DOM </a:t>
            </a:r>
            <a:r>
              <a:rPr lang="zh-CN" altLang="en-US" sz="2000" b="1" dirty="0">
                <a:solidFill>
                  <a:srgbClr val="FF0000"/>
                </a:solidFill>
              </a:rPr>
              <a:t>元素节点</a:t>
            </a:r>
            <a:r>
              <a:rPr lang="en-US" altLang="zh-CN" sz="2000" b="1" dirty="0">
                <a:solidFill>
                  <a:srgbClr val="FF0000"/>
                </a:solidFill>
              </a:rPr>
              <a:t>-1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87079-0211-4024-8915-55B13D2A6CE0}"/>
              </a:ext>
            </a:extLst>
          </p:cNvPr>
          <p:cNvSpPr txBox="1"/>
          <p:nvPr/>
        </p:nvSpPr>
        <p:spPr>
          <a:xfrm>
            <a:off x="143837" y="893852"/>
            <a:ext cx="5856271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const app = (&lt;div&gt;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&lt;h1&gt;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h1</a:t>
            </a:r>
            <a:r>
              <a:rPr lang="zh-CN" altLang="en-US" dirty="0">
                <a:solidFill>
                  <a:schemeClr val="bg1"/>
                </a:solidFill>
              </a:rPr>
              <a:t>标签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{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['</a:t>
            </a:r>
            <a:r>
              <a:rPr lang="zh-CN" altLang="en-US" dirty="0">
                <a:solidFill>
                  <a:schemeClr val="bg1"/>
                </a:solidFill>
              </a:rPr>
              <a:t>字符串</a:t>
            </a:r>
            <a:r>
              <a:rPr lang="en-US" altLang="zh-CN" dirty="0">
                <a:solidFill>
                  <a:schemeClr val="bg1"/>
                </a:solidFill>
              </a:rPr>
              <a:t>', null, &lt;p&gt;p</a:t>
            </a:r>
            <a:r>
              <a:rPr lang="zh-CN" altLang="en-US" dirty="0">
                <a:solidFill>
                  <a:schemeClr val="bg1"/>
                </a:solidFill>
              </a:rPr>
              <a:t>标签</a:t>
            </a:r>
            <a:r>
              <a:rPr lang="en-US" altLang="zh-CN" dirty="0">
                <a:solidFill>
                  <a:schemeClr val="bg1"/>
                </a:solidFill>
              </a:rPr>
              <a:t>&lt;/p&gt;]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&lt;/h1&gt;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&lt;p&gt;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{ undefined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&lt;/p&gt;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&lt;/div&gt;);</a:t>
            </a:r>
          </a:p>
          <a:p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 err="1">
                <a:solidFill>
                  <a:schemeClr val="bg1"/>
                </a:solidFill>
              </a:rPr>
              <a:t>ReactDOM.render</a:t>
            </a:r>
            <a:r>
              <a:rPr lang="en-US" altLang="zh-CN" dirty="0">
                <a:solidFill>
                  <a:schemeClr val="bg1"/>
                </a:solidFill>
              </a:rPr>
              <a:t>(app, </a:t>
            </a:r>
            <a:r>
              <a:rPr lang="en-US" altLang="zh-CN" dirty="0" err="1">
                <a:solidFill>
                  <a:schemeClr val="bg1"/>
                </a:solidFill>
              </a:rPr>
              <a:t>document.getElementById</a:t>
            </a:r>
            <a:r>
              <a:rPr lang="en-US" altLang="zh-CN" dirty="0">
                <a:solidFill>
                  <a:schemeClr val="bg1"/>
                </a:solidFill>
              </a:rPr>
              <a:t>('root'));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console.log(app);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C0F73C-41B0-4B46-8DB0-8EC6DEEEC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124" y="0"/>
            <a:ext cx="5238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1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ECE941-0105-4248-AA31-B07FB0A91FBA}"/>
              </a:ext>
            </a:extLst>
          </p:cNvPr>
          <p:cNvSpPr/>
          <p:nvPr/>
        </p:nvSpPr>
        <p:spPr>
          <a:xfrm>
            <a:off x="7140778" y="454553"/>
            <a:ext cx="1089061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div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DB875D-D3C3-414B-A531-94F497B35AD1}"/>
              </a:ext>
            </a:extLst>
          </p:cNvPr>
          <p:cNvSpPr/>
          <p:nvPr/>
        </p:nvSpPr>
        <p:spPr>
          <a:xfrm>
            <a:off x="8116825" y="624820"/>
            <a:ext cx="1089061" cy="256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01EAA9-2E44-4019-A487-70F4AF1D64B8}"/>
              </a:ext>
            </a:extLst>
          </p:cNvPr>
          <p:cNvSpPr/>
          <p:nvPr/>
        </p:nvSpPr>
        <p:spPr>
          <a:xfrm>
            <a:off x="4493031" y="1730757"/>
            <a:ext cx="2506896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h1</a:t>
            </a:r>
            <a:endParaRPr lang="zh-CN" altLang="en-US" sz="14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206C5F-A562-4B8F-BB6E-47DAC8A43D46}"/>
              </a:ext>
            </a:extLst>
          </p:cNvPr>
          <p:cNvCxnSpPr>
            <a:cxnSpLocks/>
          </p:cNvCxnSpPr>
          <p:nvPr/>
        </p:nvCxnSpPr>
        <p:spPr>
          <a:xfrm flipH="1">
            <a:off x="5746478" y="1159883"/>
            <a:ext cx="1797980" cy="443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904B037-4CA0-44EC-92B9-D8FAEDD40D21}"/>
              </a:ext>
            </a:extLst>
          </p:cNvPr>
          <p:cNvSpPr/>
          <p:nvPr/>
        </p:nvSpPr>
        <p:spPr>
          <a:xfrm>
            <a:off x="3917679" y="2943110"/>
            <a:ext cx="1089061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文本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zh-CN" altLang="en-US" sz="1200" dirty="0"/>
              <a:t>文本内容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60D26D1-EF0E-445E-B874-5E6FB5AEF7FC}"/>
              </a:ext>
            </a:extLst>
          </p:cNvPr>
          <p:cNvCxnSpPr>
            <a:cxnSpLocks/>
          </p:cNvCxnSpPr>
          <p:nvPr/>
        </p:nvCxnSpPr>
        <p:spPr>
          <a:xfrm flipH="1">
            <a:off x="4380016" y="2428544"/>
            <a:ext cx="1284270" cy="443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EF07532-319C-41A1-A0B1-781FFA1AC16D}"/>
              </a:ext>
            </a:extLst>
          </p:cNvPr>
          <p:cNvSpPr/>
          <p:nvPr/>
        </p:nvSpPr>
        <p:spPr>
          <a:xfrm>
            <a:off x="6876636" y="1915691"/>
            <a:ext cx="1089061" cy="256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76A6C3-BDB8-4CE4-BC78-BAC595319F2F}"/>
              </a:ext>
            </a:extLst>
          </p:cNvPr>
          <p:cNvSpPr/>
          <p:nvPr/>
        </p:nvSpPr>
        <p:spPr>
          <a:xfrm>
            <a:off x="4914273" y="3148165"/>
            <a:ext cx="1089061" cy="256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EEEF12-DD14-4C84-A6DF-B2D1A2F8A626}"/>
              </a:ext>
            </a:extLst>
          </p:cNvPr>
          <p:cNvSpPr/>
          <p:nvPr/>
        </p:nvSpPr>
        <p:spPr>
          <a:xfrm>
            <a:off x="6455397" y="3051843"/>
            <a:ext cx="1089061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数组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h1</a:t>
            </a:r>
            <a:r>
              <a:rPr lang="zh-CN" altLang="en-US" sz="1400" dirty="0"/>
              <a:t>标签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C1CBD48-6C1A-4071-A8EB-827657CF6841}"/>
              </a:ext>
            </a:extLst>
          </p:cNvPr>
          <p:cNvCxnSpPr>
            <a:cxnSpLocks/>
          </p:cNvCxnSpPr>
          <p:nvPr/>
        </p:nvCxnSpPr>
        <p:spPr>
          <a:xfrm>
            <a:off x="5746479" y="2428544"/>
            <a:ext cx="1130157" cy="554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9071980F-E188-48F8-908B-47DC07DACAF5}"/>
              </a:ext>
            </a:extLst>
          </p:cNvPr>
          <p:cNvSpPr/>
          <p:nvPr/>
        </p:nvSpPr>
        <p:spPr>
          <a:xfrm>
            <a:off x="4862903" y="4363508"/>
            <a:ext cx="1089061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文本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zh-CN" altLang="en-US" sz="1400" dirty="0"/>
              <a:t>字符串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A1B538-41F4-4E6B-96CD-AEA66F8803CB}"/>
              </a:ext>
            </a:extLst>
          </p:cNvPr>
          <p:cNvSpPr/>
          <p:nvPr/>
        </p:nvSpPr>
        <p:spPr>
          <a:xfrm>
            <a:off x="3886856" y="4548442"/>
            <a:ext cx="1089061" cy="289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686272A-469D-4964-A5BF-687913F9CA44}"/>
              </a:ext>
            </a:extLst>
          </p:cNvPr>
          <p:cNvCxnSpPr>
            <a:cxnSpLocks/>
          </p:cNvCxnSpPr>
          <p:nvPr/>
        </p:nvCxnSpPr>
        <p:spPr>
          <a:xfrm flipH="1">
            <a:off x="5664286" y="3742779"/>
            <a:ext cx="1160980" cy="529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08566D9-37B8-412F-9FFD-148D3AEAC5A0}"/>
              </a:ext>
            </a:extLst>
          </p:cNvPr>
          <p:cNvSpPr/>
          <p:nvPr/>
        </p:nvSpPr>
        <p:spPr>
          <a:xfrm>
            <a:off x="6659168" y="4354946"/>
            <a:ext cx="1089061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空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null</a:t>
            </a:r>
            <a:endParaRPr lang="zh-CN" altLang="en-US" sz="1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BB6B0C-DDD1-4CC7-8CC2-A7A5852CC420}"/>
              </a:ext>
            </a:extLst>
          </p:cNvPr>
          <p:cNvSpPr/>
          <p:nvPr/>
        </p:nvSpPr>
        <p:spPr>
          <a:xfrm>
            <a:off x="8179746" y="4438851"/>
            <a:ext cx="1089061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p</a:t>
            </a:r>
            <a:endParaRPr lang="zh-CN" altLang="en-US" sz="14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10D8D48-6B5E-46F6-AF83-59523BF4136F}"/>
              </a:ext>
            </a:extLst>
          </p:cNvPr>
          <p:cNvCxnSpPr>
            <a:cxnSpLocks/>
          </p:cNvCxnSpPr>
          <p:nvPr/>
        </p:nvCxnSpPr>
        <p:spPr>
          <a:xfrm>
            <a:off x="6999927" y="3710458"/>
            <a:ext cx="164385" cy="612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F693214-C7BB-42B6-A2F7-4A06F4F0BC1C}"/>
              </a:ext>
            </a:extLst>
          </p:cNvPr>
          <p:cNvSpPr/>
          <p:nvPr/>
        </p:nvSpPr>
        <p:spPr>
          <a:xfrm>
            <a:off x="8179746" y="5614821"/>
            <a:ext cx="1089061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文本节点</a:t>
            </a:r>
            <a:endParaRPr lang="en-US" altLang="zh-CN" sz="1400" dirty="0"/>
          </a:p>
          <a:p>
            <a:pPr algn="ctr"/>
            <a:r>
              <a:rPr lang="zh-CN" altLang="en-US" sz="1200" dirty="0"/>
              <a:t>文本内容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DFCFA1D-A130-457A-841C-914FBB45367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164312" y="3700827"/>
            <a:ext cx="1559965" cy="738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077EB1-029F-49D4-9BF5-745D536295C8}"/>
              </a:ext>
            </a:extLst>
          </p:cNvPr>
          <p:cNvCxnSpPr>
            <a:cxnSpLocks/>
          </p:cNvCxnSpPr>
          <p:nvPr/>
        </p:nvCxnSpPr>
        <p:spPr>
          <a:xfrm>
            <a:off x="8724277" y="5146158"/>
            <a:ext cx="0" cy="468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289E1B5-0890-4BDF-A9C2-928B9AC79B35}"/>
              </a:ext>
            </a:extLst>
          </p:cNvPr>
          <p:cNvSpPr/>
          <p:nvPr/>
        </p:nvSpPr>
        <p:spPr>
          <a:xfrm>
            <a:off x="9155793" y="4668307"/>
            <a:ext cx="1089061" cy="289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8973B2-2169-4ABD-844A-66A7EF7AB257}"/>
              </a:ext>
            </a:extLst>
          </p:cNvPr>
          <p:cNvSpPr/>
          <p:nvPr/>
        </p:nvSpPr>
        <p:spPr>
          <a:xfrm>
            <a:off x="8366826" y="1806704"/>
            <a:ext cx="2506896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p</a:t>
            </a:r>
            <a:endParaRPr lang="zh-CN" altLang="en-US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A475A55-C2C9-4A0A-93F4-8836868674E3}"/>
              </a:ext>
            </a:extLst>
          </p:cNvPr>
          <p:cNvSpPr/>
          <p:nvPr/>
        </p:nvSpPr>
        <p:spPr>
          <a:xfrm>
            <a:off x="10530937" y="1915691"/>
            <a:ext cx="1089061" cy="289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0F1937D-0936-445A-8AB1-20A23AC8C899}"/>
              </a:ext>
            </a:extLst>
          </p:cNvPr>
          <p:cNvSpPr/>
          <p:nvPr/>
        </p:nvSpPr>
        <p:spPr>
          <a:xfrm>
            <a:off x="8674657" y="3002795"/>
            <a:ext cx="1702480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空节点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884CDFD-A86C-46A1-8C3B-27D783EE716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9525897" y="2447988"/>
            <a:ext cx="2412" cy="5548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C52BA83-C758-4482-BE3C-DE719F784ABC}"/>
              </a:ext>
            </a:extLst>
          </p:cNvPr>
          <p:cNvCxnSpPr>
            <a:cxnSpLocks/>
          </p:cNvCxnSpPr>
          <p:nvPr/>
        </p:nvCxnSpPr>
        <p:spPr>
          <a:xfrm>
            <a:off x="7748229" y="1159883"/>
            <a:ext cx="1777668" cy="5708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9D7631E-1424-4445-B761-2CF1425E21EC}"/>
              </a:ext>
            </a:extLst>
          </p:cNvPr>
          <p:cNvSpPr txBox="1"/>
          <p:nvPr/>
        </p:nvSpPr>
        <p:spPr>
          <a:xfrm>
            <a:off x="329609" y="881674"/>
            <a:ext cx="17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 </a:t>
            </a:r>
            <a:r>
              <a:rPr lang="en-US" altLang="zh-CN" dirty="0"/>
              <a:t>DOM </a:t>
            </a:r>
            <a:r>
              <a:rPr lang="zh-CN" altLang="en-US" dirty="0"/>
              <a:t>树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76D239F-692A-4223-B953-20697F21DF5B}"/>
              </a:ext>
            </a:extLst>
          </p:cNvPr>
          <p:cNvSpPr txBox="1"/>
          <p:nvPr/>
        </p:nvSpPr>
        <p:spPr>
          <a:xfrm>
            <a:off x="296237" y="347609"/>
            <a:ext cx="282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DOM </a:t>
            </a:r>
            <a:r>
              <a:rPr lang="zh-CN" altLang="en-US" sz="2000" b="1" dirty="0">
                <a:solidFill>
                  <a:srgbClr val="FF0000"/>
                </a:solidFill>
              </a:rPr>
              <a:t>元素节点</a:t>
            </a:r>
            <a:r>
              <a:rPr lang="en-US" altLang="zh-CN" sz="2000" b="1" dirty="0">
                <a:solidFill>
                  <a:srgbClr val="FF0000"/>
                </a:solidFill>
              </a:rPr>
              <a:t>-2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3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8A9BA-D39A-481C-A8E6-26A1B513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700" y="2491875"/>
            <a:ext cx="8915399" cy="229588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</a:rPr>
              <a:t>首次渲染</a:t>
            </a:r>
            <a:r>
              <a:rPr lang="en-US" altLang="zh-CN" sz="7200" b="1" dirty="0">
                <a:solidFill>
                  <a:srgbClr val="FF0000"/>
                </a:solidFill>
              </a:rPr>
              <a:t>-</a:t>
            </a:r>
            <a:r>
              <a:rPr lang="zh-CN" altLang="en-US" sz="7200" b="1" dirty="0">
                <a:solidFill>
                  <a:srgbClr val="FF0000"/>
                </a:solidFill>
              </a:rPr>
              <a:t>函数组件</a:t>
            </a:r>
          </a:p>
        </p:txBody>
      </p:sp>
    </p:spTree>
    <p:extLst>
      <p:ext uri="{BB962C8B-B14F-4D97-AF65-F5344CB8AC3E}">
        <p14:creationId xmlns:p14="http://schemas.microsoft.com/office/powerpoint/2010/main" val="240146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AB302E2-2565-4360-BD72-FE41980DE9DD}"/>
              </a:ext>
            </a:extLst>
          </p:cNvPr>
          <p:cNvSpPr txBox="1"/>
          <p:nvPr/>
        </p:nvSpPr>
        <p:spPr>
          <a:xfrm>
            <a:off x="296237" y="347609"/>
            <a:ext cx="2825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组件节点 </a:t>
            </a:r>
            <a:r>
              <a:rPr lang="en-US" altLang="zh-CN" sz="2000" b="1" dirty="0">
                <a:solidFill>
                  <a:srgbClr val="FF0000"/>
                </a:solidFill>
              </a:rPr>
              <a:t>- </a:t>
            </a:r>
            <a:r>
              <a:rPr lang="zh-CN" altLang="en-US" sz="2000" b="1" dirty="0">
                <a:solidFill>
                  <a:srgbClr val="FF0000"/>
                </a:solidFill>
              </a:rPr>
              <a:t>函数组件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E3E2FF-B74E-40FC-8E88-B5F588E9D25F}"/>
              </a:ext>
            </a:extLst>
          </p:cNvPr>
          <p:cNvSpPr/>
          <p:nvPr/>
        </p:nvSpPr>
        <p:spPr>
          <a:xfrm>
            <a:off x="464966" y="1329070"/>
            <a:ext cx="3326198" cy="35614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function Comp1 (</a:t>
            </a:r>
            <a:r>
              <a:rPr lang="en-US" altLang="zh-CN" i="1" dirty="0">
                <a:solidFill>
                  <a:srgbClr val="FF0000"/>
                </a:solidFill>
              </a:rPr>
              <a:t>props</a:t>
            </a:r>
            <a:r>
              <a:rPr lang="en-US" altLang="zh-CN" dirty="0">
                <a:solidFill>
                  <a:srgbClr val="FF0000"/>
                </a:solidFill>
              </a:rPr>
              <a:t>) 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return ( &lt;div&gt;comp1</a:t>
            </a:r>
            <a:r>
              <a:rPr lang="zh-CN" altLang="en-US" dirty="0">
                <a:solidFill>
                  <a:srgbClr val="FF0000"/>
                </a:solidFill>
              </a:rPr>
              <a:t>的内容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props.n + 10 }&lt;/div&gt;)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  <a:p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function App() 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return (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&lt;div </a:t>
            </a:r>
            <a:r>
              <a:rPr lang="en-US" altLang="zh-CN" i="1" dirty="0">
                <a:solidFill>
                  <a:srgbClr val="FF0000"/>
                </a:solidFill>
              </a:rPr>
              <a:t>className</a:t>
            </a:r>
            <a:r>
              <a:rPr lang="en-US" altLang="zh-CN" dirty="0">
                <a:solidFill>
                  <a:srgbClr val="FF0000"/>
                </a:solidFill>
              </a:rPr>
              <a:t>="App"&gt;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&lt;Comp1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={ 5 } /&gt;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&lt;/div&gt;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6F0F90-CECE-4D54-B27E-7B9B249AC373}"/>
              </a:ext>
            </a:extLst>
          </p:cNvPr>
          <p:cNvSpPr/>
          <p:nvPr/>
        </p:nvSpPr>
        <p:spPr>
          <a:xfrm>
            <a:off x="7639433" y="347609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组件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function App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C02DB1-E93D-40D7-AD90-CEDB3BB6AF4F}"/>
              </a:ext>
            </a:extLst>
          </p:cNvPr>
          <p:cNvSpPr/>
          <p:nvPr/>
        </p:nvSpPr>
        <p:spPr>
          <a:xfrm>
            <a:off x="7639433" y="1560710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div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3C76E8-FC91-458B-A4D4-AB6C3F566EBE}"/>
              </a:ext>
            </a:extLst>
          </p:cNvPr>
          <p:cNvSpPr/>
          <p:nvPr/>
        </p:nvSpPr>
        <p:spPr>
          <a:xfrm>
            <a:off x="9072041" y="1745644"/>
            <a:ext cx="1089061" cy="256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F9D04-D51A-4A67-A344-7C9D56525455}"/>
              </a:ext>
            </a:extLst>
          </p:cNvPr>
          <p:cNvSpPr/>
          <p:nvPr/>
        </p:nvSpPr>
        <p:spPr>
          <a:xfrm>
            <a:off x="7673878" y="2733467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组件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function Comp1</a:t>
            </a:r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333AEA-92E6-44B6-8259-FB416C28D008}"/>
              </a:ext>
            </a:extLst>
          </p:cNvPr>
          <p:cNvSpPr/>
          <p:nvPr/>
        </p:nvSpPr>
        <p:spPr>
          <a:xfrm>
            <a:off x="7673878" y="3906224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DOM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h1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435201-9F82-4CC8-9008-5C5E57509F24}"/>
              </a:ext>
            </a:extLst>
          </p:cNvPr>
          <p:cNvSpPr/>
          <p:nvPr/>
        </p:nvSpPr>
        <p:spPr>
          <a:xfrm>
            <a:off x="9119668" y="4091158"/>
            <a:ext cx="1089061" cy="256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真实</a:t>
            </a:r>
            <a:r>
              <a:rPr lang="en-US" altLang="zh-CN" sz="1400" dirty="0"/>
              <a:t>DOM</a:t>
            </a:r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1C5247-78AE-4728-B01B-E9BD6E13B423}"/>
              </a:ext>
            </a:extLst>
          </p:cNvPr>
          <p:cNvCxnSpPr>
            <a:cxnSpLocks/>
          </p:cNvCxnSpPr>
          <p:nvPr/>
        </p:nvCxnSpPr>
        <p:spPr>
          <a:xfrm>
            <a:off x="8476240" y="974332"/>
            <a:ext cx="0" cy="47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AFC5D63-2017-4638-8B98-291F0966FD5D}"/>
              </a:ext>
            </a:extLst>
          </p:cNvPr>
          <p:cNvCxnSpPr>
            <a:cxnSpLocks/>
          </p:cNvCxnSpPr>
          <p:nvPr/>
        </p:nvCxnSpPr>
        <p:spPr>
          <a:xfrm>
            <a:off x="8476240" y="2255846"/>
            <a:ext cx="0" cy="47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769594-A6E5-46FA-B0B1-DD7452F6CED5}"/>
              </a:ext>
            </a:extLst>
          </p:cNvPr>
          <p:cNvCxnSpPr>
            <a:cxnSpLocks/>
          </p:cNvCxnSpPr>
          <p:nvPr/>
        </p:nvCxnSpPr>
        <p:spPr>
          <a:xfrm>
            <a:off x="8461685" y="3428603"/>
            <a:ext cx="0" cy="477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80EB395-6C67-4D56-AB67-889878F43707}"/>
              </a:ext>
            </a:extLst>
          </p:cNvPr>
          <p:cNvSpPr/>
          <p:nvPr/>
        </p:nvSpPr>
        <p:spPr>
          <a:xfrm>
            <a:off x="6497208" y="5323898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文本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comp1</a:t>
            </a:r>
            <a:r>
              <a:rPr lang="zh-CN" altLang="en-US" sz="1400" dirty="0"/>
              <a:t>的内容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4925CB-4F54-4B5A-A309-D78A4516A631}"/>
              </a:ext>
            </a:extLst>
          </p:cNvPr>
          <p:cNvCxnSpPr>
            <a:cxnSpLocks/>
          </p:cNvCxnSpPr>
          <p:nvPr/>
        </p:nvCxnSpPr>
        <p:spPr>
          <a:xfrm flipH="1">
            <a:off x="7334014" y="4654892"/>
            <a:ext cx="1176670" cy="582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E08AF23-3503-4D20-9025-EAAB67570E40}"/>
              </a:ext>
            </a:extLst>
          </p:cNvPr>
          <p:cNvSpPr/>
          <p:nvPr/>
        </p:nvSpPr>
        <p:spPr>
          <a:xfrm>
            <a:off x="8779764" y="5263915"/>
            <a:ext cx="1673613" cy="62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文本</a:t>
            </a:r>
            <a:r>
              <a:rPr lang="en-US" altLang="zh-CN" sz="1400" dirty="0"/>
              <a:t> </a:t>
            </a:r>
            <a:r>
              <a:rPr lang="zh-CN" altLang="en-US" sz="1400" dirty="0"/>
              <a:t>节点</a:t>
            </a:r>
            <a:endParaRPr lang="en-US" altLang="zh-CN" sz="1400" dirty="0"/>
          </a:p>
          <a:p>
            <a:pPr algn="ctr"/>
            <a:r>
              <a:rPr lang="en-US" altLang="zh-CN" sz="1400" dirty="0"/>
              <a:t>15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7F16514-6472-4E5A-BAC5-B23CBC12B363}"/>
              </a:ext>
            </a:extLst>
          </p:cNvPr>
          <p:cNvCxnSpPr>
            <a:cxnSpLocks/>
          </p:cNvCxnSpPr>
          <p:nvPr/>
        </p:nvCxnSpPr>
        <p:spPr>
          <a:xfrm>
            <a:off x="8510684" y="4654892"/>
            <a:ext cx="1105886" cy="546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1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551</Words>
  <Application>Microsoft Office PowerPoint</Application>
  <PresentationFormat>宽屏</PresentationFormat>
  <Paragraphs>165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React 元素</vt:lpstr>
      <vt:lpstr>PowerPoint 演示文稿</vt:lpstr>
      <vt:lpstr>React 节点</vt:lpstr>
      <vt:lpstr>PowerPoint 演示文稿</vt:lpstr>
      <vt:lpstr>首次渲染-元素节点</vt:lpstr>
      <vt:lpstr>PowerPoint 演示文稿</vt:lpstr>
      <vt:lpstr>PowerPoint 演示文稿</vt:lpstr>
      <vt:lpstr>首次渲染-函数组件</vt:lpstr>
      <vt:lpstr>PowerPoint 演示文稿</vt:lpstr>
      <vt:lpstr>首次渲染-类组件</vt:lpstr>
      <vt:lpstr>PowerPoint 演示文稿</vt:lpstr>
      <vt:lpstr>更新节点渲染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祖敏 付</dc:creator>
  <cp:lastModifiedBy>付 祖敏</cp:lastModifiedBy>
  <cp:revision>41</cp:revision>
  <dcterms:created xsi:type="dcterms:W3CDTF">2019-10-25T15:13:25Z</dcterms:created>
  <dcterms:modified xsi:type="dcterms:W3CDTF">2020-03-17T14:30:34Z</dcterms:modified>
</cp:coreProperties>
</file>