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6FA0F-A999-449F-BF9A-534433874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11264-1D8A-48AF-A45B-80FAAF41A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A261F-0D31-4E3B-8139-E2D24491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AE48-1329-4012-982B-A142D67BB7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8EBCD-AA51-4E6B-A6A0-45381878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69700-545F-4241-8F85-16915A46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F3D-3562-4B12-9190-841602002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1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3287A-2FBF-44C4-93A2-1B2868C0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764D5E-1C56-40E5-BC00-9727D638D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922EB-FEE6-432A-9349-35EF28DC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AE48-1329-4012-982B-A142D67BB7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52BA0-504A-4F2D-9FAF-49616CE0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62CB1-AAFC-4F3C-A4DF-DDBCA777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F3D-3562-4B12-9190-841602002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4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541CFF-409C-4C85-A7B2-5AAF234E5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487173-B824-479F-871F-973E07C8B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AE552-A8AE-484A-849B-562BFEF6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AE48-1329-4012-982B-A142D67BB7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5A4C3-39CC-4B92-A411-B3886555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DF35A-CD99-456C-9328-E7CDD408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F3D-3562-4B12-9190-841602002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0C3FA-E0BE-4EBC-989D-C6A4DFC4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9A0D3-0074-4F5B-9D40-F21BBBE6C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C16A0-0402-4020-B9F7-C863B0F5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AE48-1329-4012-982B-A142D67BB7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065D1-2FF1-4BF3-BFB0-B0448343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6F326-9322-4BB5-AEF7-E6799EF8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F3D-3562-4B12-9190-841602002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18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FCFF8-AF6B-40A1-966D-253B8CCE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F65C6-3F27-4F20-961C-39D2AA8A6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E0505-B1D4-4AAC-ACB0-B3FE825A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AE48-1329-4012-982B-A142D67BB7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52F63-4507-4ABB-B173-A1F4D5FE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894A1-0B53-4A85-8B6C-59F094B5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F3D-3562-4B12-9190-841602002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7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DA7B5-ACB8-4BE3-9996-6A76C39A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80AEE-E7F7-4B15-AA1C-EF0D2FDA0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C53769-89B7-439C-BF56-860A70CCF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305E21-17E3-4A3E-AA80-BE73995E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AE48-1329-4012-982B-A142D67BB7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372E08-D9E3-4C39-899C-BADDED8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66E9A8-2867-49FD-9C23-3AEBCC74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F3D-3562-4B12-9190-841602002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C98E5-F0F2-4A66-88AB-3B6551EF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5C1BE7-CDDA-4826-858F-BC068DAB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7BBB4E-8400-4807-9E83-C14911B50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C50FE2-D849-4A0F-AD05-059DD3676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108793-2FDF-41B0-88A5-801A10173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98FEF1-8D30-4768-8E2B-E6614E86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AE48-1329-4012-982B-A142D67BB7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594D18-4B1F-40F0-A719-0D3C9D55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0E18A6-5993-4008-BFDF-F0F959B2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F3D-3562-4B12-9190-841602002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CEC25-172A-4198-962E-1301E03C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A9DD73-BFA3-4729-B2B9-281D176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AE48-1329-4012-982B-A142D67BB7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46037C-0B6C-4005-AF0C-B4DF9E8C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7EC206-54FB-4A30-8A73-E0D9B311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F3D-3562-4B12-9190-841602002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83621-36D1-4EE4-86FC-E9002A48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AE48-1329-4012-982B-A142D67BB7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01B2A8-C5D5-4347-9CE2-BE8213C8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0764F-6CCD-49E2-B844-DB6448F2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F3D-3562-4B12-9190-841602002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8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F95B3-34C1-4E1B-BC90-8249B152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C101E-120F-43E7-A5F5-DDAFFFDBF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BE05C-BF16-43AE-81B3-4095F13A3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B21EA-B6DC-41F0-9EE6-2590334A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AE48-1329-4012-982B-A142D67BB7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72493-D656-4C74-B7DE-2229E0E1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817986-76E9-4D9F-A774-C902290D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F3D-3562-4B12-9190-841602002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7D76A-E7D0-4C05-B6AC-DC9485B4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FC6963-ADD5-4BD7-A0F3-6B64D8CB9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D732A3-42DC-4B06-833B-C512AC3C5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08773-C119-4D93-B138-87CB9512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AE48-1329-4012-982B-A142D67BB7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E9014-8EDB-4690-A8E6-B6BEE830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E6CA8-4FEF-479B-94FA-FA1A324C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3F3D-3562-4B12-9190-841602002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3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57719D-D7EB-4862-8E87-351FEF63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83651-42A1-4492-9AF8-9274DA72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03149-076B-4C6A-8A08-23BD8C6CC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AE48-1329-4012-982B-A142D67BB7A2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76C35-7F21-4C58-AC9B-6DE304B2F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EC4F9-46FD-4B85-8C83-7918B4E54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3F3D-3562-4B12-9190-841602002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9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AB8844-DF62-46C7-BA8C-6E83B9259398}"/>
              </a:ext>
            </a:extLst>
          </p:cNvPr>
          <p:cNvSpPr/>
          <p:nvPr/>
        </p:nvSpPr>
        <p:spPr>
          <a:xfrm>
            <a:off x="228600" y="314325"/>
            <a:ext cx="1785937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组件节点 </a:t>
            </a:r>
            <a:r>
              <a:rPr lang="en-US" altLang="zh-CN" dirty="0"/>
              <a:t>App1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8212B4-6C5D-4E91-8AFD-CE0744F66ACD}"/>
              </a:ext>
            </a:extLst>
          </p:cNvPr>
          <p:cNvSpPr/>
          <p:nvPr/>
        </p:nvSpPr>
        <p:spPr>
          <a:xfrm>
            <a:off x="1881188" y="471487"/>
            <a:ext cx="1785937" cy="7572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r>
              <a:rPr lang="zh-CN" altLang="en-US" dirty="0"/>
              <a:t> 元素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8E2C68-034E-4F7A-87B7-9FD83C3CF38D}"/>
              </a:ext>
            </a:extLst>
          </p:cNvPr>
          <p:cNvSpPr/>
          <p:nvPr/>
        </p:nvSpPr>
        <p:spPr>
          <a:xfrm>
            <a:off x="3533776" y="621506"/>
            <a:ext cx="1785937" cy="4143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 App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8584F-C262-410D-AED9-CBFE40D3B10D}"/>
              </a:ext>
            </a:extLst>
          </p:cNvPr>
          <p:cNvSpPr/>
          <p:nvPr/>
        </p:nvSpPr>
        <p:spPr>
          <a:xfrm>
            <a:off x="228600" y="1914526"/>
            <a:ext cx="2890838" cy="196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状态数组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下标</a:t>
            </a:r>
            <a:r>
              <a:rPr lang="en-US" altLang="zh-CN" dirty="0"/>
              <a:t>0 </a:t>
            </a:r>
            <a:r>
              <a:rPr lang="zh-CN" altLang="en-US" dirty="0"/>
              <a:t>状态：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下标</a:t>
            </a:r>
            <a:r>
              <a:rPr lang="en-US" altLang="zh-CN" dirty="0"/>
              <a:t>1 </a:t>
            </a:r>
            <a:r>
              <a:rPr lang="zh-CN" altLang="en-US" dirty="0"/>
              <a:t>状态值：</a:t>
            </a:r>
            <a:r>
              <a:rPr lang="en-US" altLang="zh-CN" dirty="0"/>
              <a:t>true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C83DBE-06F9-45D8-9923-2961179FB794}"/>
              </a:ext>
            </a:extLst>
          </p:cNvPr>
          <p:cNvSpPr txBox="1"/>
          <p:nvPr/>
        </p:nvSpPr>
        <p:spPr>
          <a:xfrm>
            <a:off x="6686549" y="471487"/>
            <a:ext cx="4386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次调用 </a:t>
            </a:r>
            <a:r>
              <a:rPr lang="en-US" altLang="zh-CN" dirty="0" err="1"/>
              <a:t>useState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检查该节点的状态数组是否存在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不存在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使用默认值，同时创建一个状态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将该状态加入一个状态数组中，下表为</a:t>
            </a:r>
            <a:r>
              <a:rPr lang="en-US" altLang="zh-CN" dirty="0"/>
              <a:t>N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存在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忽略默认值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直接得到状态值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78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AB8844-DF62-46C7-BA8C-6E83B9259398}"/>
              </a:ext>
            </a:extLst>
          </p:cNvPr>
          <p:cNvSpPr/>
          <p:nvPr/>
        </p:nvSpPr>
        <p:spPr>
          <a:xfrm>
            <a:off x="228600" y="314325"/>
            <a:ext cx="1785937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组件节点 </a:t>
            </a:r>
            <a:r>
              <a:rPr lang="en-US" altLang="zh-CN" dirty="0"/>
              <a:t>App1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8212B4-6C5D-4E91-8AFD-CE0744F66ACD}"/>
              </a:ext>
            </a:extLst>
          </p:cNvPr>
          <p:cNvSpPr/>
          <p:nvPr/>
        </p:nvSpPr>
        <p:spPr>
          <a:xfrm>
            <a:off x="1881188" y="471487"/>
            <a:ext cx="1785937" cy="7572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r>
              <a:rPr lang="zh-CN" altLang="en-US" dirty="0"/>
              <a:t> 元素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8E2C68-034E-4F7A-87B7-9FD83C3CF38D}"/>
              </a:ext>
            </a:extLst>
          </p:cNvPr>
          <p:cNvSpPr/>
          <p:nvPr/>
        </p:nvSpPr>
        <p:spPr>
          <a:xfrm>
            <a:off x="3667125" y="1695479"/>
            <a:ext cx="1785937" cy="4143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 App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8584F-C262-410D-AED9-CBFE40D3B10D}"/>
              </a:ext>
            </a:extLst>
          </p:cNvPr>
          <p:cNvSpPr/>
          <p:nvPr/>
        </p:nvSpPr>
        <p:spPr>
          <a:xfrm>
            <a:off x="228600" y="1914526"/>
            <a:ext cx="2890838" cy="196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状态数组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下标</a:t>
            </a:r>
            <a:r>
              <a:rPr lang="en-US" altLang="zh-CN" dirty="0"/>
              <a:t>0 </a:t>
            </a:r>
            <a:r>
              <a:rPr lang="zh-CN" altLang="en-US" dirty="0"/>
              <a:t>状态：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下标</a:t>
            </a:r>
            <a:r>
              <a:rPr lang="en-US" altLang="zh-CN" dirty="0"/>
              <a:t>1 </a:t>
            </a:r>
            <a:r>
              <a:rPr lang="zh-CN" altLang="en-US" dirty="0"/>
              <a:t>状态值：</a:t>
            </a:r>
            <a:r>
              <a:rPr lang="en-US" altLang="zh-CN" dirty="0"/>
              <a:t>true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C83DBE-06F9-45D8-9923-2961179FB794}"/>
              </a:ext>
            </a:extLst>
          </p:cNvPr>
          <p:cNvSpPr txBox="1"/>
          <p:nvPr/>
        </p:nvSpPr>
        <p:spPr>
          <a:xfrm>
            <a:off x="6686549" y="471487"/>
            <a:ext cx="4386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次调用 </a:t>
            </a:r>
            <a:r>
              <a:rPr lang="en-US" altLang="zh-CN" dirty="0" err="1"/>
              <a:t>useState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检查该节点的状态数组是否存在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不存在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使用默认值，同时创建一个状态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将该状态加入一个状态数组中，下表为</a:t>
            </a:r>
            <a:r>
              <a:rPr lang="en-US" altLang="zh-CN" dirty="0"/>
              <a:t>N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存在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忽略默认值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直接得到状态值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857513-A79C-4530-AD59-33690FCD2D98}"/>
              </a:ext>
            </a:extLst>
          </p:cNvPr>
          <p:cNvSpPr/>
          <p:nvPr/>
        </p:nvSpPr>
        <p:spPr>
          <a:xfrm>
            <a:off x="4281488" y="2824162"/>
            <a:ext cx="1785937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组件节点 </a:t>
            </a:r>
            <a:r>
              <a:rPr lang="en-US" altLang="zh-CN" dirty="0"/>
              <a:t>App1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7EB64D-E5C3-466D-AF21-09CD67FF4C6A}"/>
              </a:ext>
            </a:extLst>
          </p:cNvPr>
          <p:cNvSpPr/>
          <p:nvPr/>
        </p:nvSpPr>
        <p:spPr>
          <a:xfrm>
            <a:off x="5934076" y="2981324"/>
            <a:ext cx="1785937" cy="7572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</a:t>
            </a:r>
            <a:r>
              <a:rPr lang="zh-CN" altLang="en-US" dirty="0"/>
              <a:t> 元素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151ED5-A570-49A2-8B5E-4DFAC66D7A39}"/>
              </a:ext>
            </a:extLst>
          </p:cNvPr>
          <p:cNvSpPr/>
          <p:nvPr/>
        </p:nvSpPr>
        <p:spPr>
          <a:xfrm>
            <a:off x="4281488" y="4424363"/>
            <a:ext cx="2890838" cy="196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状态数组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下标</a:t>
            </a:r>
            <a:r>
              <a:rPr lang="en-US" altLang="zh-CN" dirty="0"/>
              <a:t>0 </a:t>
            </a:r>
            <a:r>
              <a:rPr lang="zh-CN" altLang="en-US" dirty="0"/>
              <a:t>状态：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下标</a:t>
            </a:r>
            <a:r>
              <a:rPr lang="en-US" altLang="zh-CN" dirty="0"/>
              <a:t>1 </a:t>
            </a:r>
            <a:r>
              <a:rPr lang="zh-CN" altLang="en-US" dirty="0"/>
              <a:t>状态值：</a:t>
            </a:r>
            <a:r>
              <a:rPr lang="en-US" altLang="zh-CN" dirty="0"/>
              <a:t>true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D172597-21A9-45B4-A5D4-5AC8D0971AEE}"/>
              </a:ext>
            </a:extLst>
          </p:cNvPr>
          <p:cNvCxnSpPr/>
          <p:nvPr/>
        </p:nvCxnSpPr>
        <p:spPr>
          <a:xfrm>
            <a:off x="3667125" y="1307307"/>
            <a:ext cx="342900" cy="37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7078FD6-2F7B-4F3E-8D2C-9BC3E4EAC50C}"/>
              </a:ext>
            </a:extLst>
          </p:cNvPr>
          <p:cNvCxnSpPr/>
          <p:nvPr/>
        </p:nvCxnSpPr>
        <p:spPr>
          <a:xfrm flipH="1" flipV="1">
            <a:off x="5505452" y="2196689"/>
            <a:ext cx="1181097" cy="78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5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145</Words>
  <Application>Microsoft Office PowerPoint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祖敏 付</dc:creator>
  <cp:lastModifiedBy>祖敏 付</cp:lastModifiedBy>
  <cp:revision>2</cp:revision>
  <dcterms:created xsi:type="dcterms:W3CDTF">2019-10-13T10:52:15Z</dcterms:created>
  <dcterms:modified xsi:type="dcterms:W3CDTF">2019-10-13T10:59:22Z</dcterms:modified>
</cp:coreProperties>
</file>