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87932-3D6F-444F-96F5-FD1FDDD7A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BB004C-1832-4EB5-AA6F-37E69E288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53D0F-50D4-4DA0-83C4-E36D5D0E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DEB9C-D2CB-4C9B-97FA-42320ADF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FB853D-7615-438F-B8A4-22190EDE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8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46823-9A41-4328-999D-61705A72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1A4E5-C952-4699-AC2B-8D1F111EA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DD064-CDB3-4F81-9A3C-FE225812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12F91-2935-4257-8994-CDD2C61A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460B5-7E3D-4A8C-AD45-55FE606F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7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9E716-8A54-4271-8CF2-7C4415195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07880-5121-4A65-ADAA-7E70B26C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0E89B-0554-4D42-AC79-C900C1A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F1484C-8385-45A6-BF36-F2BB8685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7523D-8EA1-42E7-AC4D-9EA2B38D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F0A97-21C3-4B07-8987-C428B388F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4805C-3059-4D60-A35E-A712E4C4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0E4CB-806D-4007-BFF9-A703157D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39711-3C4E-4868-A52D-3BDE673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C2235-53F3-4B37-A825-2E5E7BD2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4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CC937-14FC-4EA9-A8A0-04F8F568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DE52B-D14C-4C05-AAC2-A363CD476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B249C-C0A4-4471-9DA8-1C0F68BE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A8076-39B2-4317-8A7E-F21EA21D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2B121-832F-4590-8807-A24C0A7F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68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3139F-F8B9-4CB0-80F8-47E691EC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A194F-CDE2-4287-A8DF-0E3A94B6D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A6014F-C345-43D9-880E-B328ADE7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D5395F-21F7-4663-A3F6-E6DC4045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07FB1-39BD-486D-BA98-00D3198B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520D1E-1570-4ED0-9048-5B087B9D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82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45600-1AB0-4812-B7BF-292E9645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04717E-3B0D-4529-93A6-D82A662D4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8615E3-BC54-4EC2-9322-717190D6D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022AAA-B14A-47A4-810E-68A63443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6AA6D9-F7EB-4A08-A419-58BD0F916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3C1864-47B5-4827-B10B-02144030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FA421D-2A12-43F6-BAFC-CC16955F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E22588-8394-4AE1-9C9F-E57AE5D3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75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37A2-F7CE-4F64-9E06-C25F9BFE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952B55-8974-46EC-8D6B-E8C2DB32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887858-6234-4996-8619-1E5B85EC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1044C6-F6E7-42B7-AB86-0BC8FB06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72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D1EFD6-9751-4311-8ADB-5C168752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DA0A06-F441-4E84-B835-B84F211E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4E08CF-87E3-4BF3-BA74-91B0C625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75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6114B-EE4E-402C-872D-2CB6E8B8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D6E61-5183-434C-BF86-11001969E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F41C16-058E-4100-8A5E-449832D8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2EC11B-0221-4490-9E51-548AE94E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2AB43-76E5-49A7-8B7B-707F84E9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9D9849-F705-4521-A71A-B141AD90B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F4AB6-30D3-4FFB-BD2E-CE201B2C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A24AA2-A723-4F16-A472-A485362B6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729A1B-E837-4EA0-AFD2-31BAED94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DCC80-8B3F-4C3E-A767-199BB1E5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FEB3C-884B-4876-B6D8-7C9BA280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FAA2A-834B-441D-8D3D-E787F7B8C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21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1FEB4E-10E7-4910-A450-CC859A40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A71B0E-AC2A-4649-B1A6-9317B3BAE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B0EF9C-3D23-4B86-B434-919CD3A9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D776-3A79-4712-B8F7-654067E6D5E2}" type="datetimeFigureOut">
              <a:rPr lang="zh-CN" altLang="en-US" smtClean="0"/>
              <a:t>2021/6/20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E7A568-C7F1-40D7-97D9-4DDF59181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D31E3-9170-403A-A2E5-A3BA81DE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F102D-6DCA-44F9-8C15-54BABC175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8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CF32E2C7-3BDC-44AE-8612-CD322477FB7C}"/>
              </a:ext>
            </a:extLst>
          </p:cNvPr>
          <p:cNvSpPr/>
          <p:nvPr/>
        </p:nvSpPr>
        <p:spPr>
          <a:xfrm>
            <a:off x="484909" y="1224766"/>
            <a:ext cx="9795159" cy="44521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97A3B2-89FE-4D12-A0C6-9DE98C5B4A9B}"/>
              </a:ext>
            </a:extLst>
          </p:cNvPr>
          <p:cNvSpPr/>
          <p:nvPr/>
        </p:nvSpPr>
        <p:spPr>
          <a:xfrm>
            <a:off x="887505" y="321506"/>
            <a:ext cx="1936377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用户代码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8C141A-48FE-4B2B-8318-6A6A95DDE3DF}"/>
              </a:ext>
            </a:extLst>
          </p:cNvPr>
          <p:cNvSpPr/>
          <p:nvPr/>
        </p:nvSpPr>
        <p:spPr>
          <a:xfrm>
            <a:off x="5768787" y="321506"/>
            <a:ext cx="3675529" cy="605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第三份代码库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4BFF44-435C-4B87-BC28-FE9460D4929F}"/>
              </a:ext>
            </a:extLst>
          </p:cNvPr>
          <p:cNvSpPr/>
          <p:nvPr/>
        </p:nvSpPr>
        <p:spPr>
          <a:xfrm>
            <a:off x="5836019" y="1551880"/>
            <a:ext cx="3585883" cy="97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本地模块代码 </a:t>
            </a:r>
            <a:r>
              <a:rPr lang="en-US" altLang="zh-CN" dirty="0"/>
              <a:t>native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</a:p>
          <a:p>
            <a:pPr algn="ctr"/>
            <a:r>
              <a:rPr lang="en-US" altLang="zh-CN" dirty="0"/>
              <a:t>fs</a:t>
            </a:r>
            <a:r>
              <a:rPr lang="zh-CN" altLang="en-US" dirty="0"/>
              <a:t>、</a:t>
            </a:r>
            <a:r>
              <a:rPr lang="en-US" altLang="zh-CN" dirty="0"/>
              <a:t>path</a:t>
            </a:r>
            <a:r>
              <a:rPr lang="zh-CN" altLang="en-US" dirty="0"/>
              <a:t>、</a:t>
            </a:r>
            <a:r>
              <a:rPr lang="en-US" altLang="zh-CN" dirty="0"/>
              <a:t>http</a:t>
            </a:r>
            <a:r>
              <a:rPr lang="zh-CN" altLang="en-US" dirty="0"/>
              <a:t>、</a:t>
            </a:r>
            <a:r>
              <a:rPr lang="en-US" altLang="zh-CN" dirty="0"/>
              <a:t>net...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2397C0-4D58-484B-9369-84A955C881B4}"/>
              </a:ext>
            </a:extLst>
          </p:cNvPr>
          <p:cNvSpPr/>
          <p:nvPr/>
        </p:nvSpPr>
        <p:spPr>
          <a:xfrm>
            <a:off x="5858433" y="3099024"/>
            <a:ext cx="3585883" cy="9771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r>
              <a:rPr lang="zh-CN" altLang="en-US" dirty="0"/>
              <a:t>内置模块代码 </a:t>
            </a:r>
            <a:r>
              <a:rPr lang="en-US" altLang="zh-CN" dirty="0" err="1"/>
              <a:t>buildin</a:t>
            </a:r>
            <a:r>
              <a:rPr lang="zh-CN" altLang="en-US" dirty="0"/>
              <a:t>、</a:t>
            </a:r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8A8F53B-77D4-4A27-AE93-B3447FB148D1}"/>
              </a:ext>
            </a:extLst>
          </p:cNvPr>
          <p:cNvSpPr/>
          <p:nvPr/>
        </p:nvSpPr>
        <p:spPr>
          <a:xfrm>
            <a:off x="5836019" y="4735695"/>
            <a:ext cx="1573307" cy="79785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os api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003B01-9451-4AAB-85A8-5E5201137E0D}"/>
              </a:ext>
            </a:extLst>
          </p:cNvPr>
          <p:cNvSpPr/>
          <p:nvPr/>
        </p:nvSpPr>
        <p:spPr>
          <a:xfrm>
            <a:off x="7992033" y="4735695"/>
            <a:ext cx="1429869" cy="7978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libuv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0AD779-7484-48F0-8FDB-3A8D76A161E6}"/>
              </a:ext>
            </a:extLst>
          </p:cNvPr>
          <p:cNvSpPr/>
          <p:nvPr/>
        </p:nvSpPr>
        <p:spPr>
          <a:xfrm>
            <a:off x="676832" y="3560005"/>
            <a:ext cx="3370730" cy="17122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 </a:t>
            </a:r>
            <a:r>
              <a:rPr lang="zh-CN" altLang="en-US" dirty="0"/>
              <a:t>引擎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185A33-61E1-4D01-8A47-623B788E5C24}"/>
              </a:ext>
            </a:extLst>
          </p:cNvPr>
          <p:cNvSpPr/>
          <p:nvPr/>
        </p:nvSpPr>
        <p:spPr>
          <a:xfrm>
            <a:off x="887506" y="6028763"/>
            <a:ext cx="8556810" cy="61408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硬件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E3186E7-F51D-4FEB-8DB3-21E390BAFBE6}"/>
              </a:ext>
            </a:extLst>
          </p:cNvPr>
          <p:cNvCxnSpPr>
            <a:cxnSpLocks/>
          </p:cNvCxnSpPr>
          <p:nvPr/>
        </p:nvCxnSpPr>
        <p:spPr>
          <a:xfrm flipV="1">
            <a:off x="2971799" y="624064"/>
            <a:ext cx="2649071" cy="22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F410BF-B8B7-4FAD-BF92-0C6D90F0AA0C}"/>
              </a:ext>
            </a:extLst>
          </p:cNvPr>
          <p:cNvCxnSpPr>
            <a:cxnSpLocks/>
          </p:cNvCxnSpPr>
          <p:nvPr/>
        </p:nvCxnSpPr>
        <p:spPr>
          <a:xfrm>
            <a:off x="1806387" y="971447"/>
            <a:ext cx="3922059" cy="82811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0DA912F-2A57-4357-9F4E-CCF1E7E5CAE4}"/>
              </a:ext>
            </a:extLst>
          </p:cNvPr>
          <p:cNvCxnSpPr>
            <a:cxnSpLocks/>
          </p:cNvCxnSpPr>
          <p:nvPr/>
        </p:nvCxnSpPr>
        <p:spPr>
          <a:xfrm>
            <a:off x="7992033" y="971447"/>
            <a:ext cx="0" cy="5066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7583A5-37E0-4C4E-B04B-243CEF0B9113}"/>
              </a:ext>
            </a:extLst>
          </p:cNvPr>
          <p:cNvCxnSpPr>
            <a:cxnSpLocks/>
          </p:cNvCxnSpPr>
          <p:nvPr/>
        </p:nvCxnSpPr>
        <p:spPr>
          <a:xfrm>
            <a:off x="7652491" y="2572693"/>
            <a:ext cx="31378" cy="430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6C61F4-FEF8-4D59-96C5-1F8930A52E6F}"/>
              </a:ext>
            </a:extLst>
          </p:cNvPr>
          <p:cNvCxnSpPr>
            <a:cxnSpLocks/>
          </p:cNvCxnSpPr>
          <p:nvPr/>
        </p:nvCxnSpPr>
        <p:spPr>
          <a:xfrm>
            <a:off x="8561294" y="4112991"/>
            <a:ext cx="31378" cy="5170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61D1A5D-F156-4B19-B450-0BD4C6305056}"/>
              </a:ext>
            </a:extLst>
          </p:cNvPr>
          <p:cNvCxnSpPr>
            <a:cxnSpLocks/>
          </p:cNvCxnSpPr>
          <p:nvPr/>
        </p:nvCxnSpPr>
        <p:spPr>
          <a:xfrm>
            <a:off x="6659139" y="4136534"/>
            <a:ext cx="0" cy="5591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C88FB89-EF7A-4AE7-A2B8-870385946E6D}"/>
              </a:ext>
            </a:extLst>
          </p:cNvPr>
          <p:cNvCxnSpPr>
            <a:cxnSpLocks/>
          </p:cNvCxnSpPr>
          <p:nvPr/>
        </p:nvCxnSpPr>
        <p:spPr>
          <a:xfrm flipH="1">
            <a:off x="7485526" y="5134624"/>
            <a:ext cx="3653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8F9DC45-92C3-439D-82BE-6A06EA039C70}"/>
              </a:ext>
            </a:extLst>
          </p:cNvPr>
          <p:cNvCxnSpPr>
            <a:cxnSpLocks/>
          </p:cNvCxnSpPr>
          <p:nvPr/>
        </p:nvCxnSpPr>
        <p:spPr>
          <a:xfrm flipH="1">
            <a:off x="4155140" y="3129768"/>
            <a:ext cx="1573306" cy="78210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EFD1F69-FA7E-4422-B0BA-9E4515AD13CC}"/>
              </a:ext>
            </a:extLst>
          </p:cNvPr>
          <p:cNvCxnSpPr>
            <a:cxnSpLocks/>
          </p:cNvCxnSpPr>
          <p:nvPr/>
        </p:nvCxnSpPr>
        <p:spPr>
          <a:xfrm flipH="1">
            <a:off x="3092823" y="2122305"/>
            <a:ext cx="2566140" cy="12984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E4ED76-4727-4E79-A340-84AE0D23946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362197" y="900918"/>
            <a:ext cx="3296766" cy="26590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E639A3B-1268-4B9A-9DCA-7ACC894BBA78}"/>
              </a:ext>
            </a:extLst>
          </p:cNvPr>
          <p:cNvCxnSpPr>
            <a:cxnSpLocks/>
          </p:cNvCxnSpPr>
          <p:nvPr/>
        </p:nvCxnSpPr>
        <p:spPr>
          <a:xfrm>
            <a:off x="1320060" y="982514"/>
            <a:ext cx="0" cy="24382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7C9D1CD-A7BD-4D6D-BFEB-5849BBBE2ADE}"/>
              </a:ext>
            </a:extLst>
          </p:cNvPr>
          <p:cNvCxnSpPr>
            <a:cxnSpLocks/>
          </p:cNvCxnSpPr>
          <p:nvPr/>
        </p:nvCxnSpPr>
        <p:spPr>
          <a:xfrm>
            <a:off x="2237506" y="5369245"/>
            <a:ext cx="0" cy="5605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7FA9B52-A87C-4EBB-9B3A-78FC5AC6082E}"/>
              </a:ext>
            </a:extLst>
          </p:cNvPr>
          <p:cNvSpPr txBox="1"/>
          <p:nvPr/>
        </p:nvSpPr>
        <p:spPr>
          <a:xfrm>
            <a:off x="983673" y="789709"/>
            <a:ext cx="784977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用户代码：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代码，开发者编写的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第三方库：大部分仍然是 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代码，其他的开发者编写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本地模块代码： 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代码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5A9E92-4E69-48C8-B4A0-2FC371D0C5B8}"/>
              </a:ext>
            </a:extLst>
          </p:cNvPr>
          <p:cNvSpPr txBox="1"/>
          <p:nvPr/>
        </p:nvSpPr>
        <p:spPr>
          <a:xfrm>
            <a:off x="983673" y="3144414"/>
            <a:ext cx="7849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V8</a:t>
            </a:r>
            <a:r>
              <a:rPr lang="zh-CN" altLang="en-US" sz="2000" dirty="0"/>
              <a:t>引擎：</a:t>
            </a:r>
            <a:r>
              <a:rPr lang="en-US" altLang="zh-CN" sz="2000" dirty="0"/>
              <a:t>c/</a:t>
            </a:r>
            <a:r>
              <a:rPr lang="en-US" altLang="zh-CN" sz="2000" dirty="0" err="1"/>
              <a:t>c++</a:t>
            </a:r>
            <a:r>
              <a:rPr lang="en-US" altLang="zh-CN" sz="2000" dirty="0"/>
              <a:t> </a:t>
            </a:r>
            <a:r>
              <a:rPr lang="zh-CN" altLang="en-US" sz="2000" dirty="0"/>
              <a:t>代码</a:t>
            </a:r>
            <a:endParaRPr lang="en-US" altLang="zh-CN" sz="2000" dirty="0"/>
          </a:p>
          <a:p>
            <a:r>
              <a:rPr lang="zh-CN" altLang="en-US" sz="2000" dirty="0"/>
              <a:t>   作用： 把 </a:t>
            </a:r>
            <a:r>
              <a:rPr lang="en-US" altLang="zh-CN" sz="2000" dirty="0" err="1"/>
              <a:t>js</a:t>
            </a:r>
            <a:r>
              <a:rPr lang="en-US" altLang="zh-CN" sz="2000" dirty="0"/>
              <a:t> </a:t>
            </a:r>
            <a:r>
              <a:rPr lang="zh-CN" altLang="en-US" sz="2000" dirty="0"/>
              <a:t>代码解释成机器码</a:t>
            </a:r>
            <a:endParaRPr lang="en-US" altLang="zh-CN" sz="2000" dirty="0"/>
          </a:p>
          <a:p>
            <a:r>
              <a:rPr lang="zh-CN" altLang="en-US" sz="2000" dirty="0"/>
              <a:t>   可以通过 </a:t>
            </a:r>
            <a:r>
              <a:rPr lang="en-US" altLang="zh-CN" sz="2000" dirty="0"/>
              <a:t>V8 </a:t>
            </a:r>
            <a:r>
              <a:rPr lang="zh-CN" altLang="en-US" sz="2000" dirty="0"/>
              <a:t>引擎的某种机制</a:t>
            </a:r>
            <a:r>
              <a:rPr lang="en-US" altLang="zh-CN" sz="2000" dirty="0"/>
              <a:t>,</a:t>
            </a:r>
            <a:r>
              <a:rPr lang="zh-CN" altLang="en-US" sz="2000" dirty="0"/>
              <a:t>扩展功能</a:t>
            </a: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605598-C098-4C04-9DDE-2669DE9ABDB7}"/>
              </a:ext>
            </a:extLst>
          </p:cNvPr>
          <p:cNvSpPr txBox="1"/>
          <p:nvPr/>
        </p:nvSpPr>
        <p:spPr>
          <a:xfrm>
            <a:off x="983673" y="4982081"/>
            <a:ext cx="88585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V8</a:t>
            </a:r>
            <a:r>
              <a:rPr lang="zh-CN" altLang="en-US" sz="2000" dirty="0"/>
              <a:t>引擎的扩展和对扩展的编译</a:t>
            </a:r>
            <a:r>
              <a:rPr lang="en-US" altLang="zh-CN" sz="2000" dirty="0"/>
              <a:t>,</a:t>
            </a:r>
            <a:r>
              <a:rPr lang="zh-CN" altLang="en-US" sz="2000" dirty="0"/>
              <a:t>是通过一个工具</a:t>
            </a:r>
            <a:r>
              <a:rPr lang="en-US" altLang="zh-CN" sz="2000" dirty="0"/>
              <a:t>:gyp</a:t>
            </a:r>
            <a:r>
              <a:rPr lang="zh-CN" altLang="en-US" sz="2000" dirty="0"/>
              <a:t>工具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某些第三方库需要使用 </a:t>
            </a:r>
            <a:r>
              <a:rPr lang="en-US" altLang="zh-CN" sz="2000" b="1" dirty="0"/>
              <a:t>node-gyp </a:t>
            </a:r>
            <a:r>
              <a:rPr lang="zh-CN" altLang="en-US" sz="2000" dirty="0"/>
              <a:t>工具进行构建，因此需要先安装 </a:t>
            </a:r>
            <a:r>
              <a:rPr lang="en-US" altLang="zh-CN" sz="2000" b="1" dirty="0"/>
              <a:t>node-gyp</a:t>
            </a:r>
          </a:p>
        </p:txBody>
      </p:sp>
    </p:spTree>
    <p:extLst>
      <p:ext uri="{BB962C8B-B14F-4D97-AF65-F5344CB8AC3E}">
        <p14:creationId xmlns:p14="http://schemas.microsoft.com/office/powerpoint/2010/main" val="20068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126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祖敏</dc:creator>
  <cp:lastModifiedBy>付 祖敏</cp:lastModifiedBy>
  <cp:revision>6</cp:revision>
  <dcterms:created xsi:type="dcterms:W3CDTF">2020-08-14T07:38:30Z</dcterms:created>
  <dcterms:modified xsi:type="dcterms:W3CDTF">2021-06-20T15:01:50Z</dcterms:modified>
</cp:coreProperties>
</file>