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090670" y="2822575"/>
            <a:ext cx="1703070" cy="4768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next</a:t>
            </a:r>
            <a:r>
              <a:rPr lang="en-US" altLang="zh-CN"/>
              <a:t>Tick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236980" y="1101090"/>
            <a:ext cx="1512570" cy="8572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main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1374140" y="3061335"/>
            <a:ext cx="1238250" cy="1155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 loop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769360" y="958215"/>
            <a:ext cx="1000125" cy="101219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times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6177280" y="1243965"/>
            <a:ext cx="869950" cy="76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times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7047230" y="4003040"/>
            <a:ext cx="1000125" cy="91694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</a:t>
            </a:r>
            <a:r>
              <a:rPr lang="en-US" altLang="zh-CN"/>
              <a:t>ll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5712460" y="5388610"/>
            <a:ext cx="1024255" cy="9759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check</a:t>
            </a:r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1564005" y="5495290"/>
            <a:ext cx="881380" cy="86931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over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090670" y="3675380"/>
            <a:ext cx="1703070" cy="4286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Promise</a:t>
            </a:r>
            <a:endParaRPr lang="en-US" altLang="zh-CN"/>
          </a:p>
        </p:txBody>
      </p:sp>
      <p:sp>
        <p:nvSpPr>
          <p:cNvPr id="15" name="下箭头 14"/>
          <p:cNvSpPr/>
          <p:nvPr/>
        </p:nvSpPr>
        <p:spPr>
          <a:xfrm>
            <a:off x="1880235" y="2005965"/>
            <a:ext cx="213995" cy="97599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897380" y="77470"/>
            <a:ext cx="213995" cy="97599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1880235" y="4295775"/>
            <a:ext cx="213995" cy="975995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047230" y="2537460"/>
            <a:ext cx="869950" cy="76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times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3316605" y="5081270"/>
            <a:ext cx="869950" cy="76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times</a:t>
            </a:r>
            <a:endParaRPr lang="en-US" altLang="zh-CN"/>
          </a:p>
        </p:txBody>
      </p:sp>
      <p:cxnSp>
        <p:nvCxnSpPr>
          <p:cNvPr id="23" name="曲线连接符 22"/>
          <p:cNvCxnSpPr/>
          <p:nvPr/>
        </p:nvCxnSpPr>
        <p:spPr>
          <a:xfrm rot="16200000">
            <a:off x="2558415" y="1898015"/>
            <a:ext cx="1238250" cy="1215390"/>
          </a:xfrm>
          <a:prstGeom prst="curvedConnector3">
            <a:avLst>
              <a:gd name="adj1" fmla="val 49949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>
            <a:off x="4866005" y="1315720"/>
            <a:ext cx="1145540" cy="166370"/>
          </a:xfrm>
          <a:prstGeom prst="curvedConnector3">
            <a:avLst>
              <a:gd name="adj1" fmla="val 64634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 rot="5400000" flipV="1">
            <a:off x="6743700" y="2118360"/>
            <a:ext cx="512445" cy="28575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5400000" flipV="1">
            <a:off x="7156450" y="3567430"/>
            <a:ext cx="603885" cy="10668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0800000" flipV="1">
            <a:off x="6630670" y="4919345"/>
            <a:ext cx="668020" cy="490855"/>
          </a:xfrm>
          <a:prstGeom prst="curvedConnector3">
            <a:avLst>
              <a:gd name="adj1" fmla="val 49905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10800000">
            <a:off x="4332605" y="5529580"/>
            <a:ext cx="1201420" cy="343535"/>
          </a:xfrm>
          <a:prstGeom prst="curvedConnector3">
            <a:avLst>
              <a:gd name="adj1" fmla="val 75687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曲线连接符 28"/>
          <p:cNvCxnSpPr/>
          <p:nvPr/>
        </p:nvCxnSpPr>
        <p:spPr>
          <a:xfrm rot="16200000" flipV="1">
            <a:off x="2421890" y="4072890"/>
            <a:ext cx="1062990" cy="923925"/>
          </a:xfrm>
          <a:prstGeom prst="curvedConnector3">
            <a:avLst>
              <a:gd name="adj1" fmla="val 49970"/>
            </a:avLst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演示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小刚刚</dc:creator>
  <cp:lastModifiedBy>小刚刚ϵ( 'Θ' )϶</cp:lastModifiedBy>
  <cp:revision>3</cp:revision>
  <dcterms:created xsi:type="dcterms:W3CDTF">2021-12-22T14:06:00Z</dcterms:created>
  <dcterms:modified xsi:type="dcterms:W3CDTF">2021-12-22T14:41:08Z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5C0AA7F066AE46CD9CAD9A24E9F24C2F</vt:lpwstr>
  </property>
  <property fmtid="{D5CDD505-2E9C-101B-9397-08002B2CF9AE}" pid="3" name="KSOProductBuildVer">
    <vt:lpwstr>2052-11.1.0.11115</vt:lpwstr>
  </property>
</Properties>
</file>