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1"/>
  </p:notesMasterIdLst>
  <p:handoutMasterIdLst>
    <p:handoutMasterId r:id="rId22"/>
  </p:handoutMasterIdLst>
  <p:sldIdLst>
    <p:sldId id="256" r:id="rId2"/>
    <p:sldId id="258" r:id="rId3"/>
    <p:sldId id="277" r:id="rId4"/>
    <p:sldId id="260" r:id="rId5"/>
    <p:sldId id="281" r:id="rId6"/>
    <p:sldId id="284" r:id="rId7"/>
    <p:sldId id="282" r:id="rId8"/>
    <p:sldId id="285" r:id="rId9"/>
    <p:sldId id="287" r:id="rId10"/>
    <p:sldId id="288" r:id="rId11"/>
    <p:sldId id="289" r:id="rId12"/>
    <p:sldId id="290" r:id="rId13"/>
    <p:sldId id="291" r:id="rId14"/>
    <p:sldId id="292" r:id="rId15"/>
    <p:sldId id="293" r:id="rId16"/>
    <p:sldId id="294" r:id="rId17"/>
    <p:sldId id="283" r:id="rId18"/>
    <p:sldId id="286" r:id="rId19"/>
    <p:sldId id="280"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3FCCA5CC-F365-4341-BFB8-B60DA5A3B15D}">
          <p14:sldIdLst>
            <p14:sldId id="256"/>
          </p14:sldIdLst>
        </p14:section>
        <p14:section name="目录" id="{017F0D12-27D2-490C-910C-815125398AC8}">
          <p14:sldIdLst>
            <p14:sldId id="258"/>
          </p14:sldIdLst>
        </p14:section>
        <p14:section name="过渡页" id="{255FA83B-1C12-40C6-B414-038CF2130AE8}">
          <p14:sldIdLst>
            <p14:sldId id="277"/>
            <p14:sldId id="260"/>
            <p14:sldId id="281"/>
            <p14:sldId id="284"/>
            <p14:sldId id="282"/>
            <p14:sldId id="285"/>
            <p14:sldId id="287"/>
            <p14:sldId id="288"/>
            <p14:sldId id="289"/>
            <p14:sldId id="290"/>
            <p14:sldId id="291"/>
            <p14:sldId id="292"/>
            <p14:sldId id="293"/>
            <p14:sldId id="294"/>
            <p14:sldId id="283"/>
          </p14:sldIdLst>
        </p14:section>
        <p14:section name="内页" id="{C6D91BFE-80F2-473C-AE71-1EA12DA3CD92}">
          <p14:sldIdLst>
            <p14:sldId id="286"/>
          </p14:sldIdLst>
        </p14:section>
        <p14:section name="封底" id="{2E025735-C41C-4ED5-94AB-BFCE16B95C49}">
          <p14:sldIdLst>
            <p14:sldId id="280"/>
          </p14:sldIdLst>
        </p14:section>
        <p14:section name="设计规范" id="{D649FF30-C064-4F5D-86A8-654B6F88799F}">
          <p14:sldIdLst/>
        </p14:section>
      </p14:sectionLst>
    </p:ext>
    <p:ext uri="{EFAFB233-063F-42B5-8137-9DF3F51BA10A}">
      <p15:sldGuideLst xmlns:p15="http://schemas.microsoft.com/office/powerpoint/2012/main">
        <p15:guide id="1" pos="3840" userDrawn="1">
          <p15:clr>
            <a:srgbClr val="A4A3A4"/>
          </p15:clr>
        </p15:guide>
        <p15:guide id="2" pos="2434" userDrawn="1">
          <p15:clr>
            <a:srgbClr val="A4A3A4"/>
          </p15:clr>
        </p15:guide>
        <p15:guide id="4" orient="horz" pos="21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EB"/>
    <a:srgbClr val="EDEDED"/>
    <a:srgbClr val="AA1219"/>
    <a:srgbClr val="CC0000"/>
    <a:srgbClr val="FF0000"/>
    <a:srgbClr val="F8EC00"/>
    <a:srgbClr val="FAEDDE"/>
    <a:srgbClr val="FEC776"/>
    <a:srgbClr val="EDF0F0"/>
    <a:srgbClr val="A9D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3" autoAdjust="0"/>
    <p:restoredTop sz="94643" autoAdjust="0"/>
  </p:normalViewPr>
  <p:slideViewPr>
    <p:cSldViewPr snapToGrid="0">
      <p:cViewPr varScale="1">
        <p:scale>
          <a:sx n="84" d="100"/>
          <a:sy n="84" d="100"/>
        </p:scale>
        <p:origin x="533" y="53"/>
      </p:cViewPr>
      <p:guideLst>
        <p:guide pos="3840"/>
        <p:guide pos="2434"/>
        <p:guide orient="horz" pos="211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536"/>
    </p:cViewPr>
  </p:sorterViewPr>
  <p:notesViewPr>
    <p:cSldViewPr snapToGrid="0" showGuides="1">
      <p:cViewPr varScale="1">
        <p:scale>
          <a:sx n="83" d="100"/>
          <a:sy n="83" d="100"/>
        </p:scale>
        <p:origin x="29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6D9358BC-04DF-4455-B949-70BC917541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C9F56B79-1091-400F-A2A9-6227671170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FD112-0CED-45F9-83CF-E12CD0876C93}" type="datetimeFigureOut">
              <a:rPr lang="zh-CN" altLang="en-US" smtClean="0"/>
              <a:t>2024/11/14</a:t>
            </a:fld>
            <a:endParaRPr lang="zh-CN" altLang="en-US"/>
          </a:p>
        </p:txBody>
      </p:sp>
      <p:sp>
        <p:nvSpPr>
          <p:cNvPr id="4" name="页脚占位符 3">
            <a:extLst>
              <a:ext uri="{FF2B5EF4-FFF2-40B4-BE49-F238E27FC236}">
                <a16:creationId xmlns:a16="http://schemas.microsoft.com/office/drawing/2014/main" xmlns="" id="{27FF21A8-AF92-4370-9E6D-DA18C0EF5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BE5F13FF-4C82-4209-AB1F-7FD604644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6AFF9C-CAE3-49DD-A734-0E2812077606}" type="slidenum">
              <a:rPr lang="zh-CN" altLang="en-US" smtClean="0"/>
              <a:t>‹#›</a:t>
            </a:fld>
            <a:endParaRPr lang="zh-CN" altLang="en-US"/>
          </a:p>
        </p:txBody>
      </p:sp>
    </p:spTree>
    <p:extLst>
      <p:ext uri="{BB962C8B-B14F-4D97-AF65-F5344CB8AC3E}">
        <p14:creationId xmlns:p14="http://schemas.microsoft.com/office/powerpoint/2010/main" val="285002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t>2024/11/14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t>‹#›</a:t>
            </a:fld>
            <a:endParaRPr lang="zh-CN" altLang="en-US"/>
          </a:p>
        </p:txBody>
      </p:sp>
    </p:spTree>
    <p:extLst>
      <p:ext uri="{BB962C8B-B14F-4D97-AF65-F5344CB8AC3E}">
        <p14:creationId xmlns:p14="http://schemas.microsoft.com/office/powerpoint/2010/main" val="25900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1</a:t>
            </a:fld>
            <a:endParaRPr lang="zh-CN" altLang="en-US"/>
          </a:p>
        </p:txBody>
      </p:sp>
    </p:spTree>
    <p:extLst>
      <p:ext uri="{BB962C8B-B14F-4D97-AF65-F5344CB8AC3E}">
        <p14:creationId xmlns:p14="http://schemas.microsoft.com/office/powerpoint/2010/main" val="487279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4" name="图片 3" descr="图片包含 建筑物&#10;&#10;自动生成的说明">
            <a:extLst>
              <a:ext uri="{FF2B5EF4-FFF2-40B4-BE49-F238E27FC236}">
                <a16:creationId xmlns:a16="http://schemas.microsoft.com/office/drawing/2014/main" xmlns="" id="{133A512F-7935-4AA0-B8EE-327DA99E149F}"/>
              </a:ext>
            </a:extLst>
          </p:cNvPr>
          <p:cNvPicPr>
            <a:picLocks noChangeAspect="1"/>
          </p:cNvPicPr>
          <p:nvPr userDrawn="1"/>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5" name="图片 4">
            <a:extLst>
              <a:ext uri="{FF2B5EF4-FFF2-40B4-BE49-F238E27FC236}">
                <a16:creationId xmlns:a16="http://schemas.microsoft.com/office/drawing/2014/main" xmlns="" id="{C99AEC58-8F05-45A3-900B-EBD7DE406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sp>
        <p:nvSpPr>
          <p:cNvPr id="6" name="标题 1">
            <a:extLst>
              <a:ext uri="{FF2B5EF4-FFF2-40B4-BE49-F238E27FC236}">
                <a16:creationId xmlns:a16="http://schemas.microsoft.com/office/drawing/2014/main" xmlns="" id="{8F4F430E-61A6-4C9B-AB28-E09461FCB9BD}"/>
              </a:ext>
            </a:extLst>
          </p:cNvPr>
          <p:cNvSpPr>
            <a:spLocks noGrp="1"/>
          </p:cNvSpPr>
          <p:nvPr>
            <p:ph type="title" hasCustomPrompt="1"/>
          </p:nvPr>
        </p:nvSpPr>
        <p:spPr>
          <a:xfrm>
            <a:off x="1069561" y="2016174"/>
            <a:ext cx="10052879" cy="1060855"/>
          </a:xfrm>
          <a:prstGeom prst="rect">
            <a:avLst/>
          </a:prstGeom>
        </p:spPr>
        <p:txBody>
          <a:bodyPr anchor="ctr">
            <a:noAutofit/>
          </a:bodyPr>
          <a:lstStyle>
            <a:lvl1pPr algn="ctr">
              <a:lnSpc>
                <a:spcPct val="100000"/>
              </a:lnSpc>
              <a:defRPr sz="5400" b="1">
                <a:solidFill>
                  <a:schemeClr val="tx2"/>
                </a:solidFill>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xmlns="" id="{17E19222-08F1-4F61-ACC2-6E16BB74363F}"/>
              </a:ext>
            </a:extLst>
          </p:cNvPr>
          <p:cNvSpPr>
            <a:spLocks noGrp="1"/>
          </p:cNvSpPr>
          <p:nvPr>
            <p:ph sz="quarter" idx="10"/>
          </p:nvPr>
        </p:nvSpPr>
        <p:spPr>
          <a:xfrm>
            <a:off x="4644345" y="5196924"/>
            <a:ext cx="2903311" cy="454025"/>
          </a:xfrm>
          <a:prstGeom prst="rect">
            <a:avLst/>
          </a:prstGeom>
        </p:spPr>
        <p:txBody>
          <a:bodyPr anchor="ctr"/>
          <a:lstStyle>
            <a:lvl1pPr marL="0" indent="0" algn="ctr">
              <a:lnSpc>
                <a:spcPct val="100000"/>
              </a:lnSpc>
              <a:buNone/>
              <a:defRPr sz="2000">
                <a:solidFill>
                  <a:schemeClr val="accent2"/>
                </a:solidFill>
              </a:defRPr>
            </a:lvl1pPr>
          </a:lstStyle>
          <a:p>
            <a:pPr lvl="0"/>
            <a:endParaRPr lang="zh-CN" altLang="en-US" dirty="0"/>
          </a:p>
        </p:txBody>
      </p:sp>
      <p:sp>
        <p:nvSpPr>
          <p:cNvPr id="8" name="文本占位符 31">
            <a:extLst>
              <a:ext uri="{FF2B5EF4-FFF2-40B4-BE49-F238E27FC236}">
                <a16:creationId xmlns:a16="http://schemas.microsoft.com/office/drawing/2014/main" xmlns="" id="{5B70BAF5-028D-41B3-B9C1-DA2C824DFAF8}"/>
              </a:ext>
            </a:extLst>
          </p:cNvPr>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pic>
        <p:nvPicPr>
          <p:cNvPr id="9" name="图片 8">
            <a:extLst>
              <a:ext uri="{FF2B5EF4-FFF2-40B4-BE49-F238E27FC236}">
                <a16:creationId xmlns:a16="http://schemas.microsoft.com/office/drawing/2014/main" xmlns="" id="{45630356-568D-4951-BB6A-685960A62A21}"/>
              </a:ext>
            </a:extLst>
          </p:cNvPr>
          <p:cNvPicPr>
            <a:picLocks noChangeAspect="1"/>
          </p:cNvPicPr>
          <p:nvPr userDrawn="1"/>
        </p:nvPicPr>
        <p:blipFill rotWithShape="1">
          <a:blip r:embed="rId4" cstate="print"/>
          <a:srcRect l="74359" r="1346"/>
          <a:stretch/>
        </p:blipFill>
        <p:spPr>
          <a:xfrm>
            <a:off x="8870172" y="356842"/>
            <a:ext cx="3002280" cy="411617"/>
          </a:xfrm>
          <a:prstGeom prst="rect">
            <a:avLst/>
          </a:prstGeom>
        </p:spPr>
      </p:pic>
      <p:grpSp>
        <p:nvGrpSpPr>
          <p:cNvPr id="10" name="组合 9">
            <a:extLst>
              <a:ext uri="{FF2B5EF4-FFF2-40B4-BE49-F238E27FC236}">
                <a16:creationId xmlns:a16="http://schemas.microsoft.com/office/drawing/2014/main" xmlns="" id="{59C00A82-D333-4159-817E-9C7380D16DA1}"/>
              </a:ext>
            </a:extLst>
          </p:cNvPr>
          <p:cNvGrpSpPr/>
          <p:nvPr userDrawn="1"/>
        </p:nvGrpSpPr>
        <p:grpSpPr>
          <a:xfrm>
            <a:off x="2328587" y="6244170"/>
            <a:ext cx="7554800" cy="406590"/>
            <a:chOff x="2328587" y="6073254"/>
            <a:chExt cx="7554800" cy="406590"/>
          </a:xfrm>
        </p:grpSpPr>
        <p:pic>
          <p:nvPicPr>
            <p:cNvPr id="11" name="图片 10">
              <a:extLst>
                <a:ext uri="{FF2B5EF4-FFF2-40B4-BE49-F238E27FC236}">
                  <a16:creationId xmlns:a16="http://schemas.microsoft.com/office/drawing/2014/main" xmlns="" id="{32F7CF06-2AC1-461F-B3BC-23393E41E731}"/>
                </a:ext>
              </a:extLst>
            </p:cNvPr>
            <p:cNvPicPr>
              <a:picLocks noChangeAspect="1"/>
            </p:cNvPicPr>
            <p:nvPr userDrawn="1"/>
          </p:nvPicPr>
          <p:blipFill rotWithShape="1">
            <a:blip r:embed="rId5">
              <a:alphaModFix amt="50000"/>
            </a:blip>
            <a:srcRect t="9831" b="36385"/>
            <a:stretch/>
          </p:blipFill>
          <p:spPr>
            <a:xfrm>
              <a:off x="3352562" y="6073254"/>
              <a:ext cx="5486876" cy="406590"/>
            </a:xfrm>
            <a:prstGeom prst="rect">
              <a:avLst/>
            </a:prstGeom>
          </p:spPr>
        </p:pic>
        <p:sp>
          <p:nvSpPr>
            <p:cNvPr id="12" name="椭圆 11">
              <a:extLst>
                <a:ext uri="{FF2B5EF4-FFF2-40B4-BE49-F238E27FC236}">
                  <a16:creationId xmlns:a16="http://schemas.microsoft.com/office/drawing/2014/main" xmlns="" id="{7D624B0D-C38A-4A21-9289-4625DBDC6329}"/>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xmlns="" id="{B71D46B1-BB63-4C6F-B0CE-67B40AD7F8B4}"/>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31B8C26D-FDFA-4BF4-A7CF-B529B7E2DB07}"/>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xmlns="" id="{D98E603D-9283-4A63-8228-31FC2A45BE6E}"/>
              </a:ext>
            </a:extLst>
          </p:cNvPr>
          <p:cNvCxnSpPr/>
          <p:nvPr userDrawn="1"/>
        </p:nvCxnSpPr>
        <p:spPr>
          <a:xfrm>
            <a:off x="2046000" y="1712549"/>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E1622BD5-1061-4C09-9A14-FD1D2E6AED4C}"/>
              </a:ext>
            </a:extLst>
          </p:cNvPr>
          <p:cNvCxnSpPr/>
          <p:nvPr userDrawn="1"/>
        </p:nvCxnSpPr>
        <p:spPr>
          <a:xfrm>
            <a:off x="2046000" y="3428810"/>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64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版式2">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28ACCEA9-8D4D-47C1-AFB3-3E215258EFDB}"/>
              </a:ext>
            </a:extLst>
          </p:cNvPr>
          <p:cNvSpPr/>
          <p:nvPr userDrawn="1"/>
        </p:nvSpPr>
        <p:spPr>
          <a:xfrm>
            <a:off x="0" y="0"/>
            <a:ext cx="12191483" cy="68580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2" name="标题 1"/>
          <p:cNvSpPr>
            <a:spLocks noGrp="1"/>
          </p:cNvSpPr>
          <p:nvPr>
            <p:ph type="title"/>
          </p:nvPr>
        </p:nvSpPr>
        <p:spPr>
          <a:xfrm>
            <a:off x="927468" y="85609"/>
            <a:ext cx="6895732" cy="538838"/>
          </a:xfrm>
          <a:prstGeom prst="rect">
            <a:avLst/>
          </a:prstGeom>
        </p:spPr>
        <p:txBody>
          <a:bodyPr anchor="ctr">
            <a:normAutofit/>
          </a:bodyPr>
          <a:lstStyle>
            <a:lvl1pPr>
              <a:lnSpc>
                <a:spcPct val="100000"/>
              </a:lnSpc>
              <a:defRPr sz="3200">
                <a:solidFill>
                  <a:schemeClr val="bg1"/>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034104"/>
            <a:ext cx="11429264" cy="4761859"/>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 name="图片 9" descr="图片包含 户外, 标牌, 黑色&#10;&#10;自动生成的说明">
            <a:extLst>
              <a:ext uri="{FF2B5EF4-FFF2-40B4-BE49-F238E27FC236}">
                <a16:creationId xmlns:a16="http://schemas.microsoft.com/office/drawing/2014/main" xmlns="" id="{62155B61-5059-48B5-87FF-DD4186D229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pic>
        <p:nvPicPr>
          <p:cNvPr id="12" name="图片 11">
            <a:extLst>
              <a:ext uri="{FF2B5EF4-FFF2-40B4-BE49-F238E27FC236}">
                <a16:creationId xmlns:a16="http://schemas.microsoft.com/office/drawing/2014/main" xmlns="" id="{4D934C7A-D80F-46AF-9EA9-3274A652C82D}"/>
              </a:ext>
            </a:extLst>
          </p:cNvPr>
          <p:cNvPicPr>
            <a:picLocks noChangeAspect="1"/>
          </p:cNvPicPr>
          <p:nvPr userDrawn="1"/>
        </p:nvPicPr>
        <p:blipFill rotWithShape="1">
          <a:blip r:embed="rId3" cstate="print">
            <a:alphaModFix/>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Lst>
          </a:blip>
          <a:srcRect l="73973" r="3197"/>
          <a:stretch/>
        </p:blipFill>
        <p:spPr>
          <a:xfrm>
            <a:off x="9046840" y="274621"/>
            <a:ext cx="2821309" cy="411617"/>
          </a:xfrm>
          <a:prstGeom prst="rect">
            <a:avLst/>
          </a:prstGeom>
        </p:spPr>
      </p:pic>
      <p:sp>
        <p:nvSpPr>
          <p:cNvPr id="13" name="文本框 12">
            <a:extLst>
              <a:ext uri="{FF2B5EF4-FFF2-40B4-BE49-F238E27FC236}">
                <a16:creationId xmlns:a16="http://schemas.microsoft.com/office/drawing/2014/main" xmlns="" id="{52A61551-45B8-4979-813A-58420CD05B43}"/>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14" name="文本框 13">
            <a:extLst>
              <a:ext uri="{FF2B5EF4-FFF2-40B4-BE49-F238E27FC236}">
                <a16:creationId xmlns:a16="http://schemas.microsoft.com/office/drawing/2014/main" xmlns="" id="{7B5C5EC2-BF47-4B56-8C74-5186E7035801}"/>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15" name="直接连接符 14">
            <a:extLst>
              <a:ext uri="{FF2B5EF4-FFF2-40B4-BE49-F238E27FC236}">
                <a16:creationId xmlns:a16="http://schemas.microsoft.com/office/drawing/2014/main" xmlns="" id="{7F2E2F86-D946-488E-851C-D8455FD8E6B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85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版式3">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矩形 2">
            <a:extLst>
              <a:ext uri="{FF2B5EF4-FFF2-40B4-BE49-F238E27FC236}">
                <a16:creationId xmlns:a16="http://schemas.microsoft.com/office/drawing/2014/main" xmlns="" id="{95F2A3FF-349C-4A77-B4E4-30B91612AF58}"/>
              </a:ext>
            </a:extLst>
          </p:cNvPr>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pic>
        <p:nvPicPr>
          <p:cNvPr id="8" name="图片 7">
            <a:extLst>
              <a:ext uri="{FF2B5EF4-FFF2-40B4-BE49-F238E27FC236}">
                <a16:creationId xmlns:a16="http://schemas.microsoft.com/office/drawing/2014/main" xmlns="" id="{C4D43C20-4F27-4C91-AEAA-CF5C31A8075D}"/>
              </a:ext>
            </a:extLst>
          </p:cNvPr>
          <p:cNvPicPr>
            <a:picLocks noChangeAspect="1"/>
          </p:cNvPicPr>
          <p:nvPr userDrawn="1"/>
        </p:nvPicPr>
        <p:blipFill rotWithShape="1">
          <a:blip r:embed="rId2" cstate="print"/>
          <a:srcRect l="74359" r="1346"/>
          <a:stretch/>
        </p:blipFill>
        <p:spPr>
          <a:xfrm>
            <a:off x="8870172" y="360363"/>
            <a:ext cx="3002280" cy="411617"/>
          </a:xfrm>
          <a:prstGeom prst="rect">
            <a:avLst/>
          </a:prstGeom>
        </p:spPr>
      </p:pic>
      <p:sp>
        <p:nvSpPr>
          <p:cNvPr id="9" name="矩形 8">
            <a:extLst>
              <a:ext uri="{FF2B5EF4-FFF2-40B4-BE49-F238E27FC236}">
                <a16:creationId xmlns:a16="http://schemas.microsoft.com/office/drawing/2014/main" xmlns="" id="{66616902-5391-4A6F-829E-AD2830E6904C}"/>
              </a:ext>
            </a:extLst>
          </p:cNvPr>
          <p:cNvSpPr/>
          <p:nvPr userDrawn="1"/>
        </p:nvSpPr>
        <p:spPr>
          <a:xfrm>
            <a:off x="360362" y="6446383"/>
            <a:ext cx="11460164" cy="411617"/>
          </a:xfrm>
          <a:prstGeom prst="rect">
            <a:avLst/>
          </a:prstGeom>
          <a:solidFill>
            <a:schemeClr val="tx2"/>
          </a:solidFill>
          <a:ln w="12700" cap="flat" cmpd="sng" algn="ctr">
            <a:noFill/>
            <a:prstDash val="solid"/>
            <a:miter lim="800000"/>
          </a:ln>
          <a:effectLst/>
        </p:spPr>
        <p:txBody>
          <a:bodyPr rtlCol="0" anchor="ctr"/>
          <a:lstStyle/>
          <a:p>
            <a:pPr algn="just"/>
            <a:endParaRPr lang="zh-CN" altLang="en-US" dirty="0">
              <a:solidFill>
                <a:schemeClr val="tx2"/>
              </a:solidFill>
            </a:endParaRPr>
          </a:p>
        </p:txBody>
      </p:sp>
      <p:sp>
        <p:nvSpPr>
          <p:cNvPr id="10" name="文本框 9">
            <a:extLst>
              <a:ext uri="{FF2B5EF4-FFF2-40B4-BE49-F238E27FC236}">
                <a16:creationId xmlns:a16="http://schemas.microsoft.com/office/drawing/2014/main" xmlns="" id="{7DC35A62-787F-4D0F-902F-C6A602FEBB80}"/>
              </a:ext>
            </a:extLst>
          </p:cNvPr>
          <p:cNvSpPr txBox="1"/>
          <p:nvPr userDrawn="1"/>
        </p:nvSpPr>
        <p:spPr>
          <a:xfrm>
            <a:off x="10118489" y="6484482"/>
            <a:ext cx="1692143" cy="338554"/>
          </a:xfrm>
          <a:prstGeom prst="rect">
            <a:avLst/>
          </a:prstGeom>
          <a:noFill/>
        </p:spPr>
        <p:txBody>
          <a:bodyPr wrap="square" rtlCol="0" anchor="ctr">
            <a:spAutoFit/>
          </a:bodyPr>
          <a:lstStyle/>
          <a:p>
            <a:pPr algn="ctr"/>
            <a:r>
              <a:rPr lang="en-US" altLang="zh-CN" sz="1600" i="1" dirty="0">
                <a:solidFill>
                  <a:schemeClr val="bg1"/>
                </a:solidFill>
              </a:rPr>
              <a:t>www.sjtu.edu.cn </a:t>
            </a:r>
            <a:endParaRPr lang="zh-CN" altLang="en-US" sz="1400" i="1" dirty="0">
              <a:solidFill>
                <a:schemeClr val="bg1"/>
              </a:solidFill>
            </a:endParaRPr>
          </a:p>
        </p:txBody>
      </p:sp>
      <p:sp>
        <p:nvSpPr>
          <p:cNvPr id="11" name="文本框 10">
            <a:extLst>
              <a:ext uri="{FF2B5EF4-FFF2-40B4-BE49-F238E27FC236}">
                <a16:creationId xmlns:a16="http://schemas.microsoft.com/office/drawing/2014/main" xmlns="" id="{7530E292-1289-47A7-B19B-DBEC054F4388}"/>
              </a:ext>
            </a:extLst>
          </p:cNvPr>
          <p:cNvSpPr txBox="1"/>
          <p:nvPr userDrawn="1"/>
        </p:nvSpPr>
        <p:spPr>
          <a:xfrm>
            <a:off x="360364" y="6497182"/>
            <a:ext cx="2223180" cy="338554"/>
          </a:xfrm>
          <a:prstGeom prst="rect">
            <a:avLst/>
          </a:prstGeom>
          <a:noFill/>
        </p:spPr>
        <p:txBody>
          <a:bodyPr wrap="square" rtlCol="0" anchor="ctr">
            <a:spAutoFit/>
          </a:bodyPr>
          <a:lstStyle/>
          <a:p>
            <a:pPr algn="ctr"/>
            <a:r>
              <a:rPr lang="zh-CN" altLang="en-US" sz="1600" dirty="0">
                <a:solidFill>
                  <a:schemeClr val="bg1"/>
                </a:solidFill>
              </a:rPr>
              <a:t>饮水思源   爱国荣校</a:t>
            </a:r>
          </a:p>
        </p:txBody>
      </p:sp>
    </p:spTree>
    <p:extLst>
      <p:ext uri="{BB962C8B-B14F-4D97-AF65-F5344CB8AC3E}">
        <p14:creationId xmlns:p14="http://schemas.microsoft.com/office/powerpoint/2010/main" val="284729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xmlns="" id="{2BE1FDF5-4923-43E1-8950-8527649FE6EB}"/>
              </a:ext>
            </a:extLst>
          </p:cNvPr>
          <p:cNvSpPr>
            <a:spLocks noGrp="1"/>
          </p:cNvSpPr>
          <p:nvPr>
            <p:ph type="title" hasCustomPrompt="1"/>
          </p:nvPr>
        </p:nvSpPr>
        <p:spPr>
          <a:xfrm>
            <a:off x="1439862" y="1355320"/>
            <a:ext cx="8796337" cy="1060855"/>
          </a:xfrm>
          <a:prstGeom prst="rect">
            <a:avLst/>
          </a:prstGeom>
          <a:noFill/>
          <a:effectLst/>
        </p:spPr>
        <p:txBody>
          <a:bodyPr anchor="ctr">
            <a:noAutofit/>
          </a:bodyPr>
          <a:lstStyle>
            <a:lvl1pPr algn="l">
              <a:lnSpc>
                <a:spcPct val="100000"/>
              </a:lnSpc>
              <a:defRPr sz="6000" b="0">
                <a:solidFill>
                  <a:schemeClr val="tx2"/>
                </a:solidFill>
                <a:effectLst/>
              </a:defRPr>
            </a:lvl1pPr>
          </a:lstStyle>
          <a:p>
            <a:r>
              <a:rPr lang="zh-CN" altLang="en-US" dirty="0"/>
              <a:t>单击此处编辑标题样式</a:t>
            </a:r>
          </a:p>
        </p:txBody>
      </p:sp>
      <p:pic>
        <p:nvPicPr>
          <p:cNvPr id="15" name="图片 14">
            <a:extLst>
              <a:ext uri="{FF2B5EF4-FFF2-40B4-BE49-F238E27FC236}">
                <a16:creationId xmlns:a16="http://schemas.microsoft.com/office/drawing/2014/main" xmlns="" id="{5FD0C4E5-D655-41D1-8AC5-975561F1C627}"/>
              </a:ext>
            </a:extLst>
          </p:cNvPr>
          <p:cNvPicPr>
            <a:picLocks noChangeAspect="1"/>
          </p:cNvPicPr>
          <p:nvPr userDrawn="1"/>
        </p:nvPicPr>
        <p:blipFill rotWithShape="1">
          <a:blip r:embed="rId2" cstate="print"/>
          <a:srcRect r="1346"/>
          <a:stretch/>
        </p:blipFill>
        <p:spPr>
          <a:xfrm>
            <a:off x="516" y="5781221"/>
            <a:ext cx="12191484" cy="411617"/>
          </a:xfrm>
          <a:prstGeom prst="rect">
            <a:avLst/>
          </a:prstGeom>
        </p:spPr>
      </p:pic>
      <p:sp>
        <p:nvSpPr>
          <p:cNvPr id="16" name="矩形 15">
            <a:extLst>
              <a:ext uri="{FF2B5EF4-FFF2-40B4-BE49-F238E27FC236}">
                <a16:creationId xmlns:a16="http://schemas.microsoft.com/office/drawing/2014/main" xmlns="" id="{EDD1933B-16C3-4999-98BD-F73EBEC916D2}"/>
              </a:ext>
            </a:extLst>
          </p:cNvPr>
          <p:cNvSpPr/>
          <p:nvPr userDrawn="1"/>
        </p:nvSpPr>
        <p:spPr>
          <a:xfrm>
            <a:off x="0" y="1523797"/>
            <a:ext cx="360363" cy="723900"/>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extLst>
      <p:ext uri="{BB962C8B-B14F-4D97-AF65-F5344CB8AC3E}">
        <p14:creationId xmlns:p14="http://schemas.microsoft.com/office/powerpoint/2010/main" val="6493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3" name="图片 2" descr="图片包含 建筑物, 圆屋顶, 地板&#10;&#10;描述已自动生成">
            <a:extLst>
              <a:ext uri="{FF2B5EF4-FFF2-40B4-BE49-F238E27FC236}">
                <a16:creationId xmlns:a16="http://schemas.microsoft.com/office/drawing/2014/main" xmlns="" id="{B94F3640-73A4-452A-B43A-9C6BC3DA01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 name="矩形 3">
            <a:extLst>
              <a:ext uri="{FF2B5EF4-FFF2-40B4-BE49-F238E27FC236}">
                <a16:creationId xmlns:a16="http://schemas.microsoft.com/office/drawing/2014/main" xmlns="" id="{1E81BD90-8A64-4ED5-A552-F6BD597FB9AE}"/>
              </a:ext>
            </a:extLst>
          </p:cNvPr>
          <p:cNvSpPr/>
          <p:nvPr userDrawn="1"/>
        </p:nvSpPr>
        <p:spPr>
          <a:xfrm rot="16200000">
            <a:off x="6051000" y="-2616750"/>
            <a:ext cx="90000" cy="12192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33">
            <a:extLst>
              <a:ext uri="{FF2B5EF4-FFF2-40B4-BE49-F238E27FC236}">
                <a16:creationId xmlns:a16="http://schemas.microsoft.com/office/drawing/2014/main" xmlns="" id="{6E06DE62-527A-47C4-87BF-FFC53A66E78B}"/>
              </a:ext>
            </a:extLst>
          </p:cNvPr>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6" name="标题 13">
            <a:extLst>
              <a:ext uri="{FF2B5EF4-FFF2-40B4-BE49-F238E27FC236}">
                <a16:creationId xmlns:a16="http://schemas.microsoft.com/office/drawing/2014/main" xmlns="" id="{028BE167-9388-4F73-B56C-D2C5AA5DAD6C}"/>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tx2"/>
                </a:solidFill>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xmlns="" id="{7B04C2BD-8375-4CA5-A006-B014FC0FB530}"/>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8" name="文本占位符 38">
            <a:extLst>
              <a:ext uri="{FF2B5EF4-FFF2-40B4-BE49-F238E27FC236}">
                <a16:creationId xmlns:a16="http://schemas.microsoft.com/office/drawing/2014/main" xmlns="" id="{E32F64F0-3B16-41D3-A21E-C57551DE700E}"/>
              </a:ext>
            </a:extLst>
          </p:cNvPr>
          <p:cNvSpPr>
            <a:spLocks noGrp="1"/>
          </p:cNvSpPr>
          <p:nvPr>
            <p:ph type="body" sz="quarter" idx="1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spTree>
    <p:extLst>
      <p:ext uri="{BB962C8B-B14F-4D97-AF65-F5344CB8AC3E}">
        <p14:creationId xmlns:p14="http://schemas.microsoft.com/office/powerpoint/2010/main" val="16079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xmlns="" id="{DFAE37BE-F1B1-4D9C-A3B6-56648BA1CF1D}"/>
              </a:ext>
            </a:extLst>
          </p:cNvPr>
          <p:cNvCxnSpPr/>
          <p:nvPr userDrawn="1"/>
        </p:nvCxnSpPr>
        <p:spPr>
          <a:xfrm>
            <a:off x="304800" y="3429000"/>
            <a:ext cx="2197510" cy="0"/>
          </a:xfrm>
          <a:prstGeom prst="line">
            <a:avLst/>
          </a:prstGeom>
          <a:noFill/>
          <a:ln w="6350" cap="flat" cmpd="sng" algn="ctr">
            <a:solidFill>
              <a:srgbClr val="FFFFFF"/>
            </a:solidFill>
            <a:prstDash val="solid"/>
            <a:miter lim="800000"/>
          </a:ln>
          <a:effectLst/>
        </p:spPr>
      </p:cxnSp>
      <p:cxnSp>
        <p:nvCxnSpPr>
          <p:cNvPr id="11" name="直接连接符 10">
            <a:extLst>
              <a:ext uri="{FF2B5EF4-FFF2-40B4-BE49-F238E27FC236}">
                <a16:creationId xmlns:a16="http://schemas.microsoft.com/office/drawing/2014/main" xmlns="" id="{F501B036-7786-46C7-98A8-6857014E016B}"/>
              </a:ext>
            </a:extLst>
          </p:cNvPr>
          <p:cNvCxnSpPr/>
          <p:nvPr userDrawn="1"/>
        </p:nvCxnSpPr>
        <p:spPr>
          <a:xfrm>
            <a:off x="9689690" y="3429000"/>
            <a:ext cx="2197510" cy="0"/>
          </a:xfrm>
          <a:prstGeom prst="line">
            <a:avLst/>
          </a:prstGeom>
          <a:noFill/>
          <a:ln w="6350" cap="flat" cmpd="sng" algn="ctr">
            <a:solidFill>
              <a:srgbClr val="FFFFFF"/>
            </a:solidFill>
            <a:prstDash val="solid"/>
            <a:miter lim="800000"/>
          </a:ln>
          <a:effectLst/>
        </p:spPr>
      </p:cxnSp>
      <p:sp>
        <p:nvSpPr>
          <p:cNvPr id="13" name="文本占位符 31">
            <a:extLst>
              <a:ext uri="{FF2B5EF4-FFF2-40B4-BE49-F238E27FC236}">
                <a16:creationId xmlns:a16="http://schemas.microsoft.com/office/drawing/2014/main" xmlns="" id="{947A5DF3-60A2-4866-9A4F-599F80ED898E}"/>
              </a:ext>
            </a:extLst>
          </p:cNvPr>
          <p:cNvSpPr txBox="1">
            <a:spLocks/>
          </p:cNvSpPr>
          <p:nvPr userDrawn="1"/>
        </p:nvSpPr>
        <p:spPr>
          <a:xfrm>
            <a:off x="2555162" y="3129756"/>
            <a:ext cx="7081677" cy="598488"/>
          </a:xfrm>
          <a:prstGeom prst="rect">
            <a:avLst/>
          </a:prstGeom>
        </p:spPr>
        <p:txBody>
          <a:bodyPr anchor="ctr"/>
          <a:lstStyle>
            <a:lvl1pPr marL="0" indent="0" algn="ctr" defTabSz="967710" rtl="0" eaLnBrk="1" latinLnBrk="0" hangingPunct="1">
              <a:lnSpc>
                <a:spcPct val="100000"/>
              </a:lnSpc>
              <a:spcBef>
                <a:spcPts val="1058"/>
              </a:spcBef>
              <a:buFontTx/>
              <a:buNone/>
              <a:defRPr sz="6000" b="1" kern="1200" spc="600">
                <a:solidFill>
                  <a:schemeClr val="bg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6000" b="1" i="0" u="none" strike="noStrike" kern="1200" cap="none" spc="600" normalizeH="0" baseline="0" noProof="0" dirty="0">
              <a:ln>
                <a:noFill/>
              </a:ln>
              <a:solidFill>
                <a:srgbClr val="FFFFFF"/>
              </a:solidFill>
              <a:effectLst/>
              <a:uLnTx/>
              <a:uFillTx/>
              <a:latin typeface="Arial"/>
              <a:ea typeface="微软雅黑"/>
              <a:cs typeface="+mn-cs"/>
            </a:endParaRPr>
          </a:p>
        </p:txBody>
      </p:sp>
      <p:pic>
        <p:nvPicPr>
          <p:cNvPr id="16" name="图片 15" descr="文本&#10;&#10;描述已自动生成">
            <a:extLst>
              <a:ext uri="{FF2B5EF4-FFF2-40B4-BE49-F238E27FC236}">
                <a16:creationId xmlns:a16="http://schemas.microsoft.com/office/drawing/2014/main" xmlns="" id="{F48AE7D4-DFEE-4825-B27E-30333F4A9B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242" y="806450"/>
            <a:ext cx="3841516" cy="2692400"/>
          </a:xfrm>
          <a:prstGeom prst="rect">
            <a:avLst/>
          </a:prstGeom>
        </p:spPr>
      </p:pic>
      <p:sp>
        <p:nvSpPr>
          <p:cNvPr id="17" name="标题 1">
            <a:extLst>
              <a:ext uri="{FF2B5EF4-FFF2-40B4-BE49-F238E27FC236}">
                <a16:creationId xmlns:a16="http://schemas.microsoft.com/office/drawing/2014/main" xmlns="" id="{04CF1101-69DB-4A33-A9E2-33249567E39A}"/>
              </a:ext>
            </a:extLst>
          </p:cNvPr>
          <p:cNvSpPr>
            <a:spLocks noGrp="1"/>
          </p:cNvSpPr>
          <p:nvPr>
            <p:ph type="title" hasCustomPrompt="1"/>
          </p:nvPr>
        </p:nvSpPr>
        <p:spPr>
          <a:xfrm>
            <a:off x="2351313" y="3700057"/>
            <a:ext cx="7561943" cy="1060855"/>
          </a:xfrm>
          <a:prstGeom prst="rect">
            <a:avLst/>
          </a:prstGeom>
          <a:noFill/>
          <a:effectLst/>
        </p:spPr>
        <p:txBody>
          <a:bodyPr anchor="ctr">
            <a:noAutofit/>
          </a:bodyPr>
          <a:lstStyle>
            <a:lvl1pPr algn="ctr">
              <a:lnSpc>
                <a:spcPct val="100000"/>
              </a:lnSpc>
              <a:defRPr sz="4000" b="0">
                <a:solidFill>
                  <a:schemeClr val="tx2"/>
                </a:solidFill>
                <a:effectLst/>
              </a:defRPr>
            </a:lvl1pPr>
          </a:lstStyle>
          <a:p>
            <a:r>
              <a:rPr lang="zh-CN" altLang="en-US" dirty="0"/>
              <a:t>单击此处编辑标题样式</a:t>
            </a:r>
          </a:p>
        </p:txBody>
      </p:sp>
      <p:sp>
        <p:nvSpPr>
          <p:cNvPr id="19" name="文本框 18">
            <a:extLst>
              <a:ext uri="{FF2B5EF4-FFF2-40B4-BE49-F238E27FC236}">
                <a16:creationId xmlns:a16="http://schemas.microsoft.com/office/drawing/2014/main" xmlns="" id="{7CE687FC-3BE9-4FBA-A63F-1E81331F6D34}"/>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20" name="文本框 19">
            <a:extLst>
              <a:ext uri="{FF2B5EF4-FFF2-40B4-BE49-F238E27FC236}">
                <a16:creationId xmlns:a16="http://schemas.microsoft.com/office/drawing/2014/main" xmlns="" id="{25A3466E-5ED7-4191-A258-206517395BA4}"/>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21" name="直接连接符 20">
            <a:extLst>
              <a:ext uri="{FF2B5EF4-FFF2-40B4-BE49-F238E27FC236}">
                <a16:creationId xmlns:a16="http://schemas.microsoft.com/office/drawing/2014/main" xmlns="" id="{E1DA9E16-0FEA-4E2C-8CE1-B167730F177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64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xmlns="" id="{DFAE37BE-F1B1-4D9C-A3B6-56648BA1CF1D}"/>
              </a:ext>
            </a:extLst>
          </p:cNvPr>
          <p:cNvCxnSpPr/>
          <p:nvPr userDrawn="1"/>
        </p:nvCxnSpPr>
        <p:spPr>
          <a:xfrm>
            <a:off x="304800" y="3429000"/>
            <a:ext cx="2197510" cy="0"/>
          </a:xfrm>
          <a:prstGeom prst="line">
            <a:avLst/>
          </a:prstGeom>
          <a:noFill/>
          <a:ln w="6350" cap="flat" cmpd="sng" algn="ctr">
            <a:solidFill>
              <a:srgbClr val="FFFFFF"/>
            </a:solidFill>
            <a:prstDash val="solid"/>
            <a:miter lim="800000"/>
          </a:ln>
          <a:effectLst/>
        </p:spPr>
      </p:cxnSp>
      <p:cxnSp>
        <p:nvCxnSpPr>
          <p:cNvPr id="11" name="直接连接符 10">
            <a:extLst>
              <a:ext uri="{FF2B5EF4-FFF2-40B4-BE49-F238E27FC236}">
                <a16:creationId xmlns:a16="http://schemas.microsoft.com/office/drawing/2014/main" xmlns="" id="{F501B036-7786-46C7-98A8-6857014E016B}"/>
              </a:ext>
            </a:extLst>
          </p:cNvPr>
          <p:cNvCxnSpPr/>
          <p:nvPr userDrawn="1"/>
        </p:nvCxnSpPr>
        <p:spPr>
          <a:xfrm>
            <a:off x="9689690" y="3429000"/>
            <a:ext cx="2197510" cy="0"/>
          </a:xfrm>
          <a:prstGeom prst="line">
            <a:avLst/>
          </a:prstGeom>
          <a:noFill/>
          <a:ln w="6350" cap="flat" cmpd="sng" algn="ctr">
            <a:solidFill>
              <a:srgbClr val="FFFFFF"/>
            </a:solidFill>
            <a:prstDash val="solid"/>
            <a:miter lim="800000"/>
          </a:ln>
          <a:effectLst/>
        </p:spPr>
      </p:cxnSp>
      <p:sp>
        <p:nvSpPr>
          <p:cNvPr id="13" name="文本占位符 31">
            <a:extLst>
              <a:ext uri="{FF2B5EF4-FFF2-40B4-BE49-F238E27FC236}">
                <a16:creationId xmlns:a16="http://schemas.microsoft.com/office/drawing/2014/main" xmlns="" id="{947A5DF3-60A2-4866-9A4F-599F80ED898E}"/>
              </a:ext>
            </a:extLst>
          </p:cNvPr>
          <p:cNvSpPr txBox="1">
            <a:spLocks/>
          </p:cNvSpPr>
          <p:nvPr userDrawn="1"/>
        </p:nvSpPr>
        <p:spPr>
          <a:xfrm>
            <a:off x="2555162" y="3129756"/>
            <a:ext cx="7081677" cy="598488"/>
          </a:xfrm>
          <a:prstGeom prst="rect">
            <a:avLst/>
          </a:prstGeom>
        </p:spPr>
        <p:txBody>
          <a:bodyPr anchor="ctr"/>
          <a:lstStyle>
            <a:lvl1pPr marL="0" indent="0" algn="ctr" defTabSz="967710" rtl="0" eaLnBrk="1" latinLnBrk="0" hangingPunct="1">
              <a:lnSpc>
                <a:spcPct val="100000"/>
              </a:lnSpc>
              <a:spcBef>
                <a:spcPts val="1058"/>
              </a:spcBef>
              <a:buFontTx/>
              <a:buNone/>
              <a:defRPr sz="6000" b="1" kern="1200" spc="600">
                <a:solidFill>
                  <a:schemeClr val="bg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6000" b="1" i="0" u="none" strike="noStrike" kern="1200" cap="none" spc="600" normalizeH="0" baseline="0" noProof="0" dirty="0">
              <a:ln>
                <a:noFill/>
              </a:ln>
              <a:solidFill>
                <a:srgbClr val="FFFFFF"/>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xmlns="" id="{7CE687FC-3BE9-4FBA-A63F-1E81331F6D34}"/>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20" name="文本框 19">
            <a:extLst>
              <a:ext uri="{FF2B5EF4-FFF2-40B4-BE49-F238E27FC236}">
                <a16:creationId xmlns:a16="http://schemas.microsoft.com/office/drawing/2014/main" xmlns="" id="{25A3466E-5ED7-4191-A258-206517395BA4}"/>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21" name="直接连接符 20">
            <a:extLst>
              <a:ext uri="{FF2B5EF4-FFF2-40B4-BE49-F238E27FC236}">
                <a16:creationId xmlns:a16="http://schemas.microsoft.com/office/drawing/2014/main" xmlns="" id="{E1DA9E16-0FEA-4E2C-8CE1-B167730F177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pic>
        <p:nvPicPr>
          <p:cNvPr id="3" name="图片 2" descr="文本&#10;&#10;中度可信度描述已自动生成">
            <a:extLst>
              <a:ext uri="{FF2B5EF4-FFF2-40B4-BE49-F238E27FC236}">
                <a16:creationId xmlns:a16="http://schemas.microsoft.com/office/drawing/2014/main" xmlns="" id="{5723A9D1-EED7-4450-8C0A-D4F40F2B0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315" y="1918497"/>
            <a:ext cx="4717143" cy="1550721"/>
          </a:xfrm>
          <a:prstGeom prst="rect">
            <a:avLst/>
          </a:prstGeom>
        </p:spPr>
      </p:pic>
      <p:sp>
        <p:nvSpPr>
          <p:cNvPr id="12" name="标题 1">
            <a:extLst>
              <a:ext uri="{FF2B5EF4-FFF2-40B4-BE49-F238E27FC236}">
                <a16:creationId xmlns:a16="http://schemas.microsoft.com/office/drawing/2014/main" xmlns="" id="{D828F617-93F6-4A6A-9A46-2F3977BC78B6}"/>
              </a:ext>
            </a:extLst>
          </p:cNvPr>
          <p:cNvSpPr>
            <a:spLocks noGrp="1"/>
          </p:cNvSpPr>
          <p:nvPr>
            <p:ph type="title" hasCustomPrompt="1"/>
          </p:nvPr>
        </p:nvSpPr>
        <p:spPr>
          <a:xfrm>
            <a:off x="6096001" y="2179233"/>
            <a:ext cx="5613400" cy="1060855"/>
          </a:xfrm>
          <a:prstGeom prst="rect">
            <a:avLst/>
          </a:prstGeom>
          <a:noFill/>
          <a:effectLst/>
        </p:spPr>
        <p:txBody>
          <a:bodyPr anchor="ctr">
            <a:noAutofit/>
          </a:bodyPr>
          <a:lstStyle>
            <a:lvl1pPr algn="ctr">
              <a:lnSpc>
                <a:spcPct val="100000"/>
              </a:lnSpc>
              <a:defRPr sz="4000" b="0">
                <a:solidFill>
                  <a:schemeClr val="tx2"/>
                </a:solidFill>
                <a:effectLst/>
              </a:defRPr>
            </a:lvl1pPr>
          </a:lstStyle>
          <a:p>
            <a:r>
              <a:rPr lang="zh-CN" altLang="en-US" dirty="0"/>
              <a:t>单击此处编辑标题样式</a:t>
            </a:r>
          </a:p>
        </p:txBody>
      </p:sp>
    </p:spTree>
    <p:extLst>
      <p:ext uri="{BB962C8B-B14F-4D97-AF65-F5344CB8AC3E}">
        <p14:creationId xmlns:p14="http://schemas.microsoft.com/office/powerpoint/2010/main" val="263751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底3">
    <p:bg>
      <p:bgPr>
        <a:solidFill>
          <a:schemeClr val="tx2"/>
        </a:solidFill>
        <a:effectLst/>
      </p:bgPr>
    </p:bg>
    <p:spTree>
      <p:nvGrpSpPr>
        <p:cNvPr id="1" name=""/>
        <p:cNvGrpSpPr/>
        <p:nvPr/>
      </p:nvGrpSpPr>
      <p:grpSpPr>
        <a:xfrm>
          <a:off x="0" y="0"/>
          <a:ext cx="0" cy="0"/>
          <a:chOff x="0" y="0"/>
          <a:chExt cx="0" cy="0"/>
        </a:xfrm>
      </p:grpSpPr>
      <p:sp>
        <p:nvSpPr>
          <p:cNvPr id="9" name="流程图: 离页连接符 8">
            <a:extLst>
              <a:ext uri="{FF2B5EF4-FFF2-40B4-BE49-F238E27FC236}">
                <a16:creationId xmlns:a16="http://schemas.microsoft.com/office/drawing/2014/main" xmlns="" id="{033EB741-EFF7-4BA9-9D9F-8D39CB76B557}"/>
              </a:ext>
            </a:extLst>
          </p:cNvPr>
          <p:cNvSpPr/>
          <p:nvPr userDrawn="1"/>
        </p:nvSpPr>
        <p:spPr>
          <a:xfrm>
            <a:off x="3419386" y="0"/>
            <a:ext cx="5353229" cy="5219695"/>
          </a:xfrm>
          <a:prstGeom prst="flowChartOffpageConnector">
            <a:avLst/>
          </a:prstGeom>
          <a:solidFill>
            <a:srgbClr val="FFFFFF"/>
          </a:solidFill>
          <a:ln w="127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0" name="文本占位符 31">
            <a:extLst>
              <a:ext uri="{FF2B5EF4-FFF2-40B4-BE49-F238E27FC236}">
                <a16:creationId xmlns:a16="http://schemas.microsoft.com/office/drawing/2014/main" xmlns="" id="{340CE4CD-6751-47F9-A2C4-46D3B98564CC}"/>
              </a:ext>
            </a:extLst>
          </p:cNvPr>
          <p:cNvSpPr txBox="1">
            <a:spLocks/>
          </p:cNvSpPr>
          <p:nvPr userDrawn="1"/>
        </p:nvSpPr>
        <p:spPr>
          <a:xfrm>
            <a:off x="2952571" y="2609847"/>
            <a:ext cx="6286859" cy="598488"/>
          </a:xfrm>
          <a:prstGeom prst="rect">
            <a:avLst/>
          </a:prstGeom>
        </p:spPr>
        <p:txBody>
          <a:bodyPr anchor="ctr"/>
          <a:lstStyle>
            <a:lvl1pPr marL="0" indent="0" algn="ctr" defTabSz="967710" rtl="0" eaLnBrk="1" latinLnBrk="0" hangingPunct="1">
              <a:lnSpc>
                <a:spcPct val="100000"/>
              </a:lnSpc>
              <a:spcBef>
                <a:spcPts val="1058"/>
              </a:spcBef>
              <a:buFontTx/>
              <a:buNone/>
              <a:defRPr sz="5400" b="1" kern="1200" spc="600">
                <a:solidFill>
                  <a:schemeClr val="accent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5400" b="1" i="0" u="none" strike="noStrike" kern="1200" cap="none" spc="600" normalizeH="0" baseline="0" noProof="0" dirty="0">
              <a:ln>
                <a:noFill/>
              </a:ln>
              <a:solidFill>
                <a:srgbClr val="C8161E"/>
              </a:solidFill>
              <a:effectLst/>
              <a:uLnTx/>
              <a:uFillTx/>
              <a:latin typeface="Arial"/>
              <a:ea typeface="微软雅黑"/>
              <a:cs typeface="+mn-cs"/>
            </a:endParaRPr>
          </a:p>
        </p:txBody>
      </p:sp>
      <p:pic>
        <p:nvPicPr>
          <p:cNvPr id="11" name="图片 10">
            <a:extLst>
              <a:ext uri="{FF2B5EF4-FFF2-40B4-BE49-F238E27FC236}">
                <a16:creationId xmlns:a16="http://schemas.microsoft.com/office/drawing/2014/main" xmlns="" id="{EF900DEE-6164-48C3-8797-16E7213B07EB}"/>
              </a:ext>
            </a:extLst>
          </p:cNvPr>
          <p:cNvPicPr>
            <a:picLocks noChangeAspect="1"/>
          </p:cNvPicPr>
          <p:nvPr userDrawn="1"/>
        </p:nvPicPr>
        <p:blipFill rotWithShape="1">
          <a:blip r:embed="rId2">
            <a:alphaModFix amt="20000"/>
            <a:duotone>
              <a:srgbClr val="ED7D31">
                <a:shade val="45000"/>
                <a:satMod val="135000"/>
              </a:srgbClr>
              <a:prstClr val="white"/>
            </a:duotone>
          </a:blip>
          <a:srcRect t="9831" b="36385"/>
          <a:stretch/>
        </p:blipFill>
        <p:spPr>
          <a:xfrm>
            <a:off x="3352562" y="6146610"/>
            <a:ext cx="5486876" cy="406590"/>
          </a:xfrm>
          <a:prstGeom prst="rect">
            <a:avLst/>
          </a:prstGeom>
        </p:spPr>
      </p:pic>
      <p:pic>
        <p:nvPicPr>
          <p:cNvPr id="12" name="图片 11">
            <a:extLst>
              <a:ext uri="{FF2B5EF4-FFF2-40B4-BE49-F238E27FC236}">
                <a16:creationId xmlns:a16="http://schemas.microsoft.com/office/drawing/2014/main" xmlns="" id="{CE9C0F90-B4B1-48B6-B1D3-91ACC9BAE7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6410" y="188997"/>
            <a:ext cx="3019180" cy="2116050"/>
          </a:xfrm>
          <a:prstGeom prst="rect">
            <a:avLst/>
          </a:prstGeom>
        </p:spPr>
      </p:pic>
      <p:sp>
        <p:nvSpPr>
          <p:cNvPr id="13" name="任意多边形: 形状 12">
            <a:extLst>
              <a:ext uri="{FF2B5EF4-FFF2-40B4-BE49-F238E27FC236}">
                <a16:creationId xmlns:a16="http://schemas.microsoft.com/office/drawing/2014/main" xmlns="" id="{FB2C31BE-C0C5-4899-948E-BC783E5331C4}"/>
              </a:ext>
            </a:extLst>
          </p:cNvPr>
          <p:cNvSpPr/>
          <p:nvPr userDrawn="1"/>
        </p:nvSpPr>
        <p:spPr>
          <a:xfrm>
            <a:off x="3419386" y="4393629"/>
            <a:ext cx="5353229" cy="1461642"/>
          </a:xfrm>
          <a:custGeom>
            <a:avLst/>
            <a:gdLst>
              <a:gd name="connsiteX0" fmla="*/ 0 w 5353229"/>
              <a:gd name="connsiteY0" fmla="*/ 0 h 1461642"/>
              <a:gd name="connsiteX1" fmla="*/ 2676615 w 5353229"/>
              <a:gd name="connsiteY1" fmla="*/ 1043939 h 1461642"/>
              <a:gd name="connsiteX2" fmla="*/ 5353229 w 5353229"/>
              <a:gd name="connsiteY2" fmla="*/ 0 h 1461642"/>
              <a:gd name="connsiteX3" fmla="*/ 5353229 w 5353229"/>
              <a:gd name="connsiteY3" fmla="*/ 417703 h 1461642"/>
              <a:gd name="connsiteX4" fmla="*/ 2676615 w 5353229"/>
              <a:gd name="connsiteY4" fmla="*/ 1461642 h 1461642"/>
              <a:gd name="connsiteX5" fmla="*/ 0 w 5353229"/>
              <a:gd name="connsiteY5" fmla="*/ 417703 h 1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229" h="1461642">
                <a:moveTo>
                  <a:pt x="0" y="0"/>
                </a:moveTo>
                <a:lnTo>
                  <a:pt x="2676615" y="1043939"/>
                </a:lnTo>
                <a:lnTo>
                  <a:pt x="5353229" y="0"/>
                </a:lnTo>
                <a:lnTo>
                  <a:pt x="5353229" y="417703"/>
                </a:lnTo>
                <a:lnTo>
                  <a:pt x="2676615" y="1461642"/>
                </a:lnTo>
                <a:lnTo>
                  <a:pt x="0" y="417703"/>
                </a:lnTo>
                <a:close/>
              </a:path>
            </a:pathLst>
          </a:custGeom>
          <a:solidFill>
            <a:srgbClr val="FFFFFF"/>
          </a:solidFill>
          <a:ln w="12700" cap="flat" cmpd="sng" algn="ctr">
            <a:solidFill>
              <a:srgbClr val="FFFFFF"/>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4" name="图片 13" descr="图片包含 建筑物&#10;&#10;自动生成的说明">
            <a:extLst>
              <a:ext uri="{FF2B5EF4-FFF2-40B4-BE49-F238E27FC236}">
                <a16:creationId xmlns:a16="http://schemas.microsoft.com/office/drawing/2014/main" xmlns="" id="{05619C6E-49A8-4320-BAA1-41C03E721E4F}"/>
              </a:ext>
            </a:extLst>
          </p:cNvPr>
          <p:cNvPicPr>
            <a:picLocks noChangeAspect="1"/>
          </p:cNvPicPr>
          <p:nvPr userDrawn="1"/>
        </p:nvPicPr>
        <p:blipFill>
          <a:blip r:embed="rId4">
            <a:duotone>
              <a:prstClr val="black"/>
              <a:srgbClr val="C8161E">
                <a:tint val="45000"/>
                <a:satMod val="400000"/>
              </a:srgb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sp>
        <p:nvSpPr>
          <p:cNvPr id="15" name="文本占位符 31">
            <a:extLst>
              <a:ext uri="{FF2B5EF4-FFF2-40B4-BE49-F238E27FC236}">
                <a16:creationId xmlns:a16="http://schemas.microsoft.com/office/drawing/2014/main" xmlns="" id="{545C6A52-683F-4BB0-A406-3D050A96C0FB}"/>
              </a:ext>
            </a:extLst>
          </p:cNvPr>
          <p:cNvSpPr>
            <a:spLocks noGrp="1"/>
          </p:cNvSpPr>
          <p:nvPr>
            <p:ph type="body" sz="quarter" idx="11"/>
          </p:nvPr>
        </p:nvSpPr>
        <p:spPr>
          <a:xfrm>
            <a:off x="3104971" y="2762247"/>
            <a:ext cx="6286859" cy="598488"/>
          </a:xfrm>
          <a:prstGeom prst="rect">
            <a:avLst/>
          </a:prstGeom>
        </p:spPr>
        <p:txBody>
          <a:bodyPr anchor="ctr"/>
          <a:lstStyle>
            <a:lvl1pPr marL="0" indent="0" algn="ctr">
              <a:lnSpc>
                <a:spcPct val="100000"/>
              </a:lnSpc>
              <a:buNone/>
              <a:defRPr sz="4800" b="1" spc="600">
                <a:solidFill>
                  <a:schemeClr val="tx2"/>
                </a:solidFill>
              </a:defRPr>
            </a:lvl1pPr>
          </a:lstStyle>
          <a:p>
            <a:pPr lvl="0"/>
            <a:endParaRPr lang="zh-CN" altLang="en-US" dirty="0"/>
          </a:p>
        </p:txBody>
      </p:sp>
    </p:spTree>
    <p:extLst>
      <p:ext uri="{BB962C8B-B14F-4D97-AF65-F5344CB8AC3E}">
        <p14:creationId xmlns:p14="http://schemas.microsoft.com/office/powerpoint/2010/main" val="123005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52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7" name="图片占位符 6">
            <a:extLst>
              <a:ext uri="{FF2B5EF4-FFF2-40B4-BE49-F238E27FC236}">
                <a16:creationId xmlns:a16="http://schemas.microsoft.com/office/drawing/2014/main" xmlns="" id="{B2AC7F3C-7382-4A84-A86E-90EDDD72E86C}"/>
              </a:ext>
            </a:extLst>
          </p:cNvPr>
          <p:cNvSpPr>
            <a:spLocks noGrp="1"/>
          </p:cNvSpPr>
          <p:nvPr>
            <p:ph type="pic" sz="quarter" idx="10"/>
          </p:nvPr>
        </p:nvSpPr>
        <p:spPr>
          <a:xfrm>
            <a:off x="0" y="1"/>
            <a:ext cx="12192000" cy="3990974"/>
          </a:xfrm>
          <a:prstGeom prst="rect">
            <a:avLst/>
          </a:prstGeom>
        </p:spPr>
        <p:txBody>
          <a:bodyPr anchor="ctr"/>
          <a:lstStyle>
            <a:lvl1pPr marL="0" indent="0" algn="ctr">
              <a:buNone/>
              <a:defRPr/>
            </a:lvl1pPr>
          </a:lstStyle>
          <a:p>
            <a:endParaRPr lang="zh-CN" altLang="en-US" dirty="0"/>
          </a:p>
        </p:txBody>
      </p:sp>
      <p:sp>
        <p:nvSpPr>
          <p:cNvPr id="8" name="内容占位符 25">
            <a:extLst>
              <a:ext uri="{FF2B5EF4-FFF2-40B4-BE49-F238E27FC236}">
                <a16:creationId xmlns:a16="http://schemas.microsoft.com/office/drawing/2014/main" xmlns="" id="{3E65EB6F-1E6F-4BA7-9B1A-87394468F945}"/>
              </a:ext>
            </a:extLst>
          </p:cNvPr>
          <p:cNvSpPr>
            <a:spLocks noGrp="1"/>
          </p:cNvSpPr>
          <p:nvPr>
            <p:ph sz="quarter" idx="11"/>
          </p:nvPr>
        </p:nvSpPr>
        <p:spPr>
          <a:xfrm>
            <a:off x="888484" y="6091547"/>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9" name="文本占位符 31">
            <a:extLst>
              <a:ext uri="{FF2B5EF4-FFF2-40B4-BE49-F238E27FC236}">
                <a16:creationId xmlns:a16="http://schemas.microsoft.com/office/drawing/2014/main" xmlns="" id="{C851C1A8-2647-4778-B954-91350A393600}"/>
              </a:ext>
            </a:extLst>
          </p:cNvPr>
          <p:cNvSpPr>
            <a:spLocks noGrp="1"/>
          </p:cNvSpPr>
          <p:nvPr>
            <p:ph type="body" sz="quarter" idx="12"/>
          </p:nvPr>
        </p:nvSpPr>
        <p:spPr>
          <a:xfrm>
            <a:off x="888484" y="5337593"/>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10" name="标题 1">
            <a:extLst>
              <a:ext uri="{FF2B5EF4-FFF2-40B4-BE49-F238E27FC236}">
                <a16:creationId xmlns:a16="http://schemas.microsoft.com/office/drawing/2014/main" xmlns="" id="{A67E4451-E515-4CD6-9AC2-80FEED5A33AE}"/>
              </a:ext>
            </a:extLst>
          </p:cNvPr>
          <p:cNvSpPr>
            <a:spLocks noGrp="1"/>
          </p:cNvSpPr>
          <p:nvPr>
            <p:ph type="title" hasCustomPrompt="1"/>
          </p:nvPr>
        </p:nvSpPr>
        <p:spPr>
          <a:xfrm>
            <a:off x="888484" y="4121272"/>
            <a:ext cx="7798316" cy="1060855"/>
          </a:xfrm>
          <a:prstGeom prst="rect">
            <a:avLst/>
          </a:prstGeom>
          <a:noFill/>
          <a:effectLst/>
        </p:spPr>
        <p:txBody>
          <a:bodyPr anchor="ctr">
            <a:noAutofit/>
          </a:bodyPr>
          <a:lstStyle>
            <a:lvl1pPr algn="l">
              <a:lnSpc>
                <a:spcPct val="100000"/>
              </a:lnSpc>
              <a:defRPr sz="4800" b="0">
                <a:solidFill>
                  <a:schemeClr val="tx2"/>
                </a:solidFill>
                <a:effectLst/>
              </a:defRPr>
            </a:lvl1pPr>
          </a:lstStyle>
          <a:p>
            <a:r>
              <a:rPr lang="zh-CN" altLang="en-US" dirty="0"/>
              <a:t>单击此处编辑标题样式</a:t>
            </a:r>
          </a:p>
        </p:txBody>
      </p:sp>
      <p:pic>
        <p:nvPicPr>
          <p:cNvPr id="5" name="图片 4">
            <a:extLst>
              <a:ext uri="{FF2B5EF4-FFF2-40B4-BE49-F238E27FC236}">
                <a16:creationId xmlns:a16="http://schemas.microsoft.com/office/drawing/2014/main" xmlns="" id="{4EEB66B9-CD9A-4406-B82A-B301F0B2B0E1}"/>
              </a:ext>
            </a:extLst>
          </p:cNvPr>
          <p:cNvPicPr>
            <a:picLocks noChangeAspect="1"/>
          </p:cNvPicPr>
          <p:nvPr userDrawn="1"/>
        </p:nvPicPr>
        <p:blipFill rotWithShape="1">
          <a:blip r:embed="rId2" cstate="print"/>
          <a:srcRect l="74359" r="1346"/>
          <a:stretch/>
        </p:blipFill>
        <p:spPr>
          <a:xfrm>
            <a:off x="8870172" y="6192838"/>
            <a:ext cx="3002280" cy="411617"/>
          </a:xfrm>
          <a:prstGeom prst="rect">
            <a:avLst/>
          </a:prstGeom>
        </p:spPr>
      </p:pic>
      <p:cxnSp>
        <p:nvCxnSpPr>
          <p:cNvPr id="11" name="直接连接符 10">
            <a:extLst>
              <a:ext uri="{FF2B5EF4-FFF2-40B4-BE49-F238E27FC236}">
                <a16:creationId xmlns:a16="http://schemas.microsoft.com/office/drawing/2014/main" xmlns="" id="{BAED13B5-679B-4E26-81FE-6C898B17DE9C}"/>
              </a:ext>
            </a:extLst>
          </p:cNvPr>
          <p:cNvCxnSpPr>
            <a:cxnSpLocks/>
          </p:cNvCxnSpPr>
          <p:nvPr userDrawn="1"/>
        </p:nvCxnSpPr>
        <p:spPr>
          <a:xfrm>
            <a:off x="-80735" y="4049349"/>
            <a:ext cx="12272735" cy="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52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sp>
        <p:nvSpPr>
          <p:cNvPr id="3" name="图片占位符 6">
            <a:extLst>
              <a:ext uri="{FF2B5EF4-FFF2-40B4-BE49-F238E27FC236}">
                <a16:creationId xmlns:a16="http://schemas.microsoft.com/office/drawing/2014/main" xmlns="" id="{636D3F5B-DBA0-4275-91FF-D14D16748B87}"/>
              </a:ext>
            </a:extLst>
          </p:cNvPr>
          <p:cNvSpPr>
            <a:spLocks noGrp="1"/>
          </p:cNvSpPr>
          <p:nvPr>
            <p:ph type="pic" sz="quarter" idx="10"/>
          </p:nvPr>
        </p:nvSpPr>
        <p:spPr>
          <a:xfrm>
            <a:off x="6388100" y="0"/>
            <a:ext cx="5803900" cy="6858000"/>
          </a:xfrm>
          <a:prstGeom prst="rect">
            <a:avLst/>
          </a:prstGeom>
        </p:spPr>
        <p:txBody>
          <a:bodyPr anchor="ctr"/>
          <a:lstStyle>
            <a:lvl1pPr marL="0" indent="0" algn="ctr">
              <a:buNone/>
              <a:defRPr/>
            </a:lvl1pPr>
          </a:lstStyle>
          <a:p>
            <a:endParaRPr lang="zh-CN" altLang="en-US" dirty="0"/>
          </a:p>
        </p:txBody>
      </p:sp>
      <p:sp>
        <p:nvSpPr>
          <p:cNvPr id="4" name="内容占位符 25">
            <a:extLst>
              <a:ext uri="{FF2B5EF4-FFF2-40B4-BE49-F238E27FC236}">
                <a16:creationId xmlns:a16="http://schemas.microsoft.com/office/drawing/2014/main" xmlns="" id="{EAF966A0-3FED-4405-A46B-41C9C95D779B}"/>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5" name="文本占位符 31">
            <a:extLst>
              <a:ext uri="{FF2B5EF4-FFF2-40B4-BE49-F238E27FC236}">
                <a16:creationId xmlns:a16="http://schemas.microsoft.com/office/drawing/2014/main" xmlns="" id="{5CABA719-CA98-4DC1-BD84-0C9150108BD3}"/>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6" name="标题 1">
            <a:extLst>
              <a:ext uri="{FF2B5EF4-FFF2-40B4-BE49-F238E27FC236}">
                <a16:creationId xmlns:a16="http://schemas.microsoft.com/office/drawing/2014/main" xmlns="" id="{6A416B96-18E1-4343-823D-E9C854070CD6}"/>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tx2"/>
                </a:solidFill>
                <a:effectLst/>
              </a:defRPr>
            </a:lvl1pPr>
          </a:lstStyle>
          <a:p>
            <a:r>
              <a:rPr lang="zh-CN" altLang="en-US" dirty="0"/>
              <a:t>单击此处编辑标题样式</a:t>
            </a:r>
          </a:p>
        </p:txBody>
      </p:sp>
      <p:pic>
        <p:nvPicPr>
          <p:cNvPr id="7" name="图片 6">
            <a:extLst>
              <a:ext uri="{FF2B5EF4-FFF2-40B4-BE49-F238E27FC236}">
                <a16:creationId xmlns:a16="http://schemas.microsoft.com/office/drawing/2014/main" xmlns="" id="{15F3585C-5A73-4AF1-B357-3035864895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8" name="图片 7">
            <a:extLst>
              <a:ext uri="{FF2B5EF4-FFF2-40B4-BE49-F238E27FC236}">
                <a16:creationId xmlns:a16="http://schemas.microsoft.com/office/drawing/2014/main" xmlns="" id="{3069D545-3D6A-42A2-B6DB-9D6B8FC38E13}"/>
              </a:ext>
            </a:extLst>
          </p:cNvPr>
          <p:cNvPicPr>
            <a:picLocks noChangeAspect="1"/>
          </p:cNvPicPr>
          <p:nvPr userDrawn="1"/>
        </p:nvPicPr>
        <p:blipFill rotWithShape="1">
          <a:blip r:embed="rId3" cstate="print"/>
          <a:srcRect l="74359" r="1346"/>
          <a:stretch/>
        </p:blipFill>
        <p:spPr>
          <a:xfrm>
            <a:off x="310878" y="6192838"/>
            <a:ext cx="3002280" cy="411617"/>
          </a:xfrm>
          <a:prstGeom prst="rect">
            <a:avLst/>
          </a:prstGeom>
        </p:spPr>
      </p:pic>
      <p:cxnSp>
        <p:nvCxnSpPr>
          <p:cNvPr id="9" name="直接连接符 8">
            <a:extLst>
              <a:ext uri="{FF2B5EF4-FFF2-40B4-BE49-F238E27FC236}">
                <a16:creationId xmlns:a16="http://schemas.microsoft.com/office/drawing/2014/main" xmlns="" id="{B683CA0A-3CEC-4CF5-883E-6E1BED8E599C}"/>
              </a:ext>
            </a:extLst>
          </p:cNvPr>
          <p:cNvCxnSpPr>
            <a:cxnSpLocks/>
          </p:cNvCxnSpPr>
          <p:nvPr userDrawn="1"/>
        </p:nvCxnSpPr>
        <p:spPr>
          <a:xfrm>
            <a:off x="6261100" y="0"/>
            <a:ext cx="0" cy="68580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3-dark">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7D36BD71-E314-4A66-99B1-E39EA1F94132}"/>
              </a:ext>
            </a:extLst>
          </p:cNvPr>
          <p:cNvSpPr/>
          <p:nvPr userDrawn="1"/>
        </p:nvSpPr>
        <p:spPr>
          <a:xfrm>
            <a:off x="-19050" y="0"/>
            <a:ext cx="6115050" cy="6858000"/>
          </a:xfrm>
          <a:prstGeom prst="rect">
            <a:avLst/>
          </a:prstGeom>
          <a:solidFill>
            <a:schemeClr val="tx2"/>
          </a:solidFill>
          <a:ln w="12700" cap="flat" cmpd="sng" algn="ctr">
            <a:noFill/>
            <a:prstDash val="solid"/>
            <a:miter lim="800000"/>
          </a:ln>
          <a:effectLst/>
        </p:spPr>
        <p:txBody>
          <a:bodyPr rtlCol="0" anchor="ctr"/>
          <a:lstStyle/>
          <a:p>
            <a:pPr algn="just"/>
            <a:endParaRPr lang="zh-CN" altLang="en-US" dirty="0"/>
          </a:p>
        </p:txBody>
      </p:sp>
      <p:sp>
        <p:nvSpPr>
          <p:cNvPr id="3" name="图片占位符 6">
            <a:extLst>
              <a:ext uri="{FF2B5EF4-FFF2-40B4-BE49-F238E27FC236}">
                <a16:creationId xmlns:a16="http://schemas.microsoft.com/office/drawing/2014/main" xmlns="" id="{636D3F5B-DBA0-4275-91FF-D14D16748B87}"/>
              </a:ext>
            </a:extLst>
          </p:cNvPr>
          <p:cNvSpPr>
            <a:spLocks noGrp="1"/>
          </p:cNvSpPr>
          <p:nvPr>
            <p:ph type="pic" sz="quarter" idx="10"/>
          </p:nvPr>
        </p:nvSpPr>
        <p:spPr>
          <a:xfrm>
            <a:off x="6388100" y="0"/>
            <a:ext cx="5803900" cy="6858000"/>
          </a:xfrm>
          <a:prstGeom prst="rect">
            <a:avLst/>
          </a:prstGeom>
        </p:spPr>
        <p:txBody>
          <a:bodyPr anchor="ctr"/>
          <a:lstStyle>
            <a:lvl1pPr marL="0" indent="0" algn="ctr">
              <a:buNone/>
              <a:defRPr/>
            </a:lvl1pPr>
          </a:lstStyle>
          <a:p>
            <a:endParaRPr lang="zh-CN" altLang="en-US" dirty="0"/>
          </a:p>
        </p:txBody>
      </p:sp>
      <p:sp>
        <p:nvSpPr>
          <p:cNvPr id="4" name="内容占位符 25">
            <a:extLst>
              <a:ext uri="{FF2B5EF4-FFF2-40B4-BE49-F238E27FC236}">
                <a16:creationId xmlns:a16="http://schemas.microsoft.com/office/drawing/2014/main" xmlns="" id="{EAF966A0-3FED-4405-A46B-41C9C95D779B}"/>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bg1"/>
                </a:solidFill>
              </a:defRPr>
            </a:lvl1pPr>
          </a:lstStyle>
          <a:p>
            <a:pPr lvl="0"/>
            <a:endParaRPr lang="zh-CN" altLang="en-US" dirty="0"/>
          </a:p>
        </p:txBody>
      </p:sp>
      <p:sp>
        <p:nvSpPr>
          <p:cNvPr id="5" name="文本占位符 31">
            <a:extLst>
              <a:ext uri="{FF2B5EF4-FFF2-40B4-BE49-F238E27FC236}">
                <a16:creationId xmlns:a16="http://schemas.microsoft.com/office/drawing/2014/main" xmlns="" id="{5CABA719-CA98-4DC1-BD84-0C9150108BD3}"/>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bg1"/>
                </a:solidFill>
              </a:defRPr>
            </a:lvl1pPr>
          </a:lstStyle>
          <a:p>
            <a:pPr lvl="0"/>
            <a:endParaRPr lang="zh-CN" altLang="en-US" dirty="0"/>
          </a:p>
        </p:txBody>
      </p:sp>
      <p:sp>
        <p:nvSpPr>
          <p:cNvPr id="6" name="标题 1">
            <a:extLst>
              <a:ext uri="{FF2B5EF4-FFF2-40B4-BE49-F238E27FC236}">
                <a16:creationId xmlns:a16="http://schemas.microsoft.com/office/drawing/2014/main" xmlns="" id="{6A416B96-18E1-4343-823D-E9C854070CD6}"/>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bg1"/>
                </a:solidFill>
                <a:effectLst/>
              </a:defRPr>
            </a:lvl1pPr>
          </a:lstStyle>
          <a:p>
            <a:r>
              <a:rPr lang="zh-CN" altLang="en-US" dirty="0"/>
              <a:t>单击此处编辑标题样式</a:t>
            </a:r>
          </a:p>
        </p:txBody>
      </p:sp>
      <p:pic>
        <p:nvPicPr>
          <p:cNvPr id="7" name="图片 6">
            <a:extLst>
              <a:ext uri="{FF2B5EF4-FFF2-40B4-BE49-F238E27FC236}">
                <a16:creationId xmlns:a16="http://schemas.microsoft.com/office/drawing/2014/main" xmlns="" id="{15F3585C-5A73-4AF1-B357-30358648957E}"/>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8" name="图片 7">
            <a:extLst>
              <a:ext uri="{FF2B5EF4-FFF2-40B4-BE49-F238E27FC236}">
                <a16:creationId xmlns:a16="http://schemas.microsoft.com/office/drawing/2014/main" xmlns="" id="{3069D545-3D6A-42A2-B6DB-9D6B8FC38E13}"/>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bright="100000"/>
                    </a14:imgEffect>
                  </a14:imgLayer>
                </a14:imgProps>
              </a:ext>
            </a:extLst>
          </a:blip>
          <a:srcRect l="74359" r="1346"/>
          <a:stretch/>
        </p:blipFill>
        <p:spPr>
          <a:xfrm>
            <a:off x="310878" y="6192838"/>
            <a:ext cx="3002280" cy="411617"/>
          </a:xfrm>
          <a:prstGeom prst="rect">
            <a:avLst/>
          </a:prstGeom>
        </p:spPr>
      </p:pic>
      <p:cxnSp>
        <p:nvCxnSpPr>
          <p:cNvPr id="9" name="直接连接符 8">
            <a:extLst>
              <a:ext uri="{FF2B5EF4-FFF2-40B4-BE49-F238E27FC236}">
                <a16:creationId xmlns:a16="http://schemas.microsoft.com/office/drawing/2014/main" xmlns="" id="{B683CA0A-3CEC-4CF5-883E-6E1BED8E599C}"/>
              </a:ext>
            </a:extLst>
          </p:cNvPr>
          <p:cNvCxnSpPr>
            <a:cxnSpLocks/>
          </p:cNvCxnSpPr>
          <p:nvPr userDrawn="1"/>
        </p:nvCxnSpPr>
        <p:spPr>
          <a:xfrm>
            <a:off x="6261100" y="0"/>
            <a:ext cx="0" cy="68580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75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面4">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xmlns="" id="{98E190D1-AFAC-4AD9-B92E-58B87CBA2BBB}"/>
              </a:ext>
            </a:extLst>
          </p:cNvPr>
          <p:cNvSpPr/>
          <p:nvPr userDrawn="1"/>
        </p:nvSpPr>
        <p:spPr>
          <a:xfrm>
            <a:off x="10515600" y="-25400"/>
            <a:ext cx="1676400" cy="6883400"/>
          </a:xfrm>
          <a:prstGeom prst="triangle">
            <a:avLst>
              <a:gd name="adj" fmla="val 99435"/>
            </a:avLst>
          </a:prstGeom>
          <a:gradFill>
            <a:gsLst>
              <a:gs pos="100000">
                <a:schemeClr val="accent4"/>
              </a:gs>
              <a:gs pos="62000">
                <a:schemeClr val="tx2"/>
              </a:gs>
            </a:gsLst>
            <a:lin ang="2700000" scaled="0"/>
          </a:gradFill>
          <a:ln w="12700" cap="flat" cmpd="sng" algn="ctr">
            <a:solidFill>
              <a:schemeClr val="bg1"/>
            </a:solidFill>
            <a:prstDash val="solid"/>
            <a:miter lim="800000"/>
          </a:ln>
          <a:effectLst/>
        </p:spPr>
        <p:txBody>
          <a:bodyPr rtlCol="0" anchor="ctr"/>
          <a:lstStyle/>
          <a:p>
            <a:pPr lvl="0" algn="just"/>
            <a:endParaRPr lang="zh-CN" altLang="en-US" dirty="0"/>
          </a:p>
        </p:txBody>
      </p:sp>
      <p:sp>
        <p:nvSpPr>
          <p:cNvPr id="5" name="内容占位符 25">
            <a:extLst>
              <a:ext uri="{FF2B5EF4-FFF2-40B4-BE49-F238E27FC236}">
                <a16:creationId xmlns:a16="http://schemas.microsoft.com/office/drawing/2014/main" xmlns="" id="{96682C4B-F3CB-4913-99B2-00AFB7251FAA}"/>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6" name="文本占位符 31">
            <a:extLst>
              <a:ext uri="{FF2B5EF4-FFF2-40B4-BE49-F238E27FC236}">
                <a16:creationId xmlns:a16="http://schemas.microsoft.com/office/drawing/2014/main" xmlns="" id="{B5A17264-04D1-4C02-832A-A1DA9484B078}"/>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7" name="标题 1">
            <a:extLst>
              <a:ext uri="{FF2B5EF4-FFF2-40B4-BE49-F238E27FC236}">
                <a16:creationId xmlns:a16="http://schemas.microsoft.com/office/drawing/2014/main" xmlns="" id="{26FA3F28-F930-4C1E-80F2-90C73C8F3063}"/>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tx2"/>
                </a:solidFill>
                <a:effectLst/>
              </a:defRPr>
            </a:lvl1pPr>
          </a:lstStyle>
          <a:p>
            <a:r>
              <a:rPr lang="zh-CN" altLang="en-US" dirty="0"/>
              <a:t>单击此处编辑标题样式</a:t>
            </a:r>
          </a:p>
        </p:txBody>
      </p:sp>
      <p:pic>
        <p:nvPicPr>
          <p:cNvPr id="8" name="图片 7">
            <a:extLst>
              <a:ext uri="{FF2B5EF4-FFF2-40B4-BE49-F238E27FC236}">
                <a16:creationId xmlns:a16="http://schemas.microsoft.com/office/drawing/2014/main" xmlns="" id="{2286D724-0E80-4FBA-8317-A8CE5EF380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9" name="图片 8">
            <a:extLst>
              <a:ext uri="{FF2B5EF4-FFF2-40B4-BE49-F238E27FC236}">
                <a16:creationId xmlns:a16="http://schemas.microsoft.com/office/drawing/2014/main" xmlns="" id="{F53A0ABC-646A-4367-9E96-FFDDE79E6B5F}"/>
              </a:ext>
            </a:extLst>
          </p:cNvPr>
          <p:cNvPicPr>
            <a:picLocks noChangeAspect="1"/>
          </p:cNvPicPr>
          <p:nvPr userDrawn="1"/>
        </p:nvPicPr>
        <p:blipFill rotWithShape="1">
          <a:blip r:embed="rId3" cstate="print"/>
          <a:srcRect l="74359" r="1346"/>
          <a:stretch/>
        </p:blipFill>
        <p:spPr>
          <a:xfrm>
            <a:off x="310878" y="6192838"/>
            <a:ext cx="3002280" cy="411617"/>
          </a:xfrm>
          <a:prstGeom prst="rect">
            <a:avLst/>
          </a:prstGeom>
        </p:spPr>
      </p:pic>
      <p:sp>
        <p:nvSpPr>
          <p:cNvPr id="10" name="图片占位符 6">
            <a:extLst>
              <a:ext uri="{FF2B5EF4-FFF2-40B4-BE49-F238E27FC236}">
                <a16:creationId xmlns:a16="http://schemas.microsoft.com/office/drawing/2014/main" xmlns="" id="{1E4B9AD9-F42C-42B1-BF19-2BD63A06C277}"/>
              </a:ext>
            </a:extLst>
          </p:cNvPr>
          <p:cNvSpPr>
            <a:spLocks noGrp="1"/>
          </p:cNvSpPr>
          <p:nvPr>
            <p:ph type="pic" sz="quarter" idx="10"/>
          </p:nvPr>
        </p:nvSpPr>
        <p:spPr>
          <a:xfrm>
            <a:off x="5859400" y="0"/>
            <a:ext cx="6146801" cy="6858000"/>
          </a:xfrm>
          <a:prstGeom prst="parallelogram">
            <a:avLst>
              <a:gd name="adj" fmla="val 28125"/>
            </a:avLst>
          </a:prstGeom>
          <a:effectLst>
            <a:outerShdw blurRad="50800" dist="38100" dir="2700000" algn="tl" rotWithShape="0">
              <a:prstClr val="black">
                <a:alpha val="40000"/>
              </a:prstClr>
            </a:outerShdw>
          </a:effectLst>
        </p:spPr>
        <p:txBody>
          <a:bodyPr anchor="ctr"/>
          <a:lstStyle>
            <a:lvl1pPr marL="0" indent="0" algn="ctr">
              <a:buNone/>
              <a:defRPr/>
            </a:lvl1pPr>
          </a:lstStyle>
          <a:p>
            <a:endParaRPr lang="zh-CN" altLang="en-US" dirty="0"/>
          </a:p>
        </p:txBody>
      </p:sp>
      <p:cxnSp>
        <p:nvCxnSpPr>
          <p:cNvPr id="11" name="直接连接符 10">
            <a:extLst>
              <a:ext uri="{FF2B5EF4-FFF2-40B4-BE49-F238E27FC236}">
                <a16:creationId xmlns:a16="http://schemas.microsoft.com/office/drawing/2014/main" xmlns="" id="{8763BFF2-1BD6-4E69-9E37-FE80DFEC27A8}"/>
              </a:ext>
            </a:extLst>
          </p:cNvPr>
          <p:cNvCxnSpPr>
            <a:cxnSpLocks/>
          </p:cNvCxnSpPr>
          <p:nvPr userDrawn="1"/>
        </p:nvCxnSpPr>
        <p:spPr>
          <a:xfrm flipH="1">
            <a:off x="5710548" y="-25400"/>
            <a:ext cx="1737055" cy="68834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2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面5">
    <p:spTree>
      <p:nvGrpSpPr>
        <p:cNvPr id="1" name=""/>
        <p:cNvGrpSpPr/>
        <p:nvPr/>
      </p:nvGrpSpPr>
      <p:grpSpPr>
        <a:xfrm>
          <a:off x="0" y="0"/>
          <a:ext cx="0" cy="0"/>
          <a:chOff x="0" y="0"/>
          <a:chExt cx="0" cy="0"/>
        </a:xfrm>
      </p:grpSpPr>
      <p:pic>
        <p:nvPicPr>
          <p:cNvPr id="6" name="图片 5" descr="图片包含 建筑物&#10;&#10;自动生成的说明">
            <a:extLst>
              <a:ext uri="{FF2B5EF4-FFF2-40B4-BE49-F238E27FC236}">
                <a16:creationId xmlns:a16="http://schemas.microsoft.com/office/drawing/2014/main" xmlns="" id="{CA3B2481-2E39-4F26-AD96-B5923670EB5F}"/>
              </a:ext>
            </a:extLst>
          </p:cNvPr>
          <p:cNvPicPr>
            <a:picLocks noChangeAspect="1"/>
          </p:cNvPicPr>
          <p:nvPr userDrawn="1"/>
        </p:nvPicPr>
        <p:blipFill>
          <a:blip r:embed="rId2" cstate="print">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144710" y="2394097"/>
            <a:ext cx="8047290" cy="2590938"/>
          </a:xfrm>
          <a:prstGeom prst="rect">
            <a:avLst/>
          </a:prstGeom>
        </p:spPr>
      </p:pic>
      <p:sp>
        <p:nvSpPr>
          <p:cNvPr id="5" name="标题 1">
            <a:extLst>
              <a:ext uri="{FF2B5EF4-FFF2-40B4-BE49-F238E27FC236}">
                <a16:creationId xmlns:a16="http://schemas.microsoft.com/office/drawing/2014/main" xmlns="" id="{C227DB4D-9A52-41BB-8743-E8038C4138FC}"/>
              </a:ext>
            </a:extLst>
          </p:cNvPr>
          <p:cNvSpPr>
            <a:spLocks noGrp="1"/>
          </p:cNvSpPr>
          <p:nvPr>
            <p:ph type="title" hasCustomPrompt="1"/>
          </p:nvPr>
        </p:nvSpPr>
        <p:spPr>
          <a:xfrm>
            <a:off x="5460763" y="2407580"/>
            <a:ext cx="6426437" cy="1060855"/>
          </a:xfrm>
          <a:prstGeom prst="rect">
            <a:avLst/>
          </a:prstGeom>
          <a:noFill/>
          <a:effectLst/>
        </p:spPr>
        <p:txBody>
          <a:bodyPr anchor="ctr">
            <a:noAutofit/>
          </a:bodyPr>
          <a:lstStyle>
            <a:lvl1pPr algn="ctr">
              <a:defRPr sz="4000" b="1">
                <a:solidFill>
                  <a:schemeClr val="tx2"/>
                </a:solidFill>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xmlns="" id="{B2D05E36-F937-40FD-97BB-9372B5AC93DC}"/>
              </a:ext>
            </a:extLst>
          </p:cNvPr>
          <p:cNvSpPr>
            <a:spLocks noGrp="1"/>
          </p:cNvSpPr>
          <p:nvPr>
            <p:ph sz="quarter" idx="10"/>
          </p:nvPr>
        </p:nvSpPr>
        <p:spPr>
          <a:xfrm>
            <a:off x="8946863" y="4107201"/>
            <a:ext cx="2903311" cy="454025"/>
          </a:xfrm>
          <a:prstGeom prst="rect">
            <a:avLst/>
          </a:prstGeom>
        </p:spPr>
        <p:txBody>
          <a:bodyPr anchor="ctr"/>
          <a:lstStyle>
            <a:lvl1pPr marL="0" indent="0" algn="ctr">
              <a:lnSpc>
                <a:spcPct val="100000"/>
              </a:lnSpc>
              <a:buNone/>
              <a:defRPr sz="1800">
                <a:solidFill>
                  <a:schemeClr val="accent2"/>
                </a:solidFill>
              </a:defRPr>
            </a:lvl1pPr>
          </a:lstStyle>
          <a:p>
            <a:pPr lvl="0"/>
            <a:endParaRPr lang="zh-CN" altLang="en-US" dirty="0"/>
          </a:p>
        </p:txBody>
      </p:sp>
      <p:sp>
        <p:nvSpPr>
          <p:cNvPr id="8" name="文本占位符 31">
            <a:extLst>
              <a:ext uri="{FF2B5EF4-FFF2-40B4-BE49-F238E27FC236}">
                <a16:creationId xmlns:a16="http://schemas.microsoft.com/office/drawing/2014/main" xmlns="" id="{5BC80367-1D9F-485B-B0F7-7C45899F9076}"/>
              </a:ext>
            </a:extLst>
          </p:cNvPr>
          <p:cNvSpPr>
            <a:spLocks noGrp="1"/>
          </p:cNvSpPr>
          <p:nvPr>
            <p:ph type="body" sz="quarter" idx="11"/>
          </p:nvPr>
        </p:nvSpPr>
        <p:spPr>
          <a:xfrm>
            <a:off x="5460764" y="3997557"/>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sp>
        <p:nvSpPr>
          <p:cNvPr id="9" name="图片占位符 14">
            <a:extLst>
              <a:ext uri="{FF2B5EF4-FFF2-40B4-BE49-F238E27FC236}">
                <a16:creationId xmlns:a16="http://schemas.microsoft.com/office/drawing/2014/main" xmlns="" id="{61CC23B2-BE5F-4680-96CD-C33FF9374DFF}"/>
              </a:ext>
            </a:extLst>
          </p:cNvPr>
          <p:cNvSpPr>
            <a:spLocks noGrp="1"/>
          </p:cNvSpPr>
          <p:nvPr>
            <p:ph type="pic" sz="quarter" idx="12"/>
          </p:nvPr>
        </p:nvSpPr>
        <p:spPr>
          <a:xfrm>
            <a:off x="0" y="1415726"/>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pic>
        <p:nvPicPr>
          <p:cNvPr id="10" name="图片 9">
            <a:extLst>
              <a:ext uri="{FF2B5EF4-FFF2-40B4-BE49-F238E27FC236}">
                <a16:creationId xmlns:a16="http://schemas.microsoft.com/office/drawing/2014/main" xmlns="" id="{3788FC1A-7F0D-4A9B-AA04-89AD4994A8D0}"/>
              </a:ext>
            </a:extLst>
          </p:cNvPr>
          <p:cNvPicPr>
            <a:picLocks noChangeAspect="1"/>
          </p:cNvPicPr>
          <p:nvPr userDrawn="1"/>
        </p:nvPicPr>
        <p:blipFill>
          <a:blip r:embed="rId3"/>
          <a:stretch>
            <a:fillRect/>
          </a:stretch>
        </p:blipFill>
        <p:spPr>
          <a:xfrm>
            <a:off x="6524558" y="4706725"/>
            <a:ext cx="3935296" cy="209291"/>
          </a:xfrm>
          <a:prstGeom prst="rect">
            <a:avLst/>
          </a:prstGeom>
        </p:spPr>
      </p:pic>
      <p:pic>
        <p:nvPicPr>
          <p:cNvPr id="11" name="图片 10">
            <a:extLst>
              <a:ext uri="{FF2B5EF4-FFF2-40B4-BE49-F238E27FC236}">
                <a16:creationId xmlns:a16="http://schemas.microsoft.com/office/drawing/2014/main" xmlns="" id="{C00B84F0-53AC-421B-9FBC-62687BB5AA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2913" y="271357"/>
            <a:ext cx="2169174" cy="713098"/>
          </a:xfrm>
          <a:prstGeom prst="rect">
            <a:avLst/>
          </a:prstGeom>
        </p:spPr>
      </p:pic>
      <p:pic>
        <p:nvPicPr>
          <p:cNvPr id="12" name="图片 11">
            <a:extLst>
              <a:ext uri="{FF2B5EF4-FFF2-40B4-BE49-F238E27FC236}">
                <a16:creationId xmlns:a16="http://schemas.microsoft.com/office/drawing/2014/main" xmlns="" id="{69E27F61-80B1-40C1-B303-E54548F0A013}"/>
              </a:ext>
            </a:extLst>
          </p:cNvPr>
          <p:cNvPicPr>
            <a:picLocks noChangeAspect="1"/>
          </p:cNvPicPr>
          <p:nvPr userDrawn="1"/>
        </p:nvPicPr>
        <p:blipFill rotWithShape="1">
          <a:blip r:embed="rId5"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10094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6DC54DA7-8689-4800-BC51-1B5E92F91EBD}"/>
              </a:ext>
            </a:extLst>
          </p:cNvPr>
          <p:cNvGrpSpPr/>
          <p:nvPr userDrawn="1"/>
        </p:nvGrpSpPr>
        <p:grpSpPr>
          <a:xfrm>
            <a:off x="391884" y="2278063"/>
            <a:ext cx="4122059" cy="1462680"/>
            <a:chOff x="304800" y="2709636"/>
            <a:chExt cx="4122059" cy="1462680"/>
          </a:xfrm>
        </p:grpSpPr>
        <p:grpSp>
          <p:nvGrpSpPr>
            <p:cNvPr id="12" name="组合 11">
              <a:extLst>
                <a:ext uri="{FF2B5EF4-FFF2-40B4-BE49-F238E27FC236}">
                  <a16:creationId xmlns:a16="http://schemas.microsoft.com/office/drawing/2014/main" xmlns="" id="{5E59BA01-ADDE-45EC-AD9A-30B45C126EF8}"/>
                </a:ext>
              </a:extLst>
            </p:cNvPr>
            <p:cNvGrpSpPr/>
            <p:nvPr/>
          </p:nvGrpSpPr>
          <p:grpSpPr>
            <a:xfrm>
              <a:off x="304800" y="2709636"/>
              <a:ext cx="4122059" cy="1462680"/>
              <a:chOff x="667656" y="1497651"/>
              <a:chExt cx="4122059" cy="1462680"/>
            </a:xfrm>
          </p:grpSpPr>
          <p:grpSp>
            <p:nvGrpSpPr>
              <p:cNvPr id="14" name="组合 13">
                <a:extLst>
                  <a:ext uri="{FF2B5EF4-FFF2-40B4-BE49-F238E27FC236}">
                    <a16:creationId xmlns:a16="http://schemas.microsoft.com/office/drawing/2014/main" xmlns="" id="{5C4775BF-17D8-45C0-9CB9-425332699B08}"/>
                  </a:ext>
                </a:extLst>
              </p:cNvPr>
              <p:cNvGrpSpPr/>
              <p:nvPr/>
            </p:nvGrpSpPr>
            <p:grpSpPr>
              <a:xfrm>
                <a:off x="667656" y="1497651"/>
                <a:ext cx="4122059" cy="1438728"/>
                <a:chOff x="537028" y="1493158"/>
                <a:chExt cx="4122059" cy="1438728"/>
              </a:xfrm>
            </p:grpSpPr>
            <p:sp>
              <p:nvSpPr>
                <p:cNvPr id="17" name="矩形 16">
                  <a:extLst>
                    <a:ext uri="{FF2B5EF4-FFF2-40B4-BE49-F238E27FC236}">
                      <a16:creationId xmlns:a16="http://schemas.microsoft.com/office/drawing/2014/main" xmlns="" id="{0D22151C-5CCD-4390-83DF-F41B623A3BBE}"/>
                    </a:ext>
                  </a:extLst>
                </p:cNvPr>
                <p:cNvSpPr/>
                <p:nvPr/>
              </p:nvSpPr>
              <p:spPr>
                <a:xfrm>
                  <a:off x="537029" y="1493158"/>
                  <a:ext cx="4122058" cy="1438728"/>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8" name="图片 17" descr="图片包含 建筑物&#10;&#10;自动生成的说明">
                  <a:extLst>
                    <a:ext uri="{FF2B5EF4-FFF2-40B4-BE49-F238E27FC236}">
                      <a16:creationId xmlns:a16="http://schemas.microsoft.com/office/drawing/2014/main" xmlns="" id="{4FA339D9-8197-4F28-8D72-F96BF5158E1B}"/>
                    </a:ext>
                  </a:extLst>
                </p:cNvPr>
                <p:cNvPicPr>
                  <a:picLocks noChangeAspect="1"/>
                </p:cNvPicPr>
                <p:nvPr/>
              </p:nvPicPr>
              <p:blipFill>
                <a:blip r:embed="rId2" cstate="print">
                  <a:duotone>
                    <a:srgbClr val="DBDBDB">
                      <a:shade val="45000"/>
                      <a:satMod val="135000"/>
                    </a:srgb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15" name="文本框 14">
                <a:extLst>
                  <a:ext uri="{FF2B5EF4-FFF2-40B4-BE49-F238E27FC236}">
                    <a16:creationId xmlns:a16="http://schemas.microsoft.com/office/drawing/2014/main" xmlns="" id="{C081911D-2E44-4FD6-A0AD-907AAE52FACB}"/>
                  </a:ext>
                </a:extLst>
              </p:cNvPr>
              <p:cNvSpPr txBox="1"/>
              <p:nvPr/>
            </p:nvSpPr>
            <p:spPr>
              <a:xfrm>
                <a:off x="2387598" y="1755350"/>
                <a:ext cx="223519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5400" b="0" i="0" u="none" strike="noStrike" kern="0" cap="none" spc="0" normalizeH="0" baseline="0" noProof="0" dirty="0">
                    <a:ln>
                      <a:noFill/>
                    </a:ln>
                    <a:solidFill>
                      <a:schemeClr val="tx2"/>
                    </a:solidFill>
                    <a:effectLst/>
                    <a:uLnTx/>
                    <a:uFillTx/>
                    <a:latin typeface="+mj-ea"/>
                    <a:ea typeface="+mj-ea"/>
                  </a:rPr>
                  <a:t>目  录</a:t>
                </a:r>
              </a:p>
            </p:txBody>
          </p:sp>
          <p:sp>
            <p:nvSpPr>
              <p:cNvPr id="16" name="矩形 15">
                <a:extLst>
                  <a:ext uri="{FF2B5EF4-FFF2-40B4-BE49-F238E27FC236}">
                    <a16:creationId xmlns:a16="http://schemas.microsoft.com/office/drawing/2014/main" xmlns="" id="{A92C7D20-4DAB-48D5-B9FE-07311B97C222}"/>
                  </a:ext>
                </a:extLst>
              </p:cNvPr>
              <p:cNvSpPr/>
              <p:nvPr/>
            </p:nvSpPr>
            <p:spPr>
              <a:xfrm rot="16200000">
                <a:off x="2683685" y="854302"/>
                <a:ext cx="90000" cy="4122058"/>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grpSp>
        <p:pic>
          <p:nvPicPr>
            <p:cNvPr id="13" name="图片 12">
              <a:extLst>
                <a:ext uri="{FF2B5EF4-FFF2-40B4-BE49-F238E27FC236}">
                  <a16:creationId xmlns:a16="http://schemas.microsoft.com/office/drawing/2014/main" xmlns="" id="{722A3E5D-FF59-4C7C-A657-F2CE27FAB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9" name="图片占位符 6">
            <a:extLst>
              <a:ext uri="{FF2B5EF4-FFF2-40B4-BE49-F238E27FC236}">
                <a16:creationId xmlns:a16="http://schemas.microsoft.com/office/drawing/2014/main" xmlns="" id="{AF8E3962-2329-4680-827B-C4237CDC52F3}"/>
              </a:ext>
            </a:extLst>
          </p:cNvPr>
          <p:cNvSpPr>
            <a:spLocks noGrp="1"/>
          </p:cNvSpPr>
          <p:nvPr>
            <p:ph type="pic" sz="quarter" idx="10"/>
          </p:nvPr>
        </p:nvSpPr>
        <p:spPr>
          <a:xfrm>
            <a:off x="6095999" y="0"/>
            <a:ext cx="6096001" cy="6858000"/>
          </a:xfrm>
          <a:prstGeom prst="rect">
            <a:avLst/>
          </a:prstGeom>
        </p:spPr>
        <p:txBody>
          <a:bodyPr anchor="ctr"/>
          <a:lstStyle>
            <a:lvl1pPr marL="0" indent="0" algn="ctr">
              <a:buNone/>
              <a:defRPr/>
            </a:lvl1pPr>
          </a:lstStyle>
          <a:p>
            <a:endParaRPr lang="zh-CN" altLang="en-US" dirty="0"/>
          </a:p>
        </p:txBody>
      </p:sp>
    </p:spTree>
    <p:extLst>
      <p:ext uri="{BB962C8B-B14F-4D97-AF65-F5344CB8AC3E}">
        <p14:creationId xmlns:p14="http://schemas.microsoft.com/office/powerpoint/2010/main" val="133436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B78DC3B0-6545-47FD-A372-07AD4DF09697}"/>
              </a:ext>
            </a:extLst>
          </p:cNvPr>
          <p:cNvGrpSpPr/>
          <p:nvPr userDrawn="1"/>
        </p:nvGrpSpPr>
        <p:grpSpPr>
          <a:xfrm>
            <a:off x="4034971" y="689970"/>
            <a:ext cx="4122059" cy="1462680"/>
            <a:chOff x="304800" y="2709636"/>
            <a:chExt cx="4122059" cy="1462680"/>
          </a:xfrm>
        </p:grpSpPr>
        <p:grpSp>
          <p:nvGrpSpPr>
            <p:cNvPr id="4" name="组合 3">
              <a:extLst>
                <a:ext uri="{FF2B5EF4-FFF2-40B4-BE49-F238E27FC236}">
                  <a16:creationId xmlns:a16="http://schemas.microsoft.com/office/drawing/2014/main" xmlns="" id="{A499F2E8-30BC-413E-8034-6A7278D4979C}"/>
                </a:ext>
              </a:extLst>
            </p:cNvPr>
            <p:cNvGrpSpPr/>
            <p:nvPr/>
          </p:nvGrpSpPr>
          <p:grpSpPr>
            <a:xfrm>
              <a:off x="304800" y="2709636"/>
              <a:ext cx="4122059" cy="1462680"/>
              <a:chOff x="667656" y="1497651"/>
              <a:chExt cx="4122059" cy="1462680"/>
            </a:xfrm>
          </p:grpSpPr>
          <p:grpSp>
            <p:nvGrpSpPr>
              <p:cNvPr id="6" name="组合 5">
                <a:extLst>
                  <a:ext uri="{FF2B5EF4-FFF2-40B4-BE49-F238E27FC236}">
                    <a16:creationId xmlns:a16="http://schemas.microsoft.com/office/drawing/2014/main" xmlns="" id="{BFD679A7-DAD2-4984-B6F0-7C9ABE4B8F0F}"/>
                  </a:ext>
                </a:extLst>
              </p:cNvPr>
              <p:cNvGrpSpPr/>
              <p:nvPr/>
            </p:nvGrpSpPr>
            <p:grpSpPr>
              <a:xfrm>
                <a:off x="667656" y="1497651"/>
                <a:ext cx="4122059" cy="1438728"/>
                <a:chOff x="537028" y="1493158"/>
                <a:chExt cx="4122059" cy="1438728"/>
              </a:xfrm>
            </p:grpSpPr>
            <p:sp>
              <p:nvSpPr>
                <p:cNvPr id="9" name="矩形 8">
                  <a:extLst>
                    <a:ext uri="{FF2B5EF4-FFF2-40B4-BE49-F238E27FC236}">
                      <a16:creationId xmlns:a16="http://schemas.microsoft.com/office/drawing/2014/main" xmlns="" id="{424CD77E-BBF9-4D46-B301-F75D3222F2E0}"/>
                    </a:ext>
                  </a:extLst>
                </p:cNvPr>
                <p:cNvSpPr/>
                <p:nvPr/>
              </p:nvSpPr>
              <p:spPr>
                <a:xfrm>
                  <a:off x="537029" y="1493158"/>
                  <a:ext cx="4122058" cy="1438728"/>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0" name="图片 9" descr="图片包含 建筑物&#10;&#10;自动生成的说明">
                  <a:extLst>
                    <a:ext uri="{FF2B5EF4-FFF2-40B4-BE49-F238E27FC236}">
                      <a16:creationId xmlns:a16="http://schemas.microsoft.com/office/drawing/2014/main" xmlns="" id="{83E81D97-88FE-44C4-85F5-ABEF155EA045}"/>
                    </a:ext>
                  </a:extLst>
                </p:cNvPr>
                <p:cNvPicPr>
                  <a:picLocks noChangeAspect="1"/>
                </p:cNvPicPr>
                <p:nvPr/>
              </p:nvPicPr>
              <p:blipFill>
                <a:blip r:embed="rId2" cstate="print">
                  <a:duotone>
                    <a:srgbClr val="DBDBDB">
                      <a:shade val="45000"/>
                      <a:satMod val="135000"/>
                    </a:srgb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7" name="文本框 6">
                <a:extLst>
                  <a:ext uri="{FF2B5EF4-FFF2-40B4-BE49-F238E27FC236}">
                    <a16:creationId xmlns:a16="http://schemas.microsoft.com/office/drawing/2014/main" xmlns="" id="{53959A77-64DA-4694-95C2-AD9E38910645}"/>
                  </a:ext>
                </a:extLst>
              </p:cNvPr>
              <p:cNvSpPr txBox="1"/>
              <p:nvPr/>
            </p:nvSpPr>
            <p:spPr>
              <a:xfrm>
                <a:off x="2387598" y="1755350"/>
                <a:ext cx="223519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5400" b="0" i="0" u="none" strike="noStrike" kern="0" cap="none" spc="0" normalizeH="0" baseline="0" noProof="0" dirty="0">
                    <a:ln>
                      <a:noFill/>
                    </a:ln>
                    <a:solidFill>
                      <a:schemeClr val="tx2"/>
                    </a:solidFill>
                    <a:effectLst/>
                    <a:uLnTx/>
                    <a:uFillTx/>
                    <a:latin typeface="+mj-ea"/>
                    <a:ea typeface="+mj-ea"/>
                  </a:rPr>
                  <a:t>目  录</a:t>
                </a:r>
              </a:p>
            </p:txBody>
          </p:sp>
          <p:sp>
            <p:nvSpPr>
              <p:cNvPr id="8" name="矩形 7">
                <a:extLst>
                  <a:ext uri="{FF2B5EF4-FFF2-40B4-BE49-F238E27FC236}">
                    <a16:creationId xmlns:a16="http://schemas.microsoft.com/office/drawing/2014/main" xmlns="" id="{20512A63-1AB8-442E-BAE6-AF2B98235281}"/>
                  </a:ext>
                </a:extLst>
              </p:cNvPr>
              <p:cNvSpPr/>
              <p:nvPr/>
            </p:nvSpPr>
            <p:spPr>
              <a:xfrm rot="16200000">
                <a:off x="2683685" y="854302"/>
                <a:ext cx="90000" cy="4122058"/>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grpSp>
        <p:pic>
          <p:nvPicPr>
            <p:cNvPr id="5" name="图片 4">
              <a:extLst>
                <a:ext uri="{FF2B5EF4-FFF2-40B4-BE49-F238E27FC236}">
                  <a16:creationId xmlns:a16="http://schemas.microsoft.com/office/drawing/2014/main" xmlns="" id="{AD253681-53B8-4661-A94B-736B46C3A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1" name="图片占位符 6">
            <a:extLst>
              <a:ext uri="{FF2B5EF4-FFF2-40B4-BE49-F238E27FC236}">
                <a16:creationId xmlns:a16="http://schemas.microsoft.com/office/drawing/2014/main" xmlns="" id="{D403F116-EFE8-4DEB-B6FE-4D20752B7443}"/>
              </a:ext>
            </a:extLst>
          </p:cNvPr>
          <p:cNvSpPr>
            <a:spLocks noGrp="1"/>
          </p:cNvSpPr>
          <p:nvPr>
            <p:ph type="pic" sz="quarter" idx="10"/>
          </p:nvPr>
        </p:nvSpPr>
        <p:spPr>
          <a:xfrm>
            <a:off x="1" y="3240088"/>
            <a:ext cx="12192000" cy="3617912"/>
          </a:xfrm>
          <a:prstGeom prst="rect">
            <a:avLst/>
          </a:prstGeom>
        </p:spPr>
        <p:txBody>
          <a:bodyPr anchor="ctr"/>
          <a:lstStyle>
            <a:lvl1pPr marL="0" indent="0" algn="ctr">
              <a:buNone/>
              <a:defRPr/>
            </a:lvl1pPr>
          </a:lstStyle>
          <a:p>
            <a:endParaRPr lang="zh-CN" altLang="en-US" dirty="0"/>
          </a:p>
        </p:txBody>
      </p:sp>
    </p:spTree>
    <p:extLst>
      <p:ext uri="{BB962C8B-B14F-4D97-AF65-F5344CB8AC3E}">
        <p14:creationId xmlns:p14="http://schemas.microsoft.com/office/powerpoint/2010/main" val="27210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版式1">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a:extLst>
              <a:ext uri="{FF2B5EF4-FFF2-40B4-BE49-F238E27FC236}">
                <a16:creationId xmlns:a16="http://schemas.microsoft.com/office/drawing/2014/main" xmlns="" id="{633E3E6D-D003-4285-9CD3-F9F948F4D401}"/>
              </a:ext>
            </a:extLst>
          </p:cNvPr>
          <p:cNvPicPr>
            <a:picLocks noChangeAspect="1"/>
          </p:cNvPicPr>
          <p:nvPr userDrawn="1"/>
        </p:nvPicPr>
        <p:blipFill rotWithShape="1">
          <a:blip r:embed="rId2" cstate="print"/>
          <a:srcRect r="1346"/>
          <a:stretch/>
        </p:blipFill>
        <p:spPr>
          <a:xfrm>
            <a:off x="516" y="6149854"/>
            <a:ext cx="12191484" cy="411617"/>
          </a:xfrm>
          <a:prstGeom prst="rect">
            <a:avLst/>
          </a:prstGeom>
        </p:spPr>
      </p:pic>
      <p:pic>
        <p:nvPicPr>
          <p:cNvPr id="13" name="图片 12" descr="文本&#10;&#10;中度可信度描述已自动生成">
            <a:extLst>
              <a:ext uri="{FF2B5EF4-FFF2-40B4-BE49-F238E27FC236}">
                <a16:creationId xmlns:a16="http://schemas.microsoft.com/office/drawing/2014/main" xmlns="" id="{20F80C42-4A81-4868-AA78-9E4FF9811EE2}"/>
              </a:ext>
            </a:extLst>
          </p:cNvPr>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9553162" y="263409"/>
            <a:ext cx="2305463" cy="757902"/>
          </a:xfrm>
          <a:prstGeom prst="rect">
            <a:avLst/>
          </a:prstGeom>
        </p:spPr>
      </p:pic>
      <p:sp>
        <p:nvSpPr>
          <p:cNvPr id="8" name="矩形 7">
            <a:extLst>
              <a:ext uri="{FF2B5EF4-FFF2-40B4-BE49-F238E27FC236}">
                <a16:creationId xmlns:a16="http://schemas.microsoft.com/office/drawing/2014/main" xmlns="" id="{EB998610-38B8-4F4F-8E37-98D574A43924}"/>
              </a:ext>
            </a:extLst>
          </p:cNvPr>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extLst>
      <p:ext uri="{BB962C8B-B14F-4D97-AF65-F5344CB8AC3E}">
        <p14:creationId xmlns:p14="http://schemas.microsoft.com/office/powerpoint/2010/main" val="312608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161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8" r:id="rId4"/>
    <p:sldLayoutId id="2147483683" r:id="rId5"/>
    <p:sldLayoutId id="2147483689" r:id="rId6"/>
    <p:sldLayoutId id="2147483682" r:id="rId7"/>
    <p:sldLayoutId id="2147483684" r:id="rId8"/>
    <p:sldLayoutId id="2147483664" r:id="rId9"/>
    <p:sldLayoutId id="2147483677" r:id="rId10"/>
    <p:sldLayoutId id="2147483678" r:id="rId11"/>
    <p:sldLayoutId id="2147483675" r:id="rId12"/>
    <p:sldLayoutId id="2147483690" r:id="rId13"/>
    <p:sldLayoutId id="2147483685" r:id="rId14"/>
    <p:sldLayoutId id="2147483686" r:id="rId15"/>
    <p:sldLayoutId id="2147483691" r:id="rId16"/>
    <p:sldLayoutId id="214748368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6771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41927" indent="-241927" algn="l" defTabSz="967710" rtl="0" eaLnBrk="1" latinLnBrk="0" hangingPunct="1">
        <a:lnSpc>
          <a:spcPct val="90000"/>
        </a:lnSpc>
        <a:spcBef>
          <a:spcPts val="1058"/>
        </a:spcBef>
        <a:buFontTx/>
        <a:buBlip>
          <a:blip r:embed="rId19"/>
        </a:buBlip>
        <a:defRPr sz="2963" b="0" kern="1200">
          <a:solidFill>
            <a:schemeClr val="tx2">
              <a:lumMod val="75000"/>
              <a:lumOff val="25000"/>
            </a:schemeClr>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zh-CN"/>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1">
          <p15:clr>
            <a:srgbClr val="F26B43"/>
          </p15:clr>
        </p15:guide>
        <p15:guide id="2" orient="horz" pos="227">
          <p15:clr>
            <a:srgbClr val="F26B43"/>
          </p15:clr>
        </p15:guide>
        <p15:guide id="3" pos="3840" userDrawn="1">
          <p15:clr>
            <a:srgbClr val="F26B43"/>
          </p15:clr>
        </p15:guide>
        <p15:guide id="4" pos="227">
          <p15:clr>
            <a:srgbClr val="F26B43"/>
          </p15:clr>
        </p15:guide>
        <p15:guide id="5" orient="horz" pos="2041">
          <p15:clr>
            <a:srgbClr val="F26B43"/>
          </p15:clr>
        </p15:guide>
        <p15:guide id="6" pos="7446" userDrawn="1">
          <p15:clr>
            <a:srgbClr val="F26B43"/>
          </p15:clr>
        </p15:guide>
        <p15:guide id="7" orient="horz" pos="3651">
          <p15:clr>
            <a:srgbClr val="F26B43"/>
          </p15:clr>
        </p15:guide>
        <p15:guide id="8" orient="horz" pos="2514">
          <p15:clr>
            <a:srgbClr val="FDE53C"/>
          </p15:clr>
        </p15:guide>
        <p15:guide id="9" orient="horz" pos="1554">
          <p15:clr>
            <a:srgbClr val="FDE53C"/>
          </p15:clr>
        </p15:guide>
        <p15:guide id="12" pos="2418">
          <p15:clr>
            <a:srgbClr val="A4A3A4"/>
          </p15:clr>
        </p15:guide>
        <p15:guide id="13" pos="4830">
          <p15:clr>
            <a:srgbClr val="A4A3A4"/>
          </p15:clr>
        </p15:guide>
        <p15:guide id="14" orient="horz" pos="1356">
          <p15:clr>
            <a:srgbClr val="A4A3A4"/>
          </p15:clr>
        </p15:guide>
        <p15:guide id="15" orient="horz" pos="271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605ECC-F19C-469E-BAA3-7810EC50D4AF}"/>
              </a:ext>
            </a:extLst>
          </p:cNvPr>
          <p:cNvSpPr>
            <a:spLocks noGrp="1"/>
          </p:cNvSpPr>
          <p:nvPr>
            <p:ph type="title"/>
          </p:nvPr>
        </p:nvSpPr>
        <p:spPr>
          <a:xfrm>
            <a:off x="1069560" y="2106609"/>
            <a:ext cx="10052879" cy="1060855"/>
          </a:xfrm>
        </p:spPr>
        <p:txBody>
          <a:bodyPr/>
          <a:lstStyle/>
          <a:p>
            <a:r>
              <a:rPr lang="zh-CN" altLang="en-US" dirty="0" smtClean="0"/>
              <a:t>基于平均场博弈的自动驾驶决策研究</a:t>
            </a:r>
            <a:endParaRPr lang="zh-CN" altLang="en-US" dirty="0"/>
          </a:p>
        </p:txBody>
      </p:sp>
      <p:sp>
        <p:nvSpPr>
          <p:cNvPr id="3" name="内容占位符 2">
            <a:extLst>
              <a:ext uri="{FF2B5EF4-FFF2-40B4-BE49-F238E27FC236}">
                <a16:creationId xmlns:a16="http://schemas.microsoft.com/office/drawing/2014/main" xmlns="" id="{A7B5F1DE-2DCC-43FF-880E-DD1292091203}"/>
              </a:ext>
            </a:extLst>
          </p:cNvPr>
          <p:cNvSpPr>
            <a:spLocks noGrp="1"/>
          </p:cNvSpPr>
          <p:nvPr>
            <p:ph sz="quarter" idx="10"/>
          </p:nvPr>
        </p:nvSpPr>
        <p:spPr/>
        <p:txBody>
          <a:bodyPr/>
          <a:lstStyle/>
          <a:p>
            <a:r>
              <a:rPr lang="en-US" altLang="zh-CN" dirty="0" smtClean="0"/>
              <a:t>2024</a:t>
            </a:r>
            <a:r>
              <a:rPr lang="zh-CN" altLang="en-US" dirty="0" smtClean="0"/>
              <a:t>年</a:t>
            </a:r>
            <a:r>
              <a:rPr lang="en-US" altLang="zh-CN" dirty="0" smtClean="0"/>
              <a:t>11</a:t>
            </a:r>
            <a:r>
              <a:rPr lang="zh-CN" altLang="en-US" dirty="0" smtClean="0"/>
              <a:t>月</a:t>
            </a:r>
            <a:endParaRPr lang="zh-CN" altLang="en-US" dirty="0"/>
          </a:p>
        </p:txBody>
      </p:sp>
      <p:sp>
        <p:nvSpPr>
          <p:cNvPr id="4" name="文本占位符 3">
            <a:extLst>
              <a:ext uri="{FF2B5EF4-FFF2-40B4-BE49-F238E27FC236}">
                <a16:creationId xmlns:a16="http://schemas.microsoft.com/office/drawing/2014/main" xmlns="" id="{2D53CAF1-A9D1-4E1E-932D-D7D1FAD85530}"/>
              </a:ext>
            </a:extLst>
          </p:cNvPr>
          <p:cNvSpPr>
            <a:spLocks noGrp="1"/>
          </p:cNvSpPr>
          <p:nvPr>
            <p:ph type="body" sz="quarter" idx="11"/>
          </p:nvPr>
        </p:nvSpPr>
        <p:spPr/>
        <p:txBody>
          <a:bodyPr/>
          <a:lstStyle/>
          <a:p>
            <a:r>
              <a:rPr lang="zh-CN" altLang="en-US" dirty="0" smtClean="0"/>
              <a:t>徐国洪</a:t>
            </a:r>
            <a:endParaRPr lang="zh-CN" altLang="en-US" dirty="0"/>
          </a:p>
        </p:txBody>
      </p:sp>
    </p:spTree>
    <p:extLst>
      <p:ext uri="{BB962C8B-B14F-4D97-AF65-F5344CB8AC3E}">
        <p14:creationId xmlns:p14="http://schemas.microsoft.com/office/powerpoint/2010/main" val="300388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Step2</a:t>
            </a:r>
            <a:r>
              <a:rPr lang="zh-CN" altLang="en-US" dirty="0" smtClean="0"/>
              <a:t>：建立成本函数</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smtClean="0"/>
              <a:t>成本函数</a:t>
            </a:r>
            <a:r>
              <a:rPr lang="en-US" altLang="zh-CN" b="1" dirty="0" smtClean="0"/>
              <a:t>J</a:t>
            </a:r>
            <a:r>
              <a:rPr lang="zh-CN" altLang="en-US" b="1" dirty="0" smtClean="0"/>
              <a:t>如下</a:t>
            </a:r>
            <a:endParaRPr lang="en-US" altLang="zh-CN" b="1" dirty="0" smtClean="0"/>
          </a:p>
          <a:p>
            <a:pPr marL="0" indent="0">
              <a:buNone/>
            </a:pPr>
            <a:endParaRPr lang="en-US" altLang="zh-CN" b="1" dirty="0" smtClean="0"/>
          </a:p>
          <a:p>
            <a:r>
              <a:rPr lang="en-US" altLang="zh-CN" b="1" dirty="0" smtClean="0"/>
              <a:t>L</a:t>
            </a:r>
            <a:r>
              <a:rPr lang="zh-CN" altLang="en-US" b="1" dirty="0" smtClean="0"/>
              <a:t>拉格朗日函数：</a:t>
            </a:r>
            <a:endParaRPr lang="en-US" altLang="zh-CN" b="1" dirty="0" smtClean="0"/>
          </a:p>
          <a:p>
            <a:pPr marL="0" indent="0">
              <a:buNone/>
            </a:pPr>
            <a:endParaRPr lang="en-US" altLang="zh-CN" b="1" dirty="0" smtClean="0"/>
          </a:p>
          <a:p>
            <a:pPr lvl="1"/>
            <a:endParaRPr lang="en-US" altLang="zh-CN" dirty="0"/>
          </a:p>
        </p:txBody>
      </p:sp>
      <p:pic>
        <p:nvPicPr>
          <p:cNvPr id="5" name="图片 4"/>
          <p:cNvPicPr>
            <a:picLocks noChangeAspect="1"/>
          </p:cNvPicPr>
          <p:nvPr/>
        </p:nvPicPr>
        <p:blipFill>
          <a:blip r:embed="rId2"/>
          <a:stretch>
            <a:fillRect/>
          </a:stretch>
        </p:blipFill>
        <p:spPr>
          <a:xfrm>
            <a:off x="768426" y="1801494"/>
            <a:ext cx="6897063" cy="562053"/>
          </a:xfrm>
          <a:prstGeom prst="rect">
            <a:avLst/>
          </a:prstGeom>
        </p:spPr>
      </p:pic>
      <p:pic>
        <p:nvPicPr>
          <p:cNvPr id="6" name="图片 5"/>
          <p:cNvPicPr>
            <a:picLocks noChangeAspect="1"/>
          </p:cNvPicPr>
          <p:nvPr/>
        </p:nvPicPr>
        <p:blipFill>
          <a:blip r:embed="rId3"/>
          <a:stretch>
            <a:fillRect/>
          </a:stretch>
        </p:blipFill>
        <p:spPr>
          <a:xfrm>
            <a:off x="7665489" y="1779421"/>
            <a:ext cx="3905795" cy="1314633"/>
          </a:xfrm>
          <a:prstGeom prst="rect">
            <a:avLst/>
          </a:prstGeom>
        </p:spPr>
      </p:pic>
      <p:pic>
        <p:nvPicPr>
          <p:cNvPr id="7" name="图片 6"/>
          <p:cNvPicPr>
            <a:picLocks noChangeAspect="1"/>
          </p:cNvPicPr>
          <p:nvPr/>
        </p:nvPicPr>
        <p:blipFill>
          <a:blip r:embed="rId4"/>
          <a:stretch>
            <a:fillRect/>
          </a:stretch>
        </p:blipFill>
        <p:spPr>
          <a:xfrm>
            <a:off x="768426" y="2933047"/>
            <a:ext cx="5649113" cy="3200847"/>
          </a:xfrm>
          <a:prstGeom prst="rect">
            <a:avLst/>
          </a:prstGeom>
        </p:spPr>
      </p:pic>
      <p:pic>
        <p:nvPicPr>
          <p:cNvPr id="10" name="图片 9"/>
          <p:cNvPicPr>
            <a:picLocks noChangeAspect="1"/>
          </p:cNvPicPr>
          <p:nvPr/>
        </p:nvPicPr>
        <p:blipFill>
          <a:blip r:embed="rId5"/>
          <a:stretch>
            <a:fillRect/>
          </a:stretch>
        </p:blipFill>
        <p:spPr>
          <a:xfrm>
            <a:off x="6676535" y="4238154"/>
            <a:ext cx="5220429" cy="1895740"/>
          </a:xfrm>
          <a:prstGeom prst="rect">
            <a:avLst/>
          </a:prstGeom>
        </p:spPr>
      </p:pic>
      <p:sp>
        <p:nvSpPr>
          <p:cNvPr id="8" name="矩形 7"/>
          <p:cNvSpPr/>
          <p:nvPr/>
        </p:nvSpPr>
        <p:spPr>
          <a:xfrm>
            <a:off x="2777214" y="1236460"/>
            <a:ext cx="2276585" cy="369332"/>
          </a:xfrm>
          <a:prstGeom prst="rect">
            <a:avLst/>
          </a:prstGeom>
        </p:spPr>
        <p:txBody>
          <a:bodyPr wrap="none">
            <a:spAutoFit/>
          </a:bodyPr>
          <a:lstStyle/>
          <a:p>
            <a:r>
              <a:rPr lang="zh-CN" altLang="en-US" b="1" dirty="0"/>
              <a:t>（个体试图最小化）</a:t>
            </a:r>
            <a:endParaRPr lang="en-US" altLang="zh-CN" b="1" dirty="0"/>
          </a:p>
        </p:txBody>
      </p:sp>
    </p:spTree>
    <p:extLst>
      <p:ext uri="{BB962C8B-B14F-4D97-AF65-F5344CB8AC3E}">
        <p14:creationId xmlns:p14="http://schemas.microsoft.com/office/powerpoint/2010/main" val="670982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Step2</a:t>
            </a:r>
            <a:r>
              <a:rPr lang="zh-CN" altLang="en-US" dirty="0" smtClean="0"/>
              <a:t>：建立成本函数</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smtClean="0"/>
              <a:t>成本函数</a:t>
            </a:r>
            <a:r>
              <a:rPr lang="en-US" altLang="zh-CN" b="1" dirty="0" smtClean="0"/>
              <a:t>J</a:t>
            </a:r>
            <a:r>
              <a:rPr lang="zh-CN" altLang="en-US" b="1" dirty="0" smtClean="0"/>
              <a:t>如下</a:t>
            </a:r>
            <a:endParaRPr lang="en-US" altLang="zh-CN" b="1" dirty="0" smtClean="0"/>
          </a:p>
          <a:p>
            <a:pPr marL="0" indent="0">
              <a:buNone/>
            </a:pPr>
            <a:endParaRPr lang="en-US" altLang="zh-CN" b="1" dirty="0" smtClean="0"/>
          </a:p>
          <a:p>
            <a:pPr marL="0" indent="0">
              <a:buNone/>
            </a:pPr>
            <a:endParaRPr lang="en-US" altLang="zh-CN" b="1" dirty="0" smtClean="0"/>
          </a:p>
          <a:p>
            <a:pPr lvl="1"/>
            <a:endParaRPr lang="en-US" altLang="zh-CN" dirty="0"/>
          </a:p>
        </p:txBody>
      </p:sp>
      <p:pic>
        <p:nvPicPr>
          <p:cNvPr id="5" name="图片 4"/>
          <p:cNvPicPr>
            <a:picLocks noChangeAspect="1"/>
          </p:cNvPicPr>
          <p:nvPr/>
        </p:nvPicPr>
        <p:blipFill>
          <a:blip r:embed="rId2"/>
          <a:stretch>
            <a:fillRect/>
          </a:stretch>
        </p:blipFill>
        <p:spPr>
          <a:xfrm>
            <a:off x="473960" y="1801494"/>
            <a:ext cx="6897063" cy="562053"/>
          </a:xfrm>
          <a:prstGeom prst="rect">
            <a:avLst/>
          </a:prstGeom>
        </p:spPr>
      </p:pic>
      <p:pic>
        <p:nvPicPr>
          <p:cNvPr id="6" name="图片 5"/>
          <p:cNvPicPr>
            <a:picLocks noChangeAspect="1"/>
          </p:cNvPicPr>
          <p:nvPr/>
        </p:nvPicPr>
        <p:blipFill>
          <a:blip r:embed="rId3"/>
          <a:stretch>
            <a:fillRect/>
          </a:stretch>
        </p:blipFill>
        <p:spPr>
          <a:xfrm>
            <a:off x="7785163" y="1801494"/>
            <a:ext cx="3905795" cy="1314633"/>
          </a:xfrm>
          <a:prstGeom prst="rect">
            <a:avLst/>
          </a:prstGeom>
        </p:spPr>
      </p:pic>
      <p:pic>
        <p:nvPicPr>
          <p:cNvPr id="8" name="图片 7"/>
          <p:cNvPicPr>
            <a:picLocks noChangeAspect="1"/>
          </p:cNvPicPr>
          <p:nvPr/>
        </p:nvPicPr>
        <p:blipFill>
          <a:blip r:embed="rId4"/>
          <a:stretch>
            <a:fillRect/>
          </a:stretch>
        </p:blipFill>
        <p:spPr>
          <a:xfrm>
            <a:off x="3284219" y="3116127"/>
            <a:ext cx="3696216" cy="2524477"/>
          </a:xfrm>
          <a:prstGeom prst="rect">
            <a:avLst/>
          </a:prstGeom>
        </p:spPr>
      </p:pic>
      <p:sp>
        <p:nvSpPr>
          <p:cNvPr id="3" name="右箭头 2"/>
          <p:cNvSpPr/>
          <p:nvPr/>
        </p:nvSpPr>
        <p:spPr>
          <a:xfrm>
            <a:off x="964642" y="4029389"/>
            <a:ext cx="2029767" cy="733530"/>
          </a:xfrm>
          <a:prstGeom prst="rightArrow">
            <a:avLst/>
          </a:prstGeom>
          <a:solidFill>
            <a:schemeClr val="tx2"/>
          </a:solidFill>
          <a:ln w="12700" cap="flat" cmpd="sng" algn="ctr">
            <a:noFill/>
            <a:prstDash val="solid"/>
            <a:miter lim="800000"/>
          </a:ln>
          <a:effectLst/>
        </p:spPr>
        <p:txBody>
          <a:bodyPr rtlCol="0" anchor="ctr"/>
          <a:lstStyle/>
          <a:p>
            <a:pPr algn="just"/>
            <a:endParaRPr lang="zh-CN" altLang="en-US" dirty="0">
              <a:solidFill>
                <a:srgbClr val="FF0000"/>
              </a:solidFill>
            </a:endParaRPr>
          </a:p>
        </p:txBody>
      </p:sp>
    </p:spTree>
    <p:extLst>
      <p:ext uri="{BB962C8B-B14F-4D97-AF65-F5344CB8AC3E}">
        <p14:creationId xmlns:p14="http://schemas.microsoft.com/office/powerpoint/2010/main" val="2745346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Step3</a:t>
            </a:r>
            <a:r>
              <a:rPr lang="zh-CN" altLang="en-US" dirty="0" smtClean="0"/>
              <a:t>：考虑群体动态</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a:t>群体动态</a:t>
            </a:r>
            <a:endParaRPr lang="en-US" altLang="zh-CN" b="1" dirty="0"/>
          </a:p>
          <a:p>
            <a:pPr lvl="1"/>
            <a:r>
              <a:rPr lang="zh-CN" altLang="en-US" dirty="0"/>
              <a:t>在平均场博弈中，考虑群体动态是关键的一步，因为它允许我们模拟和分析大量自动驾驶车辆在交通网络中的集体行为</a:t>
            </a:r>
            <a:endParaRPr lang="en-US" altLang="zh-CN" b="1" dirty="0"/>
          </a:p>
          <a:p>
            <a:r>
              <a:rPr lang="zh-CN" altLang="en-US" b="1" dirty="0"/>
              <a:t>定义宏观分布函数</a:t>
            </a:r>
          </a:p>
          <a:p>
            <a:pPr lvl="1"/>
            <a:r>
              <a:rPr lang="en-US" altLang="zh-CN" i="1" dirty="0"/>
              <a:t>m</a:t>
            </a:r>
            <a:r>
              <a:rPr lang="en-US" altLang="zh-CN" dirty="0"/>
              <a:t>(</a:t>
            </a:r>
            <a:r>
              <a:rPr lang="en-US" altLang="zh-CN" i="1" dirty="0" err="1"/>
              <a:t>x</a:t>
            </a:r>
            <a:r>
              <a:rPr lang="en-US" altLang="zh-CN" dirty="0" err="1"/>
              <a:t>,</a:t>
            </a:r>
            <a:r>
              <a:rPr lang="en-US" altLang="zh-CN" i="1" dirty="0" err="1"/>
              <a:t>t</a:t>
            </a:r>
            <a:r>
              <a:rPr lang="en-US" altLang="zh-CN" dirty="0"/>
              <a:t>)</a:t>
            </a:r>
            <a:r>
              <a:rPr lang="zh-CN" altLang="en-US" dirty="0"/>
              <a:t> 描述了在时间 </a:t>
            </a:r>
            <a:r>
              <a:rPr lang="en-US" altLang="zh-CN" dirty="0" smtClean="0"/>
              <a:t>t</a:t>
            </a:r>
            <a:r>
              <a:rPr lang="zh-CN" altLang="en-US" dirty="0" smtClean="0"/>
              <a:t>时</a:t>
            </a:r>
            <a:r>
              <a:rPr lang="zh-CN" altLang="en-US" dirty="0"/>
              <a:t>，位置为 </a:t>
            </a:r>
            <a:r>
              <a:rPr lang="en-US" altLang="zh-CN" dirty="0" smtClean="0"/>
              <a:t>x</a:t>
            </a:r>
            <a:r>
              <a:rPr lang="zh-CN" altLang="en-US" dirty="0" smtClean="0"/>
              <a:t> </a:t>
            </a:r>
            <a:r>
              <a:rPr lang="zh-CN" altLang="en-US" dirty="0"/>
              <a:t>的车辆的密度。这个函数是连续的，并且随时间演化，反映了交通流的变化</a:t>
            </a:r>
            <a:r>
              <a:rPr lang="zh-CN" altLang="en-US" dirty="0" smtClean="0"/>
              <a:t>。</a:t>
            </a:r>
            <a:r>
              <a:rPr lang="en-US" altLang="zh-CN" dirty="0" smtClean="0"/>
              <a:t>	</a:t>
            </a:r>
            <a:endParaRPr lang="en-US" altLang="zh-CN" b="1" dirty="0"/>
          </a:p>
          <a:p>
            <a:pPr marL="0" indent="0">
              <a:buNone/>
            </a:pPr>
            <a:endParaRPr lang="en-US" altLang="zh-CN" b="1" dirty="0" smtClean="0"/>
          </a:p>
          <a:p>
            <a:pPr marL="0" indent="0">
              <a:buNone/>
            </a:pPr>
            <a:endParaRPr lang="en-US" altLang="zh-CN" b="1" dirty="0" smtClean="0"/>
          </a:p>
          <a:p>
            <a:pPr lvl="1"/>
            <a:endParaRPr lang="en-US" altLang="zh-CN" dirty="0"/>
          </a:p>
        </p:txBody>
      </p:sp>
      <p:pic>
        <p:nvPicPr>
          <p:cNvPr id="2" name="图片 1"/>
          <p:cNvPicPr>
            <a:picLocks noChangeAspect="1"/>
          </p:cNvPicPr>
          <p:nvPr/>
        </p:nvPicPr>
        <p:blipFill>
          <a:blip r:embed="rId2"/>
          <a:stretch>
            <a:fillRect/>
          </a:stretch>
        </p:blipFill>
        <p:spPr>
          <a:xfrm>
            <a:off x="823821" y="4098131"/>
            <a:ext cx="5801535" cy="1133633"/>
          </a:xfrm>
          <a:prstGeom prst="rect">
            <a:avLst/>
          </a:prstGeom>
        </p:spPr>
      </p:pic>
      <p:sp>
        <p:nvSpPr>
          <p:cNvPr id="4" name="矩形 3"/>
          <p:cNvSpPr/>
          <p:nvPr/>
        </p:nvSpPr>
        <p:spPr>
          <a:xfrm>
            <a:off x="6407805" y="4852918"/>
            <a:ext cx="5620378" cy="1200329"/>
          </a:xfrm>
          <a:prstGeom prst="rect">
            <a:avLst/>
          </a:prstGeom>
        </p:spPr>
        <p:txBody>
          <a:bodyPr wrap="square">
            <a:spAutoFit/>
          </a:bodyPr>
          <a:lstStyle/>
          <a:p>
            <a:pPr marL="4572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在车流中，这一原理同样适用，车流密度（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traffic density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）是指在单位长度（通常为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公里）路段上，某一瞬时的车辆数，用以表示道路上车辆的密集程度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6850330" y="3741617"/>
            <a:ext cx="4735328" cy="923330"/>
          </a:xfrm>
          <a:prstGeom prst="rect">
            <a:avLst/>
          </a:prstGeom>
        </p:spPr>
        <p:txBody>
          <a:bodyPr wrap="squar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从流体力学的连续方程中得出。连续方程是流体力学中的一个基本方程，它描述了流体质量守恒的原理。</a:t>
            </a:r>
            <a:endParaRPr lang="zh-CN" altLang="en-US" dirty="0"/>
          </a:p>
        </p:txBody>
      </p:sp>
    </p:spTree>
    <p:extLst>
      <p:ext uri="{BB962C8B-B14F-4D97-AF65-F5344CB8AC3E}">
        <p14:creationId xmlns:p14="http://schemas.microsoft.com/office/powerpoint/2010/main" val="1847168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Step3</a:t>
            </a:r>
            <a:r>
              <a:rPr lang="zh-CN" altLang="en-US" dirty="0" smtClean="0"/>
              <a:t>：考虑群体动态</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a:t>考虑平均场效应</a:t>
            </a:r>
          </a:p>
          <a:p>
            <a:pPr lvl="1"/>
            <a:r>
              <a:rPr lang="zh-CN" altLang="en-US" dirty="0"/>
              <a:t>在平均场博弈中，每个车辆的最优策略不仅取决于其自身的状态，还取决于群体的平均行为</a:t>
            </a:r>
            <a:r>
              <a:rPr lang="zh-CN" altLang="en-US" dirty="0" smtClean="0"/>
              <a:t>。</a:t>
            </a:r>
            <a:endParaRPr lang="en-US" altLang="zh-CN" dirty="0"/>
          </a:p>
          <a:p>
            <a:r>
              <a:rPr lang="zh-CN" altLang="en-US" b="1" dirty="0"/>
              <a:t>建立平均场博弈的</a:t>
            </a:r>
            <a:r>
              <a:rPr lang="en-US" altLang="zh-CN" b="1" dirty="0"/>
              <a:t>Hamilton-Jacobi-Bellman (HJB) </a:t>
            </a:r>
            <a:r>
              <a:rPr lang="zh-CN" altLang="en-US" b="1" dirty="0" smtClean="0"/>
              <a:t>方程</a:t>
            </a:r>
            <a:endParaRPr lang="zh-CN" altLang="en-US" b="1" dirty="0"/>
          </a:p>
          <a:p>
            <a:pPr lvl="1"/>
            <a:endParaRPr lang="en-US" altLang="zh-CN" b="1" dirty="0" smtClean="0"/>
          </a:p>
          <a:p>
            <a:pPr marL="0" indent="0">
              <a:buNone/>
            </a:pPr>
            <a:endParaRPr lang="en-US" altLang="zh-CN" b="1" dirty="0" smtClean="0"/>
          </a:p>
          <a:p>
            <a:pPr lvl="1"/>
            <a:endParaRPr lang="en-US" altLang="zh-CN" dirty="0"/>
          </a:p>
        </p:txBody>
      </p:sp>
      <p:pic>
        <p:nvPicPr>
          <p:cNvPr id="4" name="图片 3"/>
          <p:cNvPicPr>
            <a:picLocks noChangeAspect="1"/>
          </p:cNvPicPr>
          <p:nvPr/>
        </p:nvPicPr>
        <p:blipFill>
          <a:blip r:embed="rId2"/>
          <a:stretch>
            <a:fillRect/>
          </a:stretch>
        </p:blipFill>
        <p:spPr>
          <a:xfrm>
            <a:off x="1714730" y="2078672"/>
            <a:ext cx="4944165" cy="409632"/>
          </a:xfrm>
          <a:prstGeom prst="rect">
            <a:avLst/>
          </a:prstGeom>
        </p:spPr>
      </p:pic>
      <p:pic>
        <p:nvPicPr>
          <p:cNvPr id="5" name="图片 4"/>
          <p:cNvPicPr>
            <a:picLocks noChangeAspect="1"/>
          </p:cNvPicPr>
          <p:nvPr/>
        </p:nvPicPr>
        <p:blipFill>
          <a:blip r:embed="rId3"/>
          <a:stretch>
            <a:fillRect/>
          </a:stretch>
        </p:blipFill>
        <p:spPr>
          <a:xfrm>
            <a:off x="1017236" y="3299025"/>
            <a:ext cx="7668695" cy="1124107"/>
          </a:xfrm>
          <a:prstGeom prst="rect">
            <a:avLst/>
          </a:prstGeom>
        </p:spPr>
      </p:pic>
    </p:spTree>
    <p:extLst>
      <p:ext uri="{BB962C8B-B14F-4D97-AF65-F5344CB8AC3E}">
        <p14:creationId xmlns:p14="http://schemas.microsoft.com/office/powerpoint/2010/main" val="2354432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Step4</a:t>
            </a:r>
            <a:r>
              <a:rPr lang="zh-CN" altLang="en-US" dirty="0" smtClean="0"/>
              <a:t>：</a:t>
            </a:r>
            <a:r>
              <a:rPr lang="zh-CN" altLang="en-US" b="0" dirty="0" smtClean="0"/>
              <a:t>求解</a:t>
            </a:r>
            <a:r>
              <a:rPr lang="zh-CN" altLang="en-US" b="0" dirty="0"/>
              <a:t>平均场博弈</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a:t>求解</a:t>
            </a:r>
            <a:r>
              <a:rPr lang="en-US" altLang="zh-CN" b="1" dirty="0"/>
              <a:t>HJB</a:t>
            </a:r>
            <a:r>
              <a:rPr lang="zh-CN" altLang="en-US" b="1" dirty="0"/>
              <a:t>方程和宏观动态方程</a:t>
            </a:r>
          </a:p>
          <a:p>
            <a:pPr marL="0" indent="0">
              <a:buNone/>
            </a:pPr>
            <a:endParaRPr lang="en-US" altLang="zh-CN" b="1" dirty="0" smtClean="0"/>
          </a:p>
          <a:p>
            <a:pPr marL="0" indent="0">
              <a:buNone/>
            </a:pPr>
            <a:endParaRPr lang="zh-CN" altLang="en-US" b="1" dirty="0"/>
          </a:p>
          <a:p>
            <a:endParaRPr lang="en-US" altLang="zh-CN" b="1" dirty="0" smtClean="0"/>
          </a:p>
          <a:p>
            <a:endParaRPr lang="en-US" altLang="zh-CN" b="1" dirty="0"/>
          </a:p>
          <a:p>
            <a:r>
              <a:rPr lang="zh-CN" altLang="en-US" b="1" dirty="0" smtClean="0"/>
              <a:t>确定最优控制策略</a:t>
            </a:r>
            <a:endParaRPr lang="en-US" altLang="zh-CN" b="1" dirty="0" smtClean="0"/>
          </a:p>
          <a:p>
            <a:pPr marL="0" indent="0">
              <a:buNone/>
            </a:pPr>
            <a:endParaRPr lang="zh-CN" altLang="en-US" b="1" dirty="0"/>
          </a:p>
          <a:p>
            <a:pPr lvl="1"/>
            <a:endParaRPr lang="en-US" altLang="zh-CN" b="1" dirty="0" smtClean="0"/>
          </a:p>
          <a:p>
            <a:pPr marL="0" indent="0">
              <a:buNone/>
            </a:pPr>
            <a:endParaRPr lang="en-US" altLang="zh-CN" b="1" dirty="0" smtClean="0"/>
          </a:p>
          <a:p>
            <a:pPr lvl="1"/>
            <a:endParaRPr lang="en-US" altLang="zh-CN" dirty="0"/>
          </a:p>
        </p:txBody>
      </p:sp>
      <p:pic>
        <p:nvPicPr>
          <p:cNvPr id="2" name="图片 1"/>
          <p:cNvPicPr>
            <a:picLocks noChangeAspect="1"/>
          </p:cNvPicPr>
          <p:nvPr/>
        </p:nvPicPr>
        <p:blipFill>
          <a:blip r:embed="rId2"/>
          <a:stretch>
            <a:fillRect/>
          </a:stretch>
        </p:blipFill>
        <p:spPr>
          <a:xfrm>
            <a:off x="702068" y="1809194"/>
            <a:ext cx="6125430" cy="1209844"/>
          </a:xfrm>
          <a:prstGeom prst="rect">
            <a:avLst/>
          </a:prstGeom>
        </p:spPr>
      </p:pic>
      <p:pic>
        <p:nvPicPr>
          <p:cNvPr id="7" name="图片 6"/>
          <p:cNvPicPr>
            <a:picLocks noChangeAspect="1"/>
          </p:cNvPicPr>
          <p:nvPr/>
        </p:nvPicPr>
        <p:blipFill>
          <a:blip r:embed="rId3"/>
          <a:stretch>
            <a:fillRect/>
          </a:stretch>
        </p:blipFill>
        <p:spPr>
          <a:xfrm>
            <a:off x="702068" y="3076113"/>
            <a:ext cx="7668695" cy="1124107"/>
          </a:xfrm>
          <a:prstGeom prst="rect">
            <a:avLst/>
          </a:prstGeom>
        </p:spPr>
      </p:pic>
      <p:pic>
        <p:nvPicPr>
          <p:cNvPr id="3" name="图片 2"/>
          <p:cNvPicPr>
            <a:picLocks noChangeAspect="1"/>
          </p:cNvPicPr>
          <p:nvPr/>
        </p:nvPicPr>
        <p:blipFill>
          <a:blip r:embed="rId4"/>
          <a:stretch>
            <a:fillRect/>
          </a:stretch>
        </p:blipFill>
        <p:spPr>
          <a:xfrm>
            <a:off x="702068" y="4877138"/>
            <a:ext cx="7792537" cy="1143160"/>
          </a:xfrm>
          <a:prstGeom prst="rect">
            <a:avLst/>
          </a:prstGeom>
        </p:spPr>
      </p:pic>
    </p:spTree>
    <p:extLst>
      <p:ext uri="{BB962C8B-B14F-4D97-AF65-F5344CB8AC3E}">
        <p14:creationId xmlns:p14="http://schemas.microsoft.com/office/powerpoint/2010/main" val="1364605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Step5</a:t>
            </a:r>
            <a:r>
              <a:rPr lang="zh-CN" altLang="en-US" dirty="0" smtClean="0"/>
              <a:t>：</a:t>
            </a:r>
            <a:r>
              <a:rPr lang="zh-CN" altLang="en-US" b="0" dirty="0" smtClean="0"/>
              <a:t>模拟和验证</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smtClean="0"/>
              <a:t>有限差分法</a:t>
            </a:r>
            <a:r>
              <a:rPr lang="zh-CN" altLang="en-US" b="1" dirty="0"/>
              <a:t>来求解一个基本的</a:t>
            </a:r>
            <a:r>
              <a:rPr lang="en-US" altLang="zh-CN" b="1" dirty="0"/>
              <a:t>HJB</a:t>
            </a:r>
            <a:r>
              <a:rPr lang="zh-CN" altLang="en-US" b="1" dirty="0"/>
              <a:t>方程</a:t>
            </a:r>
            <a:endParaRPr lang="en-US" altLang="zh-CN" b="1" dirty="0" smtClean="0"/>
          </a:p>
          <a:p>
            <a:pPr marL="0" indent="0">
              <a:buNone/>
            </a:pPr>
            <a:endParaRPr lang="zh-CN" altLang="en-US" b="1" dirty="0"/>
          </a:p>
          <a:p>
            <a:endParaRPr lang="en-US" altLang="zh-CN" b="1" dirty="0" smtClean="0"/>
          </a:p>
          <a:p>
            <a:endParaRPr lang="en-US" altLang="zh-CN" b="1" dirty="0"/>
          </a:p>
          <a:p>
            <a:endParaRPr lang="en-US" altLang="zh-CN" b="1" dirty="0" smtClean="0"/>
          </a:p>
          <a:p>
            <a:pPr marL="0" indent="0">
              <a:buNone/>
            </a:pPr>
            <a:endParaRPr lang="zh-CN" altLang="en-US" b="1" dirty="0"/>
          </a:p>
          <a:p>
            <a:pPr lvl="1"/>
            <a:endParaRPr lang="en-US" altLang="zh-CN" b="1" dirty="0" smtClean="0"/>
          </a:p>
          <a:p>
            <a:pPr marL="0" indent="0">
              <a:buNone/>
            </a:pPr>
            <a:endParaRPr lang="en-US" altLang="zh-CN" b="1" dirty="0" smtClean="0"/>
          </a:p>
          <a:p>
            <a:pPr lvl="1"/>
            <a:endParaRPr lang="en-US" altLang="zh-CN" dirty="0"/>
          </a:p>
        </p:txBody>
      </p:sp>
      <p:pic>
        <p:nvPicPr>
          <p:cNvPr id="4" name="图片 3"/>
          <p:cNvPicPr>
            <a:picLocks noChangeAspect="1"/>
          </p:cNvPicPr>
          <p:nvPr/>
        </p:nvPicPr>
        <p:blipFill>
          <a:blip r:embed="rId2"/>
          <a:stretch>
            <a:fillRect/>
          </a:stretch>
        </p:blipFill>
        <p:spPr>
          <a:xfrm>
            <a:off x="6656888" y="1263020"/>
            <a:ext cx="5153744" cy="3096057"/>
          </a:xfrm>
          <a:prstGeom prst="rect">
            <a:avLst/>
          </a:prstGeom>
        </p:spPr>
      </p:pic>
      <p:pic>
        <p:nvPicPr>
          <p:cNvPr id="3076" name="Picture 4" descr="https://prod-chat-kimi.tos-cn-beijing.volces.com/prod-chat-kimi/kfs/1/2/2024-11-13/csqaak3dqn3eevpqvl80?X-Tos-Algorithm=TOS4-HMAC-SHA256&amp;X-Tos-Credential=AKLTYTJlNjgwMjY2ZDBkNDFiYmI5YWNiZDBlZmFmYjIzZTA%2F20241114%2Fcn-beijing%2Ftos%2Frequest&amp;X-Tos-Date=20241114T033729Z&amp;X-Tos-Expires=518400&amp;X-Tos-Signature=09b6c4c1ce9f000bc0575dfd940bd4d31a2595c9b9e11aacf200b48c2bf16eac&amp;X-Tos-SignedHeaders=host&amp;x-tos-process=image%2Fauto-orient%2C1%2Fstrip%2Fignore-error%2C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20" y="1855910"/>
            <a:ext cx="5123561" cy="290763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793820" y="4763542"/>
            <a:ext cx="4744112" cy="1000265"/>
          </a:xfrm>
          <a:prstGeom prst="rect">
            <a:avLst/>
          </a:prstGeom>
        </p:spPr>
      </p:pic>
    </p:spTree>
    <p:extLst>
      <p:ext uri="{BB962C8B-B14F-4D97-AF65-F5344CB8AC3E}">
        <p14:creationId xmlns:p14="http://schemas.microsoft.com/office/powerpoint/2010/main" val="1177429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Step6</a:t>
            </a:r>
            <a:r>
              <a:rPr lang="zh-CN" altLang="en-US" dirty="0" smtClean="0"/>
              <a:t>：</a:t>
            </a:r>
            <a:r>
              <a:rPr lang="zh-CN" altLang="en-US" b="0" dirty="0"/>
              <a:t>困难场景下的优化</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a:t>调整成本函数</a:t>
            </a:r>
          </a:p>
          <a:p>
            <a:pPr lvl="1"/>
            <a:r>
              <a:rPr lang="zh-CN" altLang="en-US" b="1" dirty="0"/>
              <a:t>交通拥堵</a:t>
            </a:r>
            <a:r>
              <a:rPr lang="zh-CN" altLang="en-US" dirty="0"/>
              <a:t>：增加一个与车辆密度相关的成本项，以鼓励车辆在高密度区域减速或改变路线。</a:t>
            </a:r>
          </a:p>
          <a:p>
            <a:pPr lvl="1"/>
            <a:r>
              <a:rPr lang="zh-CN" altLang="en-US" b="1" dirty="0"/>
              <a:t>紧急避障</a:t>
            </a:r>
            <a:r>
              <a:rPr lang="zh-CN" altLang="en-US" dirty="0"/>
              <a:t>：增加一个与避障动作相关的成本项，以鼓励车辆采取安全的避障策略。</a:t>
            </a:r>
          </a:p>
          <a:p>
            <a:pPr lvl="1"/>
            <a:r>
              <a:rPr lang="zh-CN" altLang="en-US" b="1" dirty="0"/>
              <a:t>恶劣天气</a:t>
            </a:r>
            <a:r>
              <a:rPr lang="zh-CN" altLang="en-US" dirty="0"/>
              <a:t>：增加一个与天气条件相关的成本项，以鼓励车辆在恶劣天气下减速并增加安全距离。</a:t>
            </a:r>
          </a:p>
          <a:p>
            <a:r>
              <a:rPr lang="zh-CN" altLang="en-US" b="1" dirty="0"/>
              <a:t>引入额外的</a:t>
            </a:r>
            <a:r>
              <a:rPr lang="zh-CN" altLang="en-US" b="1" dirty="0" smtClean="0"/>
              <a:t>约束条件</a:t>
            </a:r>
            <a:endParaRPr lang="zh-CN" altLang="en-US" b="1" dirty="0"/>
          </a:p>
          <a:p>
            <a:pPr lvl="1"/>
            <a:r>
              <a:rPr lang="zh-CN" altLang="en-US" b="1" dirty="0"/>
              <a:t>速度限制</a:t>
            </a:r>
            <a:r>
              <a:rPr lang="zh-CN" altLang="en-US" dirty="0"/>
              <a:t>：在交通拥堵或恶劣天气条件下，强制执行更低的速度限制。</a:t>
            </a:r>
          </a:p>
          <a:p>
            <a:pPr lvl="1"/>
            <a:r>
              <a:rPr lang="zh-CN" altLang="en-US" b="1" dirty="0"/>
              <a:t>安全距离</a:t>
            </a:r>
            <a:r>
              <a:rPr lang="zh-CN" altLang="en-US" dirty="0"/>
              <a:t>：在所有情况下，特别是紧急避障和恶劣天气条件下，强制执行更大的安全距离。</a:t>
            </a:r>
          </a:p>
          <a:p>
            <a:pPr lvl="1"/>
            <a:r>
              <a:rPr lang="zh-CN" altLang="en-US" b="1" dirty="0"/>
              <a:t>路线选择</a:t>
            </a:r>
            <a:r>
              <a:rPr lang="zh-CN" altLang="en-US" dirty="0"/>
              <a:t>：在交通拥堵或施工区域，限制车辆进入某些路段，或者鼓励使用替代路线。</a:t>
            </a:r>
          </a:p>
          <a:p>
            <a:pPr marL="483855" lvl="1" indent="0">
              <a:buNone/>
            </a:pPr>
            <a:endParaRPr lang="zh-CN" altLang="en-US" dirty="0"/>
          </a:p>
          <a:p>
            <a:pPr lvl="1"/>
            <a:endParaRPr lang="en-US" altLang="zh-CN" b="1" dirty="0" smtClean="0"/>
          </a:p>
          <a:p>
            <a:pPr marL="0" indent="0">
              <a:buNone/>
            </a:pPr>
            <a:endParaRPr lang="zh-CN" altLang="en-US" b="1" dirty="0"/>
          </a:p>
          <a:p>
            <a:endParaRPr lang="en-US" altLang="zh-CN" b="1" dirty="0" smtClean="0"/>
          </a:p>
          <a:p>
            <a:endParaRPr lang="en-US" altLang="zh-CN" b="1" dirty="0"/>
          </a:p>
          <a:p>
            <a:endParaRPr lang="en-US" altLang="zh-CN" b="1" dirty="0" smtClean="0"/>
          </a:p>
          <a:p>
            <a:pPr marL="0" indent="0">
              <a:buNone/>
            </a:pPr>
            <a:endParaRPr lang="zh-CN" altLang="en-US" b="1" dirty="0"/>
          </a:p>
          <a:p>
            <a:pPr lvl="1"/>
            <a:endParaRPr lang="en-US" altLang="zh-CN" b="1" dirty="0" smtClean="0"/>
          </a:p>
          <a:p>
            <a:pPr marL="0" indent="0">
              <a:buNone/>
            </a:pPr>
            <a:endParaRPr lang="en-US" altLang="zh-CN" b="1" dirty="0" smtClean="0"/>
          </a:p>
          <a:p>
            <a:pPr lvl="1"/>
            <a:endParaRPr lang="en-US" altLang="zh-CN" dirty="0"/>
          </a:p>
        </p:txBody>
      </p:sp>
    </p:spTree>
    <p:extLst>
      <p:ext uri="{BB962C8B-B14F-4D97-AF65-F5344CB8AC3E}">
        <p14:creationId xmlns:p14="http://schemas.microsoft.com/office/powerpoint/2010/main" val="1920686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城市的风景&#10;&#10;描述已自动生成">
            <a:extLst>
              <a:ext uri="{FF2B5EF4-FFF2-40B4-BE49-F238E27FC236}">
                <a16:creationId xmlns:a16="http://schemas.microsoft.com/office/drawing/2014/main" xmlns="" id="{D6AA278E-C199-4C5B-BFB5-367EDE94CBA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788" b="28788"/>
          <a:stretch>
            <a:fillRect/>
          </a:stretch>
        </p:blipFill>
        <p:spPr/>
      </p:pic>
      <p:sp>
        <p:nvSpPr>
          <p:cNvPr id="3" name="标题 2">
            <a:extLst>
              <a:ext uri="{FF2B5EF4-FFF2-40B4-BE49-F238E27FC236}">
                <a16:creationId xmlns:a16="http://schemas.microsoft.com/office/drawing/2014/main" xmlns="" id="{6B93CCF2-A03B-4AC3-A4B9-85456E867B99}"/>
              </a:ext>
            </a:extLst>
          </p:cNvPr>
          <p:cNvSpPr>
            <a:spLocks noGrp="1"/>
          </p:cNvSpPr>
          <p:nvPr>
            <p:ph type="title"/>
          </p:nvPr>
        </p:nvSpPr>
        <p:spPr/>
        <p:txBody>
          <a:bodyPr/>
          <a:lstStyle/>
          <a:p>
            <a:r>
              <a:rPr lang="zh-CN" altLang="en-US" dirty="0" smtClean="0">
                <a:solidFill>
                  <a:srgbClr val="C8161E"/>
                </a:solidFill>
                <a:latin typeface="+mj-ea"/>
              </a:rPr>
              <a:t>后续扩展</a:t>
            </a:r>
            <a:endParaRPr lang="zh-CN" altLang="en-US" dirty="0">
              <a:latin typeface="+mj-ea"/>
              <a:ea typeface="+mj-ea"/>
            </a:endParaRPr>
          </a:p>
        </p:txBody>
      </p:sp>
      <p:sp>
        <p:nvSpPr>
          <p:cNvPr id="5" name="文本占位符 4">
            <a:extLst>
              <a:ext uri="{FF2B5EF4-FFF2-40B4-BE49-F238E27FC236}">
                <a16:creationId xmlns:a16="http://schemas.microsoft.com/office/drawing/2014/main" xmlns="" id="{A18FF715-E75B-4FDD-981C-80F0676C6737}"/>
              </a:ext>
            </a:extLst>
          </p:cNvPr>
          <p:cNvSpPr>
            <a:spLocks noGrp="1"/>
          </p:cNvSpPr>
          <p:nvPr>
            <p:ph type="body" sz="quarter" idx="11"/>
          </p:nvPr>
        </p:nvSpPr>
        <p:spPr/>
        <p:txBody>
          <a:bodyPr/>
          <a:lstStyle/>
          <a:p>
            <a:endParaRPr lang="zh-CN" altLang="en-US" dirty="0">
              <a:solidFill>
                <a:schemeClr val="accent2"/>
              </a:solidFill>
            </a:endParaRPr>
          </a:p>
        </p:txBody>
      </p:sp>
      <p:grpSp>
        <p:nvGrpSpPr>
          <p:cNvPr id="11" name="组合 10">
            <a:extLst>
              <a:ext uri="{FF2B5EF4-FFF2-40B4-BE49-F238E27FC236}">
                <a16:creationId xmlns:a16="http://schemas.microsoft.com/office/drawing/2014/main" xmlns="" id="{B2B5E6A3-858A-4A21-8EE4-4235A0E90E7A}"/>
              </a:ext>
            </a:extLst>
          </p:cNvPr>
          <p:cNvGrpSpPr/>
          <p:nvPr/>
        </p:nvGrpSpPr>
        <p:grpSpPr>
          <a:xfrm>
            <a:off x="1048224" y="3047028"/>
            <a:ext cx="2895125" cy="3181080"/>
            <a:chOff x="1048225" y="3047028"/>
            <a:chExt cx="2862842" cy="3181080"/>
          </a:xfrm>
        </p:grpSpPr>
        <p:sp>
          <p:nvSpPr>
            <p:cNvPr id="12" name="矩形 11">
              <a:extLst>
                <a:ext uri="{FF2B5EF4-FFF2-40B4-BE49-F238E27FC236}">
                  <a16:creationId xmlns:a16="http://schemas.microsoft.com/office/drawing/2014/main" xmlns="" id="{60307CF1-10ED-4D80-98C6-B73F29EB6C7A}"/>
                </a:ext>
              </a:extLst>
            </p:cNvPr>
            <p:cNvSpPr/>
            <p:nvPr/>
          </p:nvSpPr>
          <p:spPr>
            <a:xfrm>
              <a:off x="1048225" y="3047028"/>
              <a:ext cx="2862842" cy="3180036"/>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800" b="1" i="0" u="none" strike="noStrike" kern="0" cap="none" spc="0" normalizeH="0" baseline="0" noProof="0" dirty="0" smtClean="0">
                  <a:ln>
                    <a:noFill/>
                  </a:ln>
                  <a:solidFill>
                    <a:srgbClr val="C8161E"/>
                  </a:solidFill>
                  <a:effectLst/>
                  <a:uLnTx/>
                  <a:uFillTx/>
                  <a:latin typeface="Arial"/>
                  <a:ea typeface="微软雅黑"/>
                  <a:cs typeface="+mn-cs"/>
                </a:rPr>
                <a:t>04</a:t>
              </a:r>
              <a:endParaRPr kumimoji="0" lang="zh-CN" altLang="en-US" sz="13800" b="1" i="0" u="none" strike="noStrike" kern="0" cap="none" spc="0" normalizeH="0" baseline="0" noProof="0" dirty="0">
                <a:ln>
                  <a:noFill/>
                </a:ln>
                <a:solidFill>
                  <a:srgbClr val="C8161E"/>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xmlns="" id="{E43CF905-55C6-48BC-B9D3-40B10A54FAF7}"/>
                </a:ext>
              </a:extLst>
            </p:cNvPr>
            <p:cNvSpPr/>
            <p:nvPr/>
          </p:nvSpPr>
          <p:spPr>
            <a:xfrm rot="16200000">
              <a:off x="2434933" y="4751974"/>
              <a:ext cx="90000" cy="2862268"/>
            </a:xfrm>
            <a:prstGeom prst="rect">
              <a:avLst/>
            </a:prstGeom>
            <a:solidFill>
              <a:srgbClr val="C816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2927522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TODO</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lstStyle/>
          <a:p>
            <a:r>
              <a:rPr lang="zh-CN" altLang="en-US" b="1" dirty="0" smtClean="0"/>
              <a:t>将</a:t>
            </a:r>
            <a:r>
              <a:rPr lang="zh-CN" altLang="zh-CN" b="1" dirty="0" smtClean="0"/>
              <a:t>均</a:t>
            </a:r>
            <a:r>
              <a:rPr lang="zh-CN" altLang="zh-CN" b="1" dirty="0"/>
              <a:t>场博弈理论转化为算法，用于实时</a:t>
            </a:r>
            <a:r>
              <a:rPr lang="zh-CN" altLang="zh-CN" b="1" dirty="0" smtClean="0"/>
              <a:t>决策支持系统</a:t>
            </a:r>
            <a:endParaRPr lang="en-US" altLang="zh-CN" b="1" dirty="0" smtClean="0"/>
          </a:p>
          <a:p>
            <a:pPr lvl="1"/>
            <a:r>
              <a:rPr lang="zh-CN" altLang="en-US" dirty="0" smtClean="0"/>
              <a:t>目前的模拟还是太简单，考虑更复杂的</a:t>
            </a:r>
            <a:endParaRPr lang="en-US" altLang="zh-CN" dirty="0" smtClean="0"/>
          </a:p>
          <a:p>
            <a:pPr lvl="1"/>
            <a:r>
              <a:rPr lang="zh-CN" altLang="zh-CN" dirty="0" smtClean="0"/>
              <a:t>机器学习</a:t>
            </a:r>
            <a:r>
              <a:rPr lang="zh-CN" altLang="zh-CN" dirty="0"/>
              <a:t>方法，如强化学习，来优化平均场博弈模型中的</a:t>
            </a:r>
            <a:r>
              <a:rPr lang="zh-CN" altLang="zh-CN" dirty="0" smtClean="0"/>
              <a:t>参数</a:t>
            </a:r>
            <a:endParaRPr lang="en-US" altLang="zh-CN" dirty="0" smtClean="0"/>
          </a:p>
          <a:p>
            <a:r>
              <a:rPr lang="zh-CN" altLang="en-US" b="1" dirty="0" smtClean="0"/>
              <a:t>缺乏实际驾驶数据</a:t>
            </a:r>
            <a:endParaRPr lang="en-US" altLang="zh-CN" b="1" dirty="0" smtClean="0"/>
          </a:p>
          <a:p>
            <a:pPr lvl="1"/>
            <a:r>
              <a:rPr lang="zh-CN" altLang="en-US" dirty="0" smtClean="0"/>
              <a:t>如果在建立好模型的前提下有实际驾驶数据的输入，模拟，可以优化更贴合实际的函数</a:t>
            </a:r>
            <a:endParaRPr lang="en-US" altLang="zh-CN" dirty="0" smtClean="0"/>
          </a:p>
          <a:p>
            <a:pPr lvl="1"/>
            <a:r>
              <a:rPr lang="zh-CN" altLang="en-US" dirty="0" smtClean="0"/>
              <a:t>在仿真软件上进行模拟</a:t>
            </a:r>
            <a:endParaRPr lang="zh-CN" altLang="en-US" dirty="0"/>
          </a:p>
        </p:txBody>
      </p:sp>
    </p:spTree>
    <p:extLst>
      <p:ext uri="{BB962C8B-B14F-4D97-AF65-F5344CB8AC3E}">
        <p14:creationId xmlns:p14="http://schemas.microsoft.com/office/powerpoint/2010/main" val="2487478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04C87E0C-764E-46DC-8EB7-C02C2FA09B3B}"/>
              </a:ext>
            </a:extLst>
          </p:cNvPr>
          <p:cNvSpPr>
            <a:spLocks noGrp="1"/>
          </p:cNvSpPr>
          <p:nvPr>
            <p:ph type="body" sz="quarter" idx="11"/>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03722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泰迪熊, 建筑, 熊, 装满&#10;&#10;描述已自动生成">
            <a:extLst>
              <a:ext uri="{FF2B5EF4-FFF2-40B4-BE49-F238E27FC236}">
                <a16:creationId xmlns:a16="http://schemas.microsoft.com/office/drawing/2014/main" xmlns="" id="{71FC82FA-0DC3-4228-A6AB-9FB9A0CA5660}"/>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0389" r="20389"/>
          <a:stretch/>
        </p:blipFill>
        <p:spPr/>
      </p:pic>
      <p:sp>
        <p:nvSpPr>
          <p:cNvPr id="10" name="矩形 9">
            <a:extLst>
              <a:ext uri="{FF2B5EF4-FFF2-40B4-BE49-F238E27FC236}">
                <a16:creationId xmlns:a16="http://schemas.microsoft.com/office/drawing/2014/main" xmlns="" id="{AB8457E3-9FED-46BF-ADA6-6F922D4F2578}"/>
              </a:ext>
            </a:extLst>
          </p:cNvPr>
          <p:cNvSpPr/>
          <p:nvPr/>
        </p:nvSpPr>
        <p:spPr>
          <a:xfrm>
            <a:off x="6618650" y="121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solidFill>
              </a:rPr>
              <a:t>研究背景</a:t>
            </a:r>
            <a:endParaRPr lang="zh-CN" altLang="en-US" sz="2800" b="1" dirty="0">
              <a:solidFill>
                <a:schemeClr val="accent2"/>
              </a:solidFill>
            </a:endParaRPr>
          </a:p>
        </p:txBody>
      </p:sp>
      <p:grpSp>
        <p:nvGrpSpPr>
          <p:cNvPr id="11" name="组合 10">
            <a:extLst>
              <a:ext uri="{FF2B5EF4-FFF2-40B4-BE49-F238E27FC236}">
                <a16:creationId xmlns:a16="http://schemas.microsoft.com/office/drawing/2014/main" xmlns="" id="{806BA19C-2A59-4169-A9AF-D30EF2FB4DAF}"/>
              </a:ext>
            </a:extLst>
          </p:cNvPr>
          <p:cNvGrpSpPr/>
          <p:nvPr/>
        </p:nvGrpSpPr>
        <p:grpSpPr>
          <a:xfrm>
            <a:off x="5688375" y="1218700"/>
            <a:ext cx="720000" cy="720000"/>
            <a:chOff x="5412150" y="1180600"/>
            <a:chExt cx="720000" cy="720000"/>
          </a:xfrm>
        </p:grpSpPr>
        <p:sp>
          <p:nvSpPr>
            <p:cNvPr id="12" name="矩形 11">
              <a:extLst>
                <a:ext uri="{FF2B5EF4-FFF2-40B4-BE49-F238E27FC236}">
                  <a16:creationId xmlns:a16="http://schemas.microsoft.com/office/drawing/2014/main" xmlns="" id="{DD57DE09-A430-406B-A844-CB736CCD4BD9}"/>
                </a:ext>
              </a:extLst>
            </p:cNvPr>
            <p:cNvSpPr/>
            <p:nvPr/>
          </p:nvSpPr>
          <p:spPr>
            <a:xfrm>
              <a:off x="5412150" y="118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13" name="矩形 12">
              <a:extLst>
                <a:ext uri="{FF2B5EF4-FFF2-40B4-BE49-F238E27FC236}">
                  <a16:creationId xmlns:a16="http://schemas.microsoft.com/office/drawing/2014/main" xmlns="" id="{D244B665-1FA9-44DF-B2BD-11729D313FF8}"/>
                </a:ext>
              </a:extLst>
            </p:cNvPr>
            <p:cNvSpPr/>
            <p:nvPr/>
          </p:nvSpPr>
          <p:spPr>
            <a:xfrm>
              <a:off x="5412150" y="181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xmlns="" id="{C0F7BF95-A7BE-458C-BB5C-3769DDFF9E7F}"/>
              </a:ext>
            </a:extLst>
          </p:cNvPr>
          <p:cNvGrpSpPr/>
          <p:nvPr/>
        </p:nvGrpSpPr>
        <p:grpSpPr>
          <a:xfrm>
            <a:off x="5688375" y="2298700"/>
            <a:ext cx="720000" cy="720000"/>
            <a:chOff x="5412150" y="2260600"/>
            <a:chExt cx="720000" cy="720000"/>
          </a:xfrm>
        </p:grpSpPr>
        <p:sp>
          <p:nvSpPr>
            <p:cNvPr id="15" name="矩形 14">
              <a:extLst>
                <a:ext uri="{FF2B5EF4-FFF2-40B4-BE49-F238E27FC236}">
                  <a16:creationId xmlns:a16="http://schemas.microsoft.com/office/drawing/2014/main" xmlns="" id="{2B57CAE6-7213-494A-BFF2-E863469AA206}"/>
                </a:ext>
              </a:extLst>
            </p:cNvPr>
            <p:cNvSpPr/>
            <p:nvPr/>
          </p:nvSpPr>
          <p:spPr>
            <a:xfrm>
              <a:off x="5412150" y="226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6" name="矩形 15">
              <a:extLst>
                <a:ext uri="{FF2B5EF4-FFF2-40B4-BE49-F238E27FC236}">
                  <a16:creationId xmlns:a16="http://schemas.microsoft.com/office/drawing/2014/main" xmlns="" id="{5B2CCAFC-6AE3-4676-9EC2-C1E1035D18FC}"/>
                </a:ext>
              </a:extLst>
            </p:cNvPr>
            <p:cNvSpPr/>
            <p:nvPr/>
          </p:nvSpPr>
          <p:spPr>
            <a:xfrm>
              <a:off x="5412150" y="289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xmlns="" id="{D52310B0-6824-49AF-BF4A-B2594D4AD361}"/>
              </a:ext>
            </a:extLst>
          </p:cNvPr>
          <p:cNvGrpSpPr/>
          <p:nvPr/>
        </p:nvGrpSpPr>
        <p:grpSpPr>
          <a:xfrm>
            <a:off x="5688375" y="3378700"/>
            <a:ext cx="720000" cy="720000"/>
            <a:chOff x="5412150" y="3340600"/>
            <a:chExt cx="720000" cy="720000"/>
          </a:xfrm>
        </p:grpSpPr>
        <p:sp>
          <p:nvSpPr>
            <p:cNvPr id="18" name="矩形 17">
              <a:extLst>
                <a:ext uri="{FF2B5EF4-FFF2-40B4-BE49-F238E27FC236}">
                  <a16:creationId xmlns:a16="http://schemas.microsoft.com/office/drawing/2014/main" xmlns="" id="{E0DAEC36-4DE0-4B07-AB4B-BBD38DA98017}"/>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9" name="矩形 18">
              <a:extLst>
                <a:ext uri="{FF2B5EF4-FFF2-40B4-BE49-F238E27FC236}">
                  <a16:creationId xmlns:a16="http://schemas.microsoft.com/office/drawing/2014/main" xmlns="" id="{0A61687F-3A22-4C28-934B-66A59E06F982}"/>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xmlns="" id="{B3749FA2-9388-4453-BC33-43422119B2C5}"/>
              </a:ext>
            </a:extLst>
          </p:cNvPr>
          <p:cNvGrpSpPr/>
          <p:nvPr/>
        </p:nvGrpSpPr>
        <p:grpSpPr>
          <a:xfrm>
            <a:off x="5688375" y="4458700"/>
            <a:ext cx="720000" cy="720000"/>
            <a:chOff x="5412150" y="4420600"/>
            <a:chExt cx="720000" cy="720000"/>
          </a:xfrm>
        </p:grpSpPr>
        <p:sp>
          <p:nvSpPr>
            <p:cNvPr id="21" name="矩形 20">
              <a:extLst>
                <a:ext uri="{FF2B5EF4-FFF2-40B4-BE49-F238E27FC236}">
                  <a16:creationId xmlns:a16="http://schemas.microsoft.com/office/drawing/2014/main" xmlns="" id="{FB674FBB-96AF-4F18-ADC9-13A198FD3217}"/>
                </a:ext>
              </a:extLst>
            </p:cNvPr>
            <p:cNvSpPr/>
            <p:nvPr/>
          </p:nvSpPr>
          <p:spPr>
            <a:xfrm>
              <a:off x="5412150" y="442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22" name="矩形 21">
              <a:extLst>
                <a:ext uri="{FF2B5EF4-FFF2-40B4-BE49-F238E27FC236}">
                  <a16:creationId xmlns:a16="http://schemas.microsoft.com/office/drawing/2014/main" xmlns="" id="{40CDB4CD-FED7-40DD-81FA-71A09C291886}"/>
                </a:ext>
              </a:extLst>
            </p:cNvPr>
            <p:cNvSpPr/>
            <p:nvPr/>
          </p:nvSpPr>
          <p:spPr>
            <a:xfrm>
              <a:off x="5412150" y="505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xmlns="" id="{1D726FC8-315A-4E01-BC76-6016CA1B59E6}"/>
              </a:ext>
            </a:extLst>
          </p:cNvPr>
          <p:cNvSpPr/>
          <p:nvPr/>
        </p:nvSpPr>
        <p:spPr>
          <a:xfrm>
            <a:off x="6618650" y="337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2"/>
                </a:solidFill>
              </a:rPr>
              <a:t>建模过程</a:t>
            </a:r>
            <a:endParaRPr lang="zh-CN" altLang="en-US" sz="2800" b="1" dirty="0">
              <a:solidFill>
                <a:schemeClr val="accent2"/>
              </a:solidFill>
            </a:endParaRPr>
          </a:p>
        </p:txBody>
      </p:sp>
      <p:sp>
        <p:nvSpPr>
          <p:cNvPr id="25" name="矩形 24">
            <a:extLst>
              <a:ext uri="{FF2B5EF4-FFF2-40B4-BE49-F238E27FC236}">
                <a16:creationId xmlns:a16="http://schemas.microsoft.com/office/drawing/2014/main" xmlns="" id="{BA9D299B-A5C0-495D-BD31-F1A8965CE4F2}"/>
              </a:ext>
            </a:extLst>
          </p:cNvPr>
          <p:cNvSpPr/>
          <p:nvPr/>
        </p:nvSpPr>
        <p:spPr>
          <a:xfrm>
            <a:off x="6618650" y="445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2"/>
                </a:solidFill>
              </a:rPr>
              <a:t>后续扩展</a:t>
            </a:r>
            <a:endParaRPr lang="zh-CN" altLang="en-US" sz="2800" b="1" dirty="0">
              <a:solidFill>
                <a:schemeClr val="accent2"/>
              </a:solidFill>
            </a:endParaRPr>
          </a:p>
        </p:txBody>
      </p:sp>
      <p:sp>
        <p:nvSpPr>
          <p:cNvPr id="33" name="矩形: 圆角 32">
            <a:extLst>
              <a:ext uri="{FF2B5EF4-FFF2-40B4-BE49-F238E27FC236}">
                <a16:creationId xmlns:a16="http://schemas.microsoft.com/office/drawing/2014/main" xmlns="" id="{FC9B6454-04CB-4AD1-A51C-807E37232997}"/>
              </a:ext>
            </a:extLst>
          </p:cNvPr>
          <p:cNvSpPr/>
          <p:nvPr/>
        </p:nvSpPr>
        <p:spPr>
          <a:xfrm>
            <a:off x="0" y="0"/>
            <a:ext cx="2032000" cy="1143000"/>
          </a:xfrm>
          <a:prstGeom prst="roundRect">
            <a:avLst>
              <a:gd name="adj" fmla="val 16667"/>
            </a:avLst>
          </a:prstGeom>
          <a:solidFill>
            <a:sysClr val="window" lastClr="FFFFFF"/>
          </a:solidFill>
          <a:ln w="12700" cap="flat" cmpd="sng" algn="ctr">
            <a:noFill/>
            <a:prstDash val="solid"/>
            <a:miter lim="800000"/>
          </a:ln>
          <a:effectLst/>
        </p:spPr>
        <p:txBody>
          <a:bodyPr rtlCol="0" anchor="ctr"/>
          <a:lstStyle/>
          <a:p>
            <a:pPr algn="just"/>
            <a:endParaRPr lang="zh-CN" altLang="en-US" dirty="0"/>
          </a:p>
        </p:txBody>
      </p:sp>
      <p:sp>
        <p:nvSpPr>
          <p:cNvPr id="89" name="矩形 88">
            <a:extLst>
              <a:ext uri="{FF2B5EF4-FFF2-40B4-BE49-F238E27FC236}">
                <a16:creationId xmlns:a16="http://schemas.microsoft.com/office/drawing/2014/main" xmlns="" id="{A69BE773-43D4-4183-A454-3565166A68EE}"/>
              </a:ext>
            </a:extLst>
          </p:cNvPr>
          <p:cNvSpPr/>
          <p:nvPr/>
        </p:nvSpPr>
        <p:spPr>
          <a:xfrm>
            <a:off x="6682024" y="229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2"/>
                </a:solidFill>
              </a:rPr>
              <a:t>研究对象</a:t>
            </a:r>
            <a:endParaRPr lang="zh-CN" altLang="en-US" sz="2800" b="1" dirty="0">
              <a:solidFill>
                <a:schemeClr val="accent2"/>
              </a:solidFill>
            </a:endParaRPr>
          </a:p>
        </p:txBody>
      </p:sp>
    </p:spTree>
    <p:extLst>
      <p:ext uri="{BB962C8B-B14F-4D97-AF65-F5344CB8AC3E}">
        <p14:creationId xmlns:p14="http://schemas.microsoft.com/office/powerpoint/2010/main" val="40597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城市的风景&#10;&#10;描述已自动生成">
            <a:extLst>
              <a:ext uri="{FF2B5EF4-FFF2-40B4-BE49-F238E27FC236}">
                <a16:creationId xmlns:a16="http://schemas.microsoft.com/office/drawing/2014/main" xmlns="" id="{D6AA278E-C199-4C5B-BFB5-367EDE94CBA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788" b="28788"/>
          <a:stretch>
            <a:fillRect/>
          </a:stretch>
        </p:blipFill>
        <p:spPr/>
      </p:pic>
      <p:sp>
        <p:nvSpPr>
          <p:cNvPr id="3" name="标题 2">
            <a:extLst>
              <a:ext uri="{FF2B5EF4-FFF2-40B4-BE49-F238E27FC236}">
                <a16:creationId xmlns:a16="http://schemas.microsoft.com/office/drawing/2014/main" xmlns="" id="{6B93CCF2-A03B-4AC3-A4B9-85456E867B99}"/>
              </a:ext>
            </a:extLst>
          </p:cNvPr>
          <p:cNvSpPr>
            <a:spLocks noGrp="1"/>
          </p:cNvSpPr>
          <p:nvPr>
            <p:ph type="title"/>
          </p:nvPr>
        </p:nvSpPr>
        <p:spPr/>
        <p:txBody>
          <a:bodyPr/>
          <a:lstStyle/>
          <a:p>
            <a:r>
              <a:rPr lang="zh-CN" altLang="en-US" sz="4000" b="1" dirty="0" smtClean="0">
                <a:solidFill>
                  <a:srgbClr val="C8161E"/>
                </a:solidFill>
                <a:latin typeface="+mj-ea"/>
                <a:ea typeface="+mj-ea"/>
                <a:cs typeface="+mj-cs"/>
              </a:rPr>
              <a:t>研究背景</a:t>
            </a:r>
            <a:endParaRPr lang="zh-CN" altLang="en-US" dirty="0">
              <a:latin typeface="+mj-ea"/>
              <a:ea typeface="+mj-ea"/>
            </a:endParaRPr>
          </a:p>
        </p:txBody>
      </p:sp>
      <p:sp>
        <p:nvSpPr>
          <p:cNvPr id="5" name="文本占位符 4">
            <a:extLst>
              <a:ext uri="{FF2B5EF4-FFF2-40B4-BE49-F238E27FC236}">
                <a16:creationId xmlns:a16="http://schemas.microsoft.com/office/drawing/2014/main" xmlns="" id="{A18FF715-E75B-4FDD-981C-80F0676C6737}"/>
              </a:ext>
            </a:extLst>
          </p:cNvPr>
          <p:cNvSpPr>
            <a:spLocks noGrp="1"/>
          </p:cNvSpPr>
          <p:nvPr>
            <p:ph type="body" sz="quarter" idx="11"/>
          </p:nvPr>
        </p:nvSpPr>
        <p:spPr/>
        <p:txBody>
          <a:bodyPr/>
          <a:lstStyle/>
          <a:p>
            <a:r>
              <a:rPr lang="zh-CN" altLang="zh-CN" dirty="0"/>
              <a:t>平均场博弈（</a:t>
            </a:r>
            <a:r>
              <a:rPr lang="en-US" altLang="zh-CN" dirty="0"/>
              <a:t>Mean Field Games, MFG</a:t>
            </a:r>
            <a:r>
              <a:rPr lang="zh-CN" altLang="zh-CN" dirty="0"/>
              <a:t>）是一种研究多智能体系统中个体行为和群体动态相互作用的数学框架。在自动驾驶领域，平均场博弈可以用来模拟和优化自动驾驶车辆（</a:t>
            </a:r>
            <a:r>
              <a:rPr lang="en-US" altLang="zh-CN" dirty="0"/>
              <a:t>AVs</a:t>
            </a:r>
            <a:r>
              <a:rPr lang="zh-CN" altLang="zh-CN" dirty="0"/>
              <a:t>）在复杂交通环境中的决策问题。</a:t>
            </a:r>
            <a:endParaRPr lang="zh-CN" altLang="en-US" dirty="0">
              <a:solidFill>
                <a:schemeClr val="accent2"/>
              </a:solidFill>
            </a:endParaRPr>
          </a:p>
        </p:txBody>
      </p:sp>
      <p:grpSp>
        <p:nvGrpSpPr>
          <p:cNvPr id="11" name="组合 10">
            <a:extLst>
              <a:ext uri="{FF2B5EF4-FFF2-40B4-BE49-F238E27FC236}">
                <a16:creationId xmlns:a16="http://schemas.microsoft.com/office/drawing/2014/main" xmlns="" id="{B2B5E6A3-858A-4A21-8EE4-4235A0E90E7A}"/>
              </a:ext>
            </a:extLst>
          </p:cNvPr>
          <p:cNvGrpSpPr/>
          <p:nvPr/>
        </p:nvGrpSpPr>
        <p:grpSpPr>
          <a:xfrm>
            <a:off x="1048224" y="3047028"/>
            <a:ext cx="2895125" cy="3181080"/>
            <a:chOff x="1048225" y="3047028"/>
            <a:chExt cx="2862842" cy="3181080"/>
          </a:xfrm>
        </p:grpSpPr>
        <p:sp>
          <p:nvSpPr>
            <p:cNvPr id="12" name="矩形 11">
              <a:extLst>
                <a:ext uri="{FF2B5EF4-FFF2-40B4-BE49-F238E27FC236}">
                  <a16:creationId xmlns:a16="http://schemas.microsoft.com/office/drawing/2014/main" xmlns="" id="{60307CF1-10ED-4D80-98C6-B73F29EB6C7A}"/>
                </a:ext>
              </a:extLst>
            </p:cNvPr>
            <p:cNvSpPr/>
            <p:nvPr/>
          </p:nvSpPr>
          <p:spPr>
            <a:xfrm>
              <a:off x="1048225" y="3047028"/>
              <a:ext cx="2862842" cy="3180036"/>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800" b="1" i="0" u="none" strike="noStrike" kern="0" cap="none" spc="0" normalizeH="0" baseline="0" noProof="0" dirty="0">
                  <a:ln>
                    <a:noFill/>
                  </a:ln>
                  <a:solidFill>
                    <a:srgbClr val="C8161E"/>
                  </a:solidFill>
                  <a:effectLst/>
                  <a:uLnTx/>
                  <a:uFillTx/>
                  <a:latin typeface="Arial"/>
                  <a:ea typeface="微软雅黑"/>
                  <a:cs typeface="+mn-cs"/>
                </a:rPr>
                <a:t>01</a:t>
              </a:r>
              <a:endParaRPr kumimoji="0" lang="zh-CN" altLang="en-US" sz="13800" b="1" i="0" u="none" strike="noStrike" kern="0" cap="none" spc="0" normalizeH="0" baseline="0" noProof="0" dirty="0">
                <a:ln>
                  <a:noFill/>
                </a:ln>
                <a:solidFill>
                  <a:srgbClr val="C8161E"/>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xmlns="" id="{E43CF905-55C6-48BC-B9D3-40B10A54FAF7}"/>
                </a:ext>
              </a:extLst>
            </p:cNvPr>
            <p:cNvSpPr/>
            <p:nvPr/>
          </p:nvSpPr>
          <p:spPr>
            <a:xfrm rot="16200000">
              <a:off x="2434933" y="4751974"/>
              <a:ext cx="90000" cy="2862268"/>
            </a:xfrm>
            <a:prstGeom prst="rect">
              <a:avLst/>
            </a:prstGeom>
            <a:solidFill>
              <a:srgbClr val="C816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326134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zh-CN" altLang="en-US" dirty="0" smtClean="0"/>
              <a:t>研究内容和当前困境</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a:t>自动驾驶技术：智能交通系统的研究</a:t>
            </a:r>
            <a:r>
              <a:rPr lang="zh-CN" altLang="en-US" b="1" dirty="0" smtClean="0"/>
              <a:t>热点</a:t>
            </a:r>
            <a:endParaRPr lang="en-US" altLang="zh-CN" dirty="0" smtClean="0"/>
          </a:p>
          <a:p>
            <a:r>
              <a:rPr lang="zh-CN" altLang="en-US" b="1" dirty="0"/>
              <a:t>核心组成部分</a:t>
            </a:r>
            <a:r>
              <a:rPr lang="zh-CN" altLang="en-US" dirty="0"/>
              <a:t>：</a:t>
            </a:r>
          </a:p>
          <a:p>
            <a:pPr lvl="1"/>
            <a:r>
              <a:rPr lang="zh-CN" altLang="en-US" dirty="0"/>
              <a:t>感知：环境信息收集</a:t>
            </a:r>
          </a:p>
          <a:p>
            <a:pPr lvl="1"/>
            <a:r>
              <a:rPr lang="zh-CN" altLang="en-US" dirty="0"/>
              <a:t>决策：最佳行动方案</a:t>
            </a:r>
          </a:p>
          <a:p>
            <a:pPr lvl="1"/>
            <a:r>
              <a:rPr lang="zh-CN" altLang="en-US" dirty="0"/>
              <a:t>规划控制：路径规划与行驶控制</a:t>
            </a:r>
          </a:p>
          <a:p>
            <a:r>
              <a:rPr lang="zh-CN" altLang="en-US" b="1" dirty="0" smtClean="0"/>
              <a:t>挑战</a:t>
            </a:r>
            <a:r>
              <a:rPr lang="zh-CN" altLang="en-US" dirty="0" smtClean="0"/>
              <a:t>：</a:t>
            </a:r>
            <a:endParaRPr lang="en-US" altLang="zh-CN" dirty="0" smtClean="0"/>
          </a:p>
          <a:p>
            <a:pPr lvl="1"/>
            <a:r>
              <a:rPr lang="zh-CN" altLang="zh-CN" dirty="0" smtClean="0"/>
              <a:t>困难</a:t>
            </a:r>
            <a:r>
              <a:rPr lang="zh-CN" altLang="zh-CN" dirty="0"/>
              <a:t>场景如恶劣天气、复杂交通环境、紧急情况等对车辆的感知、决策和控制提出了更高的要求</a:t>
            </a:r>
            <a:r>
              <a:rPr lang="zh-CN" altLang="en-US" dirty="0"/>
              <a:t>。</a:t>
            </a:r>
            <a:endParaRPr lang="en-US" altLang="zh-CN" dirty="0"/>
          </a:p>
          <a:p>
            <a:pPr lvl="1"/>
            <a:r>
              <a:rPr lang="zh-CN" altLang="en-US" dirty="0" smtClean="0"/>
              <a:t>自动</a:t>
            </a:r>
            <a:r>
              <a:rPr lang="zh-CN" altLang="en-US" dirty="0"/>
              <a:t>驾驶的安全性和效率备受瞩目</a:t>
            </a:r>
            <a:endParaRPr lang="en-US" altLang="zh-CN" dirty="0"/>
          </a:p>
        </p:txBody>
      </p:sp>
      <p:pic>
        <p:nvPicPr>
          <p:cNvPr id="1030" name="Picture 6" descr="https://img1.baidu.com/it/u=1617168691,1142412131&amp;fm=253&amp;fmt=auto&amp;app=120&amp;f=JPEG?w=1280&amp;h=8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5392" y="1325198"/>
            <a:ext cx="4138071" cy="258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12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zh-CN" altLang="en-US" dirty="0" smtClean="0"/>
              <a:t>博弈论在研究领域的意义</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lstStyle/>
          <a:p>
            <a:r>
              <a:rPr lang="zh-CN" altLang="zh-CN" b="1" dirty="0" smtClean="0"/>
              <a:t>博弈论</a:t>
            </a:r>
            <a:r>
              <a:rPr lang="zh-CN" altLang="en-US" b="1" dirty="0" smtClean="0"/>
              <a:t>的作用</a:t>
            </a:r>
            <a:endParaRPr lang="en-US" altLang="zh-CN" b="1" dirty="0" smtClean="0"/>
          </a:p>
          <a:p>
            <a:pPr lvl="1"/>
            <a:r>
              <a:rPr lang="zh-CN" altLang="zh-CN" dirty="0"/>
              <a:t>可以</a:t>
            </a:r>
            <a:r>
              <a:rPr lang="zh-CN" altLang="zh-CN" dirty="0"/>
              <a:t>描绘车辆间的相互作用的决策行为选择</a:t>
            </a:r>
            <a:r>
              <a:rPr lang="zh-CN" altLang="zh-CN" dirty="0" smtClean="0"/>
              <a:t>，</a:t>
            </a:r>
            <a:endParaRPr lang="en-US" altLang="zh-CN" dirty="0" smtClean="0"/>
          </a:p>
          <a:p>
            <a:pPr lvl="1"/>
            <a:r>
              <a:rPr lang="zh-CN" altLang="zh-CN" dirty="0" smtClean="0"/>
              <a:t>被</a:t>
            </a:r>
            <a:r>
              <a:rPr lang="zh-CN" altLang="zh-CN" dirty="0"/>
              <a:t>认为是很有前途的模拟人类决策和建模驾驶决策的方法</a:t>
            </a:r>
            <a:r>
              <a:rPr lang="zh-CN" altLang="zh-CN" dirty="0" smtClean="0"/>
              <a:t>之一</a:t>
            </a:r>
            <a:endParaRPr lang="en-US" altLang="zh-CN" dirty="0" smtClean="0"/>
          </a:p>
          <a:p>
            <a:pPr lvl="1"/>
            <a:r>
              <a:rPr lang="zh-CN" altLang="zh-CN" dirty="0" smtClean="0"/>
              <a:t>将</a:t>
            </a:r>
            <a:r>
              <a:rPr lang="zh-CN" altLang="zh-CN" dirty="0"/>
              <a:t>驾驶决策问题转化一个博弈</a:t>
            </a:r>
            <a:r>
              <a:rPr lang="zh-CN" altLang="zh-CN" dirty="0" smtClean="0"/>
              <a:t>问题</a:t>
            </a:r>
            <a:endParaRPr lang="en-US" altLang="zh-CN" dirty="0"/>
          </a:p>
          <a:p>
            <a:r>
              <a:rPr lang="zh-CN" altLang="en-US" b="1" dirty="0"/>
              <a:t>实际</a:t>
            </a:r>
            <a:r>
              <a:rPr lang="zh-CN" altLang="en-US" b="1" dirty="0" smtClean="0"/>
              <a:t>意义</a:t>
            </a:r>
            <a:endParaRPr lang="en-US" altLang="zh-CN" b="1" dirty="0" smtClean="0"/>
          </a:p>
          <a:p>
            <a:pPr lvl="1"/>
            <a:r>
              <a:rPr lang="zh-CN" altLang="zh-CN" dirty="0"/>
              <a:t>提高自动驾驶汽车的</a:t>
            </a:r>
            <a:r>
              <a:rPr lang="zh-CN" altLang="zh-CN" dirty="0" smtClean="0"/>
              <a:t>安全性</a:t>
            </a:r>
            <a:endParaRPr lang="en-US" altLang="zh-CN" dirty="0" smtClean="0"/>
          </a:p>
          <a:p>
            <a:pPr lvl="1"/>
            <a:r>
              <a:rPr lang="zh-CN" altLang="en-US" dirty="0" smtClean="0"/>
              <a:t>增</a:t>
            </a:r>
            <a:r>
              <a:rPr lang="zh-CN" altLang="zh-CN" dirty="0" smtClean="0"/>
              <a:t>强</a:t>
            </a:r>
            <a:r>
              <a:rPr lang="zh-CN" altLang="zh-CN" dirty="0"/>
              <a:t>自动驾驶汽车的</a:t>
            </a:r>
            <a:r>
              <a:rPr lang="zh-CN" altLang="zh-CN" dirty="0" smtClean="0"/>
              <a:t>适应性</a:t>
            </a:r>
            <a:endParaRPr lang="en-US" altLang="zh-CN" dirty="0" smtClean="0"/>
          </a:p>
          <a:p>
            <a:pPr lvl="1"/>
            <a:r>
              <a:rPr lang="zh-CN" altLang="zh-CN" dirty="0"/>
              <a:t>促进自动驾驶技术的发展和普及</a:t>
            </a:r>
            <a:endParaRPr lang="en-US" altLang="zh-CN" dirty="0"/>
          </a:p>
        </p:txBody>
      </p:sp>
      <p:pic>
        <p:nvPicPr>
          <p:cNvPr id="2050" name="Picture 2" descr="https://img0.baidu.com/it/u=2182097409,3184005562&amp;fm=253&amp;fmt=auto&amp;app=138&amp;f=JPEG?w=749&amp;h=5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0370" y="1295200"/>
            <a:ext cx="3088574" cy="2061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2.baidu.com/it/u=2313196928,2519448878&amp;fm=253&amp;fmt=auto&amp;app=120&amp;f=JPEG?w=627&amp;h=4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370" y="3818694"/>
            <a:ext cx="3088574" cy="2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600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城市的风景&#10;&#10;描述已自动生成">
            <a:extLst>
              <a:ext uri="{FF2B5EF4-FFF2-40B4-BE49-F238E27FC236}">
                <a16:creationId xmlns:a16="http://schemas.microsoft.com/office/drawing/2014/main" xmlns="" id="{D6AA278E-C199-4C5B-BFB5-367EDE94CBA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788" b="28788"/>
          <a:stretch>
            <a:fillRect/>
          </a:stretch>
        </p:blipFill>
        <p:spPr/>
      </p:pic>
      <p:sp>
        <p:nvSpPr>
          <p:cNvPr id="3" name="标题 2">
            <a:extLst>
              <a:ext uri="{FF2B5EF4-FFF2-40B4-BE49-F238E27FC236}">
                <a16:creationId xmlns:a16="http://schemas.microsoft.com/office/drawing/2014/main" xmlns="" id="{6B93CCF2-A03B-4AC3-A4B9-85456E867B99}"/>
              </a:ext>
            </a:extLst>
          </p:cNvPr>
          <p:cNvSpPr>
            <a:spLocks noGrp="1"/>
          </p:cNvSpPr>
          <p:nvPr>
            <p:ph type="title"/>
          </p:nvPr>
        </p:nvSpPr>
        <p:spPr/>
        <p:txBody>
          <a:bodyPr/>
          <a:lstStyle/>
          <a:p>
            <a:r>
              <a:rPr lang="zh-CN" altLang="en-US" sz="4000" b="1" dirty="0" smtClean="0">
                <a:solidFill>
                  <a:srgbClr val="C8161E"/>
                </a:solidFill>
                <a:latin typeface="+mj-ea"/>
                <a:ea typeface="+mj-ea"/>
                <a:cs typeface="+mj-cs"/>
              </a:rPr>
              <a:t>研究对象</a:t>
            </a:r>
            <a:endParaRPr lang="zh-CN" altLang="en-US" dirty="0">
              <a:latin typeface="+mj-ea"/>
              <a:ea typeface="+mj-ea"/>
            </a:endParaRPr>
          </a:p>
        </p:txBody>
      </p:sp>
      <p:sp>
        <p:nvSpPr>
          <p:cNvPr id="5" name="文本占位符 4">
            <a:extLst>
              <a:ext uri="{FF2B5EF4-FFF2-40B4-BE49-F238E27FC236}">
                <a16:creationId xmlns:a16="http://schemas.microsoft.com/office/drawing/2014/main" xmlns="" id="{A18FF715-E75B-4FDD-981C-80F0676C6737}"/>
              </a:ext>
            </a:extLst>
          </p:cNvPr>
          <p:cNvSpPr>
            <a:spLocks noGrp="1"/>
          </p:cNvSpPr>
          <p:nvPr>
            <p:ph type="body" sz="quarter" idx="11"/>
          </p:nvPr>
        </p:nvSpPr>
        <p:spPr/>
        <p:txBody>
          <a:bodyPr/>
          <a:lstStyle/>
          <a:p>
            <a:r>
              <a:rPr lang="zh-CN" altLang="zh-CN" dirty="0"/>
              <a:t>自动驾驶汽车</a:t>
            </a:r>
            <a:r>
              <a:rPr lang="zh-CN" altLang="zh-CN" dirty="0" smtClean="0"/>
              <a:t>集体</a:t>
            </a:r>
            <a:r>
              <a:rPr lang="zh-CN" altLang="zh-CN" dirty="0"/>
              <a:t>个体与整个系统平均状态的交互</a:t>
            </a:r>
            <a:endParaRPr lang="zh-CN" altLang="en-US" dirty="0">
              <a:solidFill>
                <a:schemeClr val="accent2"/>
              </a:solidFill>
            </a:endParaRPr>
          </a:p>
        </p:txBody>
      </p:sp>
      <p:grpSp>
        <p:nvGrpSpPr>
          <p:cNvPr id="11" name="组合 10">
            <a:extLst>
              <a:ext uri="{FF2B5EF4-FFF2-40B4-BE49-F238E27FC236}">
                <a16:creationId xmlns:a16="http://schemas.microsoft.com/office/drawing/2014/main" xmlns="" id="{B2B5E6A3-858A-4A21-8EE4-4235A0E90E7A}"/>
              </a:ext>
            </a:extLst>
          </p:cNvPr>
          <p:cNvGrpSpPr/>
          <p:nvPr/>
        </p:nvGrpSpPr>
        <p:grpSpPr>
          <a:xfrm>
            <a:off x="1048224" y="3047028"/>
            <a:ext cx="2895125" cy="3181080"/>
            <a:chOff x="1048225" y="3047028"/>
            <a:chExt cx="2862842" cy="3181080"/>
          </a:xfrm>
        </p:grpSpPr>
        <p:sp>
          <p:nvSpPr>
            <p:cNvPr id="12" name="矩形 11">
              <a:extLst>
                <a:ext uri="{FF2B5EF4-FFF2-40B4-BE49-F238E27FC236}">
                  <a16:creationId xmlns:a16="http://schemas.microsoft.com/office/drawing/2014/main" xmlns="" id="{60307CF1-10ED-4D80-98C6-B73F29EB6C7A}"/>
                </a:ext>
              </a:extLst>
            </p:cNvPr>
            <p:cNvSpPr/>
            <p:nvPr/>
          </p:nvSpPr>
          <p:spPr>
            <a:xfrm>
              <a:off x="1048225" y="3047028"/>
              <a:ext cx="2862842" cy="3180036"/>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800" b="1" i="0" u="none" strike="noStrike" kern="0" cap="none" spc="0" normalizeH="0" baseline="0" noProof="0" dirty="0" smtClean="0">
                  <a:ln>
                    <a:noFill/>
                  </a:ln>
                  <a:solidFill>
                    <a:srgbClr val="C8161E"/>
                  </a:solidFill>
                  <a:effectLst/>
                  <a:uLnTx/>
                  <a:uFillTx/>
                  <a:latin typeface="Arial"/>
                  <a:ea typeface="微软雅黑"/>
                  <a:cs typeface="+mn-cs"/>
                </a:rPr>
                <a:t>02</a:t>
              </a:r>
              <a:endParaRPr kumimoji="0" lang="zh-CN" altLang="en-US" sz="13800" b="1" i="0" u="none" strike="noStrike" kern="0" cap="none" spc="0" normalizeH="0" baseline="0" noProof="0" dirty="0">
                <a:ln>
                  <a:noFill/>
                </a:ln>
                <a:solidFill>
                  <a:srgbClr val="C8161E"/>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xmlns="" id="{E43CF905-55C6-48BC-B9D3-40B10A54FAF7}"/>
                </a:ext>
              </a:extLst>
            </p:cNvPr>
            <p:cNvSpPr/>
            <p:nvPr/>
          </p:nvSpPr>
          <p:spPr>
            <a:xfrm rot="16200000">
              <a:off x="2434933" y="4751974"/>
              <a:ext cx="90000" cy="2862268"/>
            </a:xfrm>
            <a:prstGeom prst="rect">
              <a:avLst/>
            </a:prstGeom>
            <a:solidFill>
              <a:srgbClr val="C816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3797354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zh-CN" altLang="en-US" dirty="0" smtClean="0"/>
              <a:t>研究现状概述</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lstStyle/>
          <a:p>
            <a:r>
              <a:rPr lang="zh-CN" altLang="en-US" b="1" dirty="0" smtClean="0"/>
              <a:t>现有研究</a:t>
            </a:r>
            <a:endParaRPr lang="en-US" altLang="zh-CN" b="1" dirty="0" smtClean="0"/>
          </a:p>
          <a:p>
            <a:pPr lvl="1"/>
            <a:r>
              <a:rPr lang="zh-CN" altLang="zh-CN" b="1" dirty="0"/>
              <a:t>人机共享驾驶博弈控制的</a:t>
            </a:r>
            <a:r>
              <a:rPr lang="zh-CN" altLang="zh-CN" b="1" dirty="0" smtClean="0"/>
              <a:t>研究</a:t>
            </a:r>
            <a:r>
              <a:rPr lang="zh-CN" altLang="en-US" dirty="0" smtClean="0"/>
              <a:t>：</a:t>
            </a:r>
            <a:r>
              <a:rPr lang="zh-CN" altLang="zh-CN" dirty="0"/>
              <a:t>驾驶员和自动控制系统的交互视为纳什平衡问题</a:t>
            </a:r>
            <a:endParaRPr lang="en-US" altLang="zh-CN" dirty="0" smtClean="0"/>
          </a:p>
          <a:p>
            <a:pPr lvl="1"/>
            <a:r>
              <a:rPr lang="zh-CN" altLang="zh-CN" b="1" dirty="0"/>
              <a:t>换道控制</a:t>
            </a:r>
            <a:r>
              <a:rPr lang="zh-CN" altLang="zh-CN" b="1" dirty="0" smtClean="0"/>
              <a:t>研究</a:t>
            </a:r>
            <a:r>
              <a:rPr lang="zh-CN" altLang="en-US" dirty="0" smtClean="0"/>
              <a:t>：</a:t>
            </a:r>
            <a:r>
              <a:rPr lang="zh-CN" altLang="zh-CN" dirty="0"/>
              <a:t>将换道视为非合作博弈行为，并根据换道行为特点建立了</a:t>
            </a:r>
            <a:r>
              <a:rPr lang="zh-CN" altLang="zh-CN" dirty="0" smtClean="0"/>
              <a:t>支付函数</a:t>
            </a:r>
            <a:endParaRPr lang="en-US" altLang="zh-CN" b="1" dirty="0" smtClean="0"/>
          </a:p>
          <a:p>
            <a:r>
              <a:rPr lang="zh-CN" altLang="en-US" b="1" dirty="0"/>
              <a:t>平均</a:t>
            </a:r>
            <a:r>
              <a:rPr lang="zh-CN" altLang="en-US" b="1" dirty="0" smtClean="0"/>
              <a:t>场博弈</a:t>
            </a:r>
            <a:endParaRPr lang="en-US" altLang="zh-CN" b="1" dirty="0" smtClean="0"/>
          </a:p>
          <a:p>
            <a:pPr lvl="1"/>
            <a:r>
              <a:rPr lang="zh-CN" altLang="zh-CN" dirty="0"/>
              <a:t>在面对困难场景下的自动驾驶汽车集体行为优化问题时，平均场博弈法（</a:t>
            </a:r>
            <a:r>
              <a:rPr lang="en-US" altLang="zh-CN" dirty="0"/>
              <a:t>Mean Field Games, MFG</a:t>
            </a:r>
            <a:r>
              <a:rPr lang="zh-CN" altLang="zh-CN" dirty="0"/>
              <a:t>）提供了一个强有力的</a:t>
            </a:r>
            <a:r>
              <a:rPr lang="zh-CN" altLang="zh-CN" dirty="0"/>
              <a:t>工具</a:t>
            </a:r>
            <a:endParaRPr lang="en-US" altLang="zh-CN" dirty="0"/>
          </a:p>
          <a:p>
            <a:pPr lvl="1"/>
            <a:r>
              <a:rPr lang="zh-CN" altLang="zh-CN" dirty="0"/>
              <a:t>能够模拟大量交互智能体的行为，特别适用于信息不完全和通信延迟的问题</a:t>
            </a:r>
            <a:r>
              <a:rPr lang="zh-CN" altLang="zh-CN" dirty="0"/>
              <a:t>场景</a:t>
            </a:r>
            <a:endParaRPr lang="en-US" altLang="zh-CN" dirty="0"/>
          </a:p>
          <a:p>
            <a:pPr lvl="1"/>
            <a:r>
              <a:rPr lang="zh-CN" altLang="zh-CN" dirty="0"/>
              <a:t>将个体间的直接相互作用转化为个体与整个系统平均状态的交互</a:t>
            </a:r>
            <a:r>
              <a:rPr lang="zh-CN" altLang="zh-CN" dirty="0"/>
              <a:t>。</a:t>
            </a:r>
            <a:endParaRPr lang="en-US" altLang="zh-CN" dirty="0"/>
          </a:p>
          <a:p>
            <a:pPr lvl="1"/>
            <a:r>
              <a:rPr lang="zh-CN" altLang="zh-CN" dirty="0"/>
              <a:t>这种</a:t>
            </a:r>
            <a:r>
              <a:rPr lang="zh-CN" altLang="zh-CN" dirty="0"/>
              <a:t>方法的优势在于能够处理高维问题而不至于陷入</a:t>
            </a:r>
            <a:r>
              <a:rPr lang="en-US" altLang="zh-CN" dirty="0"/>
              <a:t>“</a:t>
            </a:r>
            <a:r>
              <a:rPr lang="zh-CN" altLang="zh-CN" dirty="0"/>
              <a:t>维数灾难</a:t>
            </a:r>
            <a:r>
              <a:rPr lang="en-US" altLang="zh-CN" dirty="0"/>
              <a:t>”</a:t>
            </a:r>
            <a:r>
              <a:rPr lang="zh-CN" altLang="zh-CN" dirty="0"/>
              <a:t>，并且能够通过机器学习框架进行数值求解。</a:t>
            </a:r>
            <a:endParaRPr lang="zh-CN" altLang="en-US" dirty="0"/>
          </a:p>
        </p:txBody>
      </p:sp>
      <p:pic>
        <p:nvPicPr>
          <p:cNvPr id="2" name="图片 1"/>
          <p:cNvPicPr>
            <a:picLocks noChangeAspect="1"/>
          </p:cNvPicPr>
          <p:nvPr/>
        </p:nvPicPr>
        <p:blipFill>
          <a:blip r:embed="rId2"/>
          <a:stretch>
            <a:fillRect/>
          </a:stretch>
        </p:blipFill>
        <p:spPr>
          <a:xfrm>
            <a:off x="6695818" y="200915"/>
            <a:ext cx="2625982" cy="1440412"/>
          </a:xfrm>
          <a:prstGeom prst="rect">
            <a:avLst/>
          </a:prstGeom>
        </p:spPr>
      </p:pic>
    </p:spTree>
    <p:extLst>
      <p:ext uri="{BB962C8B-B14F-4D97-AF65-F5344CB8AC3E}">
        <p14:creationId xmlns:p14="http://schemas.microsoft.com/office/powerpoint/2010/main" val="2257253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城市的风景&#10;&#10;描述已自动生成">
            <a:extLst>
              <a:ext uri="{FF2B5EF4-FFF2-40B4-BE49-F238E27FC236}">
                <a16:creationId xmlns:a16="http://schemas.microsoft.com/office/drawing/2014/main" xmlns="" id="{D6AA278E-C199-4C5B-BFB5-367EDE94CBA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788" b="28788"/>
          <a:stretch>
            <a:fillRect/>
          </a:stretch>
        </p:blipFill>
        <p:spPr/>
      </p:pic>
      <p:sp>
        <p:nvSpPr>
          <p:cNvPr id="3" name="标题 2">
            <a:extLst>
              <a:ext uri="{FF2B5EF4-FFF2-40B4-BE49-F238E27FC236}">
                <a16:creationId xmlns:a16="http://schemas.microsoft.com/office/drawing/2014/main" xmlns="" id="{6B93CCF2-A03B-4AC3-A4B9-85456E867B99}"/>
              </a:ext>
            </a:extLst>
          </p:cNvPr>
          <p:cNvSpPr>
            <a:spLocks noGrp="1"/>
          </p:cNvSpPr>
          <p:nvPr>
            <p:ph type="title"/>
          </p:nvPr>
        </p:nvSpPr>
        <p:spPr/>
        <p:txBody>
          <a:bodyPr/>
          <a:lstStyle/>
          <a:p>
            <a:r>
              <a:rPr lang="zh-CN" altLang="en-US" dirty="0" smtClean="0">
                <a:solidFill>
                  <a:srgbClr val="C8161E"/>
                </a:solidFill>
                <a:latin typeface="+mj-ea"/>
              </a:rPr>
              <a:t>建模过程</a:t>
            </a:r>
            <a:endParaRPr lang="zh-CN" altLang="en-US" dirty="0">
              <a:latin typeface="+mj-ea"/>
              <a:ea typeface="+mj-ea"/>
            </a:endParaRPr>
          </a:p>
        </p:txBody>
      </p:sp>
      <p:sp>
        <p:nvSpPr>
          <p:cNvPr id="5" name="文本占位符 4">
            <a:extLst>
              <a:ext uri="{FF2B5EF4-FFF2-40B4-BE49-F238E27FC236}">
                <a16:creationId xmlns:a16="http://schemas.microsoft.com/office/drawing/2014/main" xmlns="" id="{A18FF715-E75B-4FDD-981C-80F0676C6737}"/>
              </a:ext>
            </a:extLst>
          </p:cNvPr>
          <p:cNvSpPr>
            <a:spLocks noGrp="1"/>
          </p:cNvSpPr>
          <p:nvPr>
            <p:ph type="body" sz="quarter" idx="11"/>
          </p:nvPr>
        </p:nvSpPr>
        <p:spPr/>
        <p:txBody>
          <a:bodyPr/>
          <a:lstStyle/>
          <a:p>
            <a:endParaRPr lang="zh-CN" altLang="en-US" dirty="0">
              <a:solidFill>
                <a:schemeClr val="accent2"/>
              </a:solidFill>
            </a:endParaRPr>
          </a:p>
        </p:txBody>
      </p:sp>
      <p:grpSp>
        <p:nvGrpSpPr>
          <p:cNvPr id="11" name="组合 10">
            <a:extLst>
              <a:ext uri="{FF2B5EF4-FFF2-40B4-BE49-F238E27FC236}">
                <a16:creationId xmlns:a16="http://schemas.microsoft.com/office/drawing/2014/main" xmlns="" id="{B2B5E6A3-858A-4A21-8EE4-4235A0E90E7A}"/>
              </a:ext>
            </a:extLst>
          </p:cNvPr>
          <p:cNvGrpSpPr/>
          <p:nvPr/>
        </p:nvGrpSpPr>
        <p:grpSpPr>
          <a:xfrm>
            <a:off x="1048224" y="3047028"/>
            <a:ext cx="2895125" cy="3181080"/>
            <a:chOff x="1048225" y="3047028"/>
            <a:chExt cx="2862842" cy="3181080"/>
          </a:xfrm>
        </p:grpSpPr>
        <p:sp>
          <p:nvSpPr>
            <p:cNvPr id="12" name="矩形 11">
              <a:extLst>
                <a:ext uri="{FF2B5EF4-FFF2-40B4-BE49-F238E27FC236}">
                  <a16:creationId xmlns:a16="http://schemas.microsoft.com/office/drawing/2014/main" xmlns="" id="{60307CF1-10ED-4D80-98C6-B73F29EB6C7A}"/>
                </a:ext>
              </a:extLst>
            </p:cNvPr>
            <p:cNvSpPr/>
            <p:nvPr/>
          </p:nvSpPr>
          <p:spPr>
            <a:xfrm>
              <a:off x="1048225" y="3047028"/>
              <a:ext cx="2862842" cy="3180036"/>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800" b="1" i="0" u="none" strike="noStrike" kern="0" cap="none" spc="0" normalizeH="0" baseline="0" noProof="0" dirty="0" smtClean="0">
                  <a:ln>
                    <a:noFill/>
                  </a:ln>
                  <a:solidFill>
                    <a:srgbClr val="C8161E"/>
                  </a:solidFill>
                  <a:effectLst/>
                  <a:uLnTx/>
                  <a:uFillTx/>
                  <a:latin typeface="Arial"/>
                  <a:ea typeface="微软雅黑"/>
                  <a:cs typeface="+mn-cs"/>
                </a:rPr>
                <a:t>03</a:t>
              </a:r>
              <a:endParaRPr kumimoji="0" lang="zh-CN" altLang="en-US" sz="13800" b="1" i="0" u="none" strike="noStrike" kern="0" cap="none" spc="0" normalizeH="0" baseline="0" noProof="0" dirty="0">
                <a:ln>
                  <a:noFill/>
                </a:ln>
                <a:solidFill>
                  <a:srgbClr val="C8161E"/>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xmlns="" id="{E43CF905-55C6-48BC-B9D3-40B10A54FAF7}"/>
                </a:ext>
              </a:extLst>
            </p:cNvPr>
            <p:cNvSpPr/>
            <p:nvPr/>
          </p:nvSpPr>
          <p:spPr>
            <a:xfrm rot="16200000">
              <a:off x="2434933" y="4751974"/>
              <a:ext cx="90000" cy="2862268"/>
            </a:xfrm>
            <a:prstGeom prst="rect">
              <a:avLst/>
            </a:prstGeom>
            <a:solidFill>
              <a:srgbClr val="C816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2002976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xmlns="" id="{A048031C-ACCD-4F47-AC1D-F55A1029665D}"/>
              </a:ext>
            </a:extLst>
          </p:cNvPr>
          <p:cNvSpPr>
            <a:spLocks noGrp="1"/>
          </p:cNvSpPr>
          <p:nvPr>
            <p:ph type="title"/>
          </p:nvPr>
        </p:nvSpPr>
        <p:spPr/>
        <p:txBody>
          <a:bodyPr/>
          <a:lstStyle/>
          <a:p>
            <a:r>
              <a:rPr lang="en-US" altLang="zh-CN" dirty="0" smtClean="0"/>
              <a:t>Step1</a:t>
            </a:r>
            <a:r>
              <a:rPr lang="zh-CN" altLang="en-US" dirty="0" smtClean="0"/>
              <a:t>：定义</a:t>
            </a:r>
            <a:r>
              <a:rPr lang="zh-CN" altLang="en-US" dirty="0"/>
              <a:t>变量</a:t>
            </a:r>
            <a:endParaRPr lang="zh-CN" altLang="en-US" dirty="0"/>
          </a:p>
        </p:txBody>
      </p:sp>
      <p:sp>
        <p:nvSpPr>
          <p:cNvPr id="24" name="内容占位符 23">
            <a:extLst>
              <a:ext uri="{FF2B5EF4-FFF2-40B4-BE49-F238E27FC236}">
                <a16:creationId xmlns:a16="http://schemas.microsoft.com/office/drawing/2014/main" xmlns="" id="{DD1CC97B-827D-430E-B8C4-D5CB49F6B127}"/>
              </a:ext>
            </a:extLst>
          </p:cNvPr>
          <p:cNvSpPr>
            <a:spLocks noGrp="1"/>
          </p:cNvSpPr>
          <p:nvPr>
            <p:ph sz="quarter" idx="10"/>
          </p:nvPr>
        </p:nvSpPr>
        <p:spPr/>
        <p:txBody>
          <a:bodyPr>
            <a:normAutofit/>
          </a:bodyPr>
          <a:lstStyle/>
          <a:p>
            <a:r>
              <a:rPr lang="zh-CN" altLang="en-US" b="1" dirty="0" smtClean="0"/>
              <a:t>状态变量</a:t>
            </a:r>
            <a:endParaRPr lang="en-US" altLang="zh-CN" b="1" dirty="0" smtClean="0"/>
          </a:p>
          <a:p>
            <a:endParaRPr lang="en-US" altLang="zh-CN" dirty="0" smtClean="0"/>
          </a:p>
          <a:p>
            <a:endParaRPr lang="en-US" altLang="zh-CN" b="1" dirty="0" smtClean="0"/>
          </a:p>
          <a:p>
            <a:endParaRPr lang="en-US" altLang="zh-CN" b="1" dirty="0"/>
          </a:p>
          <a:p>
            <a:r>
              <a:rPr lang="zh-CN" altLang="en-US" b="1" dirty="0" smtClean="0"/>
              <a:t>控制变量</a:t>
            </a:r>
            <a:endParaRPr lang="zh-CN" altLang="en-US" b="1" dirty="0"/>
          </a:p>
          <a:p>
            <a:pPr marL="0" indent="0">
              <a:buNone/>
            </a:pPr>
            <a:endParaRPr lang="zh-CN" altLang="en-US" dirty="0"/>
          </a:p>
          <a:p>
            <a:r>
              <a:rPr lang="zh-CN" altLang="en-US" b="1" dirty="0" smtClean="0"/>
              <a:t>状态和控制变量的关系</a:t>
            </a:r>
            <a:endParaRPr lang="en-US" altLang="zh-CN" dirty="0" smtClean="0"/>
          </a:p>
          <a:p>
            <a:pPr lvl="1"/>
            <a:endParaRPr lang="en-US" altLang="zh-CN" dirty="0"/>
          </a:p>
        </p:txBody>
      </p:sp>
      <p:pic>
        <p:nvPicPr>
          <p:cNvPr id="2" name="图片 1"/>
          <p:cNvPicPr>
            <a:picLocks noChangeAspect="1"/>
          </p:cNvPicPr>
          <p:nvPr/>
        </p:nvPicPr>
        <p:blipFill>
          <a:blip r:embed="rId2"/>
          <a:stretch>
            <a:fillRect/>
          </a:stretch>
        </p:blipFill>
        <p:spPr>
          <a:xfrm>
            <a:off x="3999540" y="1000378"/>
            <a:ext cx="5620534" cy="1705213"/>
          </a:xfrm>
          <a:prstGeom prst="rect">
            <a:avLst/>
          </a:prstGeom>
        </p:spPr>
      </p:pic>
      <p:pic>
        <p:nvPicPr>
          <p:cNvPr id="3" name="图片 2"/>
          <p:cNvPicPr>
            <a:picLocks noChangeAspect="1"/>
          </p:cNvPicPr>
          <p:nvPr/>
        </p:nvPicPr>
        <p:blipFill>
          <a:blip r:embed="rId3"/>
          <a:stretch>
            <a:fillRect/>
          </a:stretch>
        </p:blipFill>
        <p:spPr>
          <a:xfrm>
            <a:off x="3999540" y="3129926"/>
            <a:ext cx="4810796" cy="714475"/>
          </a:xfrm>
          <a:prstGeom prst="rect">
            <a:avLst/>
          </a:prstGeom>
        </p:spPr>
      </p:pic>
      <p:pic>
        <p:nvPicPr>
          <p:cNvPr id="4" name="图片 3"/>
          <p:cNvPicPr>
            <a:picLocks noChangeAspect="1"/>
          </p:cNvPicPr>
          <p:nvPr/>
        </p:nvPicPr>
        <p:blipFill>
          <a:blip r:embed="rId4"/>
          <a:stretch>
            <a:fillRect/>
          </a:stretch>
        </p:blipFill>
        <p:spPr>
          <a:xfrm>
            <a:off x="4005824" y="4693071"/>
            <a:ext cx="7697274" cy="1209844"/>
          </a:xfrm>
          <a:prstGeom prst="rect">
            <a:avLst/>
          </a:prstGeom>
        </p:spPr>
      </p:pic>
    </p:spTree>
    <p:extLst>
      <p:ext uri="{BB962C8B-B14F-4D97-AF65-F5344CB8AC3E}">
        <p14:creationId xmlns:p14="http://schemas.microsoft.com/office/powerpoint/2010/main" val="1968324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78c8f87c-62e1-4241-a275-173841f12d59"/>
</p:tagLst>
</file>

<file path=ppt/theme/theme1.xml><?xml version="1.0" encoding="utf-8"?>
<a:theme xmlns:a="http://schemas.openxmlformats.org/drawingml/2006/main" name="自定义设计方案">
  <a:themeElements>
    <a:clrScheme name="SJTU-2021">
      <a:dk1>
        <a:srgbClr val="000000"/>
      </a:dk1>
      <a:lt1>
        <a:srgbClr val="FFFFFF"/>
      </a:lt1>
      <a:dk2>
        <a:srgbClr val="C8161E"/>
      </a:dk2>
      <a:lt2>
        <a:srgbClr val="DBDBDB"/>
      </a:lt2>
      <a:accent1>
        <a:srgbClr val="0051EB"/>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鸿蒙">
      <a:majorFont>
        <a:latin typeface="Segoe UI"/>
        <a:ea typeface="HarmonyOS Sans SC Black"/>
        <a:cs typeface=""/>
      </a:majorFont>
      <a:minorFont>
        <a:latin typeface="Segoe UI"/>
        <a:ea typeface="HarmonyOS Sans SC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ysClr val="window" lastClr="FFFFFF"/>
        </a:solidFill>
        <a:ln w="12700" cap="flat" cmpd="sng" algn="ctr">
          <a:noFill/>
          <a:prstDash val="solid"/>
          <a:miter lim="800000"/>
        </a:ln>
        <a:effectLst/>
      </a:spPr>
      <a:bodyPr rtlCol="0" anchor="ctr"/>
      <a:lstStyle>
        <a:defPPr algn="just">
          <a:defRPr dirty="0"/>
        </a:defPPr>
      </a:lstStyle>
    </a:spDef>
  </a:objectDefaults>
  <a:extraClrSchemeLst/>
  <a:extLst>
    <a:ext uri="{05A4C25C-085E-4340-85A3-A5531E510DB2}">
      <thm15:themeFamily xmlns:thm15="http://schemas.microsoft.com/office/thememl/2012/main" name="演示文稿1" id="{58207EA5-DF65-41EA-AC31-C4A3CCF3DB63}" vid="{ECDA9F49-FF6D-42F4-A480-1F82BD0E4C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4263</TotalTime>
  <Words>876</Words>
  <Application>Microsoft Office PowerPoint</Application>
  <PresentationFormat>宽屏</PresentationFormat>
  <Paragraphs>120</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HarmonyOS Sans SC Black</vt:lpstr>
      <vt:lpstr>HarmonyOS Sans SC Light</vt:lpstr>
      <vt:lpstr>等线</vt:lpstr>
      <vt:lpstr>宋体</vt:lpstr>
      <vt:lpstr>微软雅黑</vt:lpstr>
      <vt:lpstr>Arial</vt:lpstr>
      <vt:lpstr>Calibri</vt:lpstr>
      <vt:lpstr>Segoe UI</vt:lpstr>
      <vt:lpstr>Times New Roman</vt:lpstr>
      <vt:lpstr>自定义设计方案</vt:lpstr>
      <vt:lpstr>基于平均场博弈的自动驾驶决策研究</vt:lpstr>
      <vt:lpstr>PowerPoint 演示文稿</vt:lpstr>
      <vt:lpstr>研究背景</vt:lpstr>
      <vt:lpstr>研究内容和当前困境</vt:lpstr>
      <vt:lpstr>博弈论在研究领域的意义</vt:lpstr>
      <vt:lpstr>研究对象</vt:lpstr>
      <vt:lpstr>研究现状概述</vt:lpstr>
      <vt:lpstr>建模过程</vt:lpstr>
      <vt:lpstr>Step1：定义变量</vt:lpstr>
      <vt:lpstr>Step2：建立成本函数</vt:lpstr>
      <vt:lpstr>Step2：建立成本函数</vt:lpstr>
      <vt:lpstr>Step3：考虑群体动态</vt:lpstr>
      <vt:lpstr>Step3：考虑群体动态</vt:lpstr>
      <vt:lpstr>Step4：求解平均场博弈</vt:lpstr>
      <vt:lpstr>Step5：模拟和验证</vt:lpstr>
      <vt:lpstr>Step6：困难场景下的优化</vt:lpstr>
      <vt:lpstr>后续扩展</vt:lpstr>
      <vt:lpstr>TODO</vt:lpstr>
      <vt:lpstr>PowerPoint 演示文稿</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李一</dc:creator>
  <cp:lastModifiedBy>xuguohong</cp:lastModifiedBy>
  <cp:revision>291</cp:revision>
  <cp:lastPrinted>2017-10-17T16:00:00Z</cp:lastPrinted>
  <dcterms:created xsi:type="dcterms:W3CDTF">2017-10-17T16:00:00Z</dcterms:created>
  <dcterms:modified xsi:type="dcterms:W3CDTF">2024-11-14T04:00:00Z</dcterms:modified>
  <cp:category>work report</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ies>
</file>