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-18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F6918-BFA7-4898-BD9E-76C744BFF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6BC97-16C6-49D6-999C-13C19ABD9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03894E-70F7-43F2-BE7B-7AC69958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70E97-D8E1-49BE-9FCC-20819E6F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72C44-0599-4E9A-9C40-B53C3550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6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EA2F-A8F7-42F0-9886-732B7747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BED7F-A6B1-484E-993F-BD5F8FC1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8C5A3-E158-4FA7-B3F2-D1A8D8CD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741E18-1CFB-4853-8B06-6C086E3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0542A-18AF-4C8B-B03E-850951D3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17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02BFEA-2728-4B2C-809B-6C3759922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8DD028-7688-47B6-822D-C464973B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63F56-C898-4694-B47B-DDF40C09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71A20-2353-4268-A43A-1449F1B7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9E12E-946C-47CC-90E1-2FF479D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5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6C164-D070-4C79-9AAB-75C2B34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E320E-B155-4073-B6DB-A187F839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DDB23-8FCF-469E-8DEA-C0C81A8A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19273-660F-488D-A927-CB1126A0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099A0-AAD5-4DB6-B3BC-25A027E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3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9631-ABB7-4F12-8282-CC384530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18A39-E5C8-44A5-A9B2-A349A26E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5EE79-E45C-48E4-847F-16306A38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CA32B-8C04-4EE2-A517-C8E535B1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B2FD5-F0F4-49C2-91F8-1D6F51B9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2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7995-D550-44F1-9B13-98F0C0D0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16E03-7EDC-40AB-84B8-D36D38E93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4CE4C-2126-4A82-B887-8E52F441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41C767-7138-436B-BD66-182214AE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402A7-2353-450C-8979-46F4BA1A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AFF31-8FB7-49B0-A712-84B51E8D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90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5D4F5-CDCD-42B1-91E0-FD5FC7E3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CAEEC-221E-41E4-B5B7-BC903F44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3F226-B760-4BEE-90A3-001E2CCF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830F0C-765E-4A86-B8D7-B9A365684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D66800-717E-4598-B130-75D971FFE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FD2148-6040-430D-9D4E-A6F45527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8912B7-28F2-440D-AA92-FE3BA5F6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F55CCA-FF8D-4FFA-AD08-862858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58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1C4C5-301D-4E01-B0ED-20E4A21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7B3FC0-FA09-4C66-9985-302160D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3A85E8-B05B-4C2E-AFD3-5FB0C875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40A98C-440B-4462-B7BE-B55799CD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36B992-F6C7-4F64-B1F4-7589716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98A9E3-C6BC-4437-8AF2-2D27E091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644DDA-8467-4C78-8EFD-E729CBD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67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38114-2068-4220-BEA7-4C30E19B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84BF4-0908-43F8-88BA-4926C8D6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12C8AD-A22D-46F4-9BCC-4333F7BEB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E176A-CCC2-4832-9B46-BE9F6075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4638B7-0990-4D16-8B40-D69EC4E4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D4A9B0-8711-4F56-97A5-CD018737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85632-CD82-451A-854E-E0A0531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B1D529-68B4-4B4C-A51E-D645BE0EB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623833-50EE-4A59-A20F-1876C677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4D489-6B63-44A6-BBE1-F05E000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902EE-789D-42EF-AAE8-4AF17B06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F759A-635E-4852-853C-3D0D6163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C937A-62DF-4A61-8FCF-D76D171C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F7079-32E9-4126-9C7C-854B77CE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A586B-C22F-4748-BBB7-A91B0C07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B336-60CB-44A9-8F51-FF8EEB2DBEB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8F1F9-3324-4718-BC11-DB4AAF47B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DA68A-4DAC-4511-B6FE-35776565C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EFFE-14C5-4A2F-B4DE-0D9B028F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1 – Mostrar o 1.o elemento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998502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V[] = {45, -89, 32, -12, 33}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1F7A498D-3EC1-409D-A858-3C50E9EB6842}"/>
              </a:ext>
            </a:extLst>
          </p:cNvPr>
          <p:cNvSpPr/>
          <p:nvPr/>
        </p:nvSpPr>
        <p:spPr>
          <a:xfrm>
            <a:off x="4700230" y="2813464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V[0]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/>
          <p:nvPr/>
        </p:nvCxnSpPr>
        <p:spPr>
          <a:xfrm>
            <a:off x="5696123" y="1585726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EB6A53-F1D1-423B-8B47-848D2B4F94DE}"/>
              </a:ext>
            </a:extLst>
          </p:cNvPr>
          <p:cNvCxnSpPr/>
          <p:nvPr/>
        </p:nvCxnSpPr>
        <p:spPr>
          <a:xfrm>
            <a:off x="5687185" y="2392326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4915477" y="3833037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C140814-31AB-4C1C-B442-58E1194DFA9B}"/>
              </a:ext>
            </a:extLst>
          </p:cNvPr>
          <p:cNvCxnSpPr/>
          <p:nvPr/>
        </p:nvCxnSpPr>
        <p:spPr>
          <a:xfrm>
            <a:off x="5712919" y="3429000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9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2 – Mostrar os números negativo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V[] = {45, -89, 32, -12, 33}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1F7A498D-3EC1-409D-A858-3C50E9EB6842}"/>
              </a:ext>
            </a:extLst>
          </p:cNvPr>
          <p:cNvSpPr/>
          <p:nvPr/>
        </p:nvSpPr>
        <p:spPr>
          <a:xfrm>
            <a:off x="7109135" y="3872713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EB6A53-F1D1-423B-8B47-848D2B4F94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599025" y="4191690"/>
            <a:ext cx="510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7109135" y="2783569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5721" y="26435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527ED964-B74E-4221-B14C-F3948BB6C542}"/>
              </a:ext>
            </a:extLst>
          </p:cNvPr>
          <p:cNvSpPr/>
          <p:nvPr/>
        </p:nvSpPr>
        <p:spPr>
          <a:xfrm>
            <a:off x="4846229" y="3688108"/>
            <a:ext cx="1752796" cy="10071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 &lt; 0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2919" y="33194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CF6540D-C7CF-4E21-A231-BB41DFCE50FB}"/>
              </a:ext>
            </a:extLst>
          </p:cNvPr>
          <p:cNvSpPr/>
          <p:nvPr/>
        </p:nvSpPr>
        <p:spPr>
          <a:xfrm>
            <a:off x="5590109" y="5073919"/>
            <a:ext cx="291540" cy="288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BCFD2FA-5B60-4C4C-B221-9EC99A890A34}"/>
              </a:ext>
            </a:extLst>
          </p:cNvPr>
          <p:cNvCxnSpPr/>
          <p:nvPr/>
        </p:nvCxnSpPr>
        <p:spPr>
          <a:xfrm>
            <a:off x="5722627" y="4683134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5C463D2-D9BD-4930-A120-A0BECFF2FEE3}"/>
              </a:ext>
            </a:extLst>
          </p:cNvPr>
          <p:cNvCxnSpPr>
            <a:stCxn id="8" idx="2"/>
            <a:endCxn id="19" idx="6"/>
          </p:cNvCxnSpPr>
          <p:nvPr/>
        </p:nvCxnSpPr>
        <p:spPr>
          <a:xfrm rot="5400000">
            <a:off x="6635181" y="3757135"/>
            <a:ext cx="707378" cy="221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0800000">
            <a:off x="4875721" y="2981472"/>
            <a:ext cx="714388" cy="2236572"/>
          </a:xfrm>
          <a:prstGeom prst="bentConnector3">
            <a:avLst>
              <a:gd name="adj1" fmla="val 219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stCxn id="7" idx="3"/>
          </p:cNvCxnSpPr>
          <p:nvPr/>
        </p:nvCxnSpPr>
        <p:spPr>
          <a:xfrm flipV="1">
            <a:off x="6532242" y="2981471"/>
            <a:ext cx="576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352D523-3B2B-4A82-8110-1EA49271AA28}"/>
              </a:ext>
            </a:extLst>
          </p:cNvPr>
          <p:cNvSpPr txBox="1"/>
          <p:nvPr/>
        </p:nvSpPr>
        <p:spPr>
          <a:xfrm>
            <a:off x="6532242" y="3872713"/>
            <a:ext cx="2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B2E931D-A695-488A-BD29-304ECF6EAAA3}"/>
              </a:ext>
            </a:extLst>
          </p:cNvPr>
          <p:cNvSpPr txBox="1"/>
          <p:nvPr/>
        </p:nvSpPr>
        <p:spPr>
          <a:xfrm>
            <a:off x="5748568" y="4560463"/>
            <a:ext cx="2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3283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3 – Somar os elementos do vetor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= {45, -89, 32, -12, 33}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6773190" y="4473804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7420" y="34252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4618" y="41011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cxnSpLocks/>
            <a:stCxn id="23" idx="1"/>
            <a:endCxn id="7" idx="1"/>
          </p:cNvCxnSpPr>
          <p:nvPr/>
        </p:nvCxnSpPr>
        <p:spPr>
          <a:xfrm rot="10800000">
            <a:off x="4877420" y="3763172"/>
            <a:ext cx="199566" cy="920384"/>
          </a:xfrm>
          <a:prstGeom prst="bentConnector3">
            <a:avLst>
              <a:gd name="adj1" fmla="val 460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33941" y="3763172"/>
            <a:ext cx="35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CC21377-4A32-4DBF-B3D9-881EDBD8706A}"/>
              </a:ext>
            </a:extLst>
          </p:cNvPr>
          <p:cNvSpPr/>
          <p:nvPr/>
        </p:nvSpPr>
        <p:spPr>
          <a:xfrm>
            <a:off x="5058340" y="2616365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= 0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29FDD95-59AC-4DB0-8DE3-C32AA5072F73}"/>
              </a:ext>
            </a:extLst>
          </p:cNvPr>
          <p:cNvCxnSpPr/>
          <p:nvPr/>
        </p:nvCxnSpPr>
        <p:spPr>
          <a:xfrm>
            <a:off x="5695043" y="3024963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1DF9C6BF-C0F9-4319-A55E-0CBF478806A8}"/>
              </a:ext>
            </a:extLst>
          </p:cNvPr>
          <p:cNvSpPr/>
          <p:nvPr/>
        </p:nvSpPr>
        <p:spPr>
          <a:xfrm>
            <a:off x="5076986" y="4485654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S + v[i]</a:t>
            </a:r>
          </a:p>
        </p:txBody>
      </p: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39B5C6A1-2174-4A88-9D9E-E4831E2BAF13}"/>
              </a:ext>
            </a:extLst>
          </p:cNvPr>
          <p:cNvSpPr/>
          <p:nvPr/>
        </p:nvSpPr>
        <p:spPr>
          <a:xfrm>
            <a:off x="6891130" y="3463149"/>
            <a:ext cx="1359004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3E45801-1EA5-4B29-86E6-E84E6D7FDD48}"/>
              </a:ext>
            </a:extLst>
          </p:cNvPr>
          <p:cNvCxnSpPr/>
          <p:nvPr/>
        </p:nvCxnSpPr>
        <p:spPr>
          <a:xfrm>
            <a:off x="7564254" y="408161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4 – Calcular a média dos elementos do vetor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= {45, -89, 32, -12, 33}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6844091" y="5300468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7420" y="34252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4618" y="41011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cxnSpLocks/>
            <a:stCxn id="23" idx="1"/>
            <a:endCxn id="7" idx="1"/>
          </p:cNvCxnSpPr>
          <p:nvPr/>
        </p:nvCxnSpPr>
        <p:spPr>
          <a:xfrm rot="10800000">
            <a:off x="4877420" y="3763172"/>
            <a:ext cx="199566" cy="920384"/>
          </a:xfrm>
          <a:prstGeom prst="bentConnector3">
            <a:avLst>
              <a:gd name="adj1" fmla="val 460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33941" y="3763172"/>
            <a:ext cx="35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CC21377-4A32-4DBF-B3D9-881EDBD8706A}"/>
              </a:ext>
            </a:extLst>
          </p:cNvPr>
          <p:cNvSpPr/>
          <p:nvPr/>
        </p:nvSpPr>
        <p:spPr>
          <a:xfrm>
            <a:off x="5058340" y="2616365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= 0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29FDD95-59AC-4DB0-8DE3-C32AA5072F73}"/>
              </a:ext>
            </a:extLst>
          </p:cNvPr>
          <p:cNvCxnSpPr/>
          <p:nvPr/>
        </p:nvCxnSpPr>
        <p:spPr>
          <a:xfrm>
            <a:off x="5695043" y="3024963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1DF9C6BF-C0F9-4319-A55E-0CBF478806A8}"/>
              </a:ext>
            </a:extLst>
          </p:cNvPr>
          <p:cNvSpPr/>
          <p:nvPr/>
        </p:nvSpPr>
        <p:spPr>
          <a:xfrm>
            <a:off x="5076986" y="4485654"/>
            <a:ext cx="125553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S + v[i]</a:t>
            </a:r>
          </a:p>
        </p:txBody>
      </p: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39B5C6A1-2174-4A88-9D9E-E4831E2BAF13}"/>
              </a:ext>
            </a:extLst>
          </p:cNvPr>
          <p:cNvSpPr/>
          <p:nvPr/>
        </p:nvSpPr>
        <p:spPr>
          <a:xfrm>
            <a:off x="6962031" y="4289813"/>
            <a:ext cx="1359004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Med</a:t>
            </a:r>
            <a:endParaRPr lang="pt-BR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3E45801-1EA5-4B29-86E6-E84E6D7FDD48}"/>
              </a:ext>
            </a:extLst>
          </p:cNvPr>
          <p:cNvCxnSpPr/>
          <p:nvPr/>
        </p:nvCxnSpPr>
        <p:spPr>
          <a:xfrm>
            <a:off x="7635155" y="4908281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87F79488-6867-498E-BFD7-C6DA30926EE2}"/>
              </a:ext>
            </a:extLst>
          </p:cNvPr>
          <p:cNvSpPr/>
          <p:nvPr/>
        </p:nvSpPr>
        <p:spPr>
          <a:xfrm>
            <a:off x="6922275" y="3578521"/>
            <a:ext cx="1516700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S / 5</a:t>
            </a:r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C26F55-CEA1-4600-AFE2-B5A7BDA0713D}"/>
              </a:ext>
            </a:extLst>
          </p:cNvPr>
          <p:cNvCxnSpPr/>
          <p:nvPr/>
        </p:nvCxnSpPr>
        <p:spPr>
          <a:xfrm>
            <a:off x="7635155" y="3899083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8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C17B7B-8651-4CFA-AC35-D45CEE80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593024"/>
            <a:ext cx="9144000" cy="3958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5 – Mostrar os números impares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EC3F580-C107-41FC-8E32-541DA7BCE6A5}"/>
              </a:ext>
            </a:extLst>
          </p:cNvPr>
          <p:cNvSpPr/>
          <p:nvPr/>
        </p:nvSpPr>
        <p:spPr>
          <a:xfrm>
            <a:off x="4915477" y="1189922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A96DCB1-5CCA-4A68-8795-C8549145B4DF}"/>
              </a:ext>
            </a:extLst>
          </p:cNvPr>
          <p:cNvSpPr/>
          <p:nvPr/>
        </p:nvSpPr>
        <p:spPr>
          <a:xfrm>
            <a:off x="4316703" y="1830073"/>
            <a:ext cx="2792432" cy="3958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 = {45, -89, 32, -12, 33}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1F7A498D-3EC1-409D-A858-3C50E9EB6842}"/>
              </a:ext>
            </a:extLst>
          </p:cNvPr>
          <p:cNvSpPr/>
          <p:nvPr/>
        </p:nvSpPr>
        <p:spPr>
          <a:xfrm>
            <a:off x="7081641" y="3913429"/>
            <a:ext cx="1973909" cy="63795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D076EB-D748-4133-BE53-373C75C530E2}"/>
              </a:ext>
            </a:extLst>
          </p:cNvPr>
          <p:cNvCxnSpPr>
            <a:cxnSpLocks/>
          </p:cNvCxnSpPr>
          <p:nvPr/>
        </p:nvCxnSpPr>
        <p:spPr>
          <a:xfrm>
            <a:off x="5696123" y="1585726"/>
            <a:ext cx="0" cy="2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EB6A53-F1D1-423B-8B47-848D2B4F94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762644" y="4232406"/>
            <a:ext cx="318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0F5367D3-E9F3-4CE3-83BB-1ACA3A35E2AE}"/>
              </a:ext>
            </a:extLst>
          </p:cNvPr>
          <p:cNvSpPr/>
          <p:nvPr/>
        </p:nvSpPr>
        <p:spPr>
          <a:xfrm>
            <a:off x="7109135" y="2783569"/>
            <a:ext cx="1594884" cy="3958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7" name="Fluxograma: Preparação 6">
            <a:extLst>
              <a:ext uri="{FF2B5EF4-FFF2-40B4-BE49-F238E27FC236}">
                <a16:creationId xmlns:a16="http://schemas.microsoft.com/office/drawing/2014/main" id="{1E4CF77F-2330-4709-89EB-A4629AB0725D}"/>
              </a:ext>
            </a:extLst>
          </p:cNvPr>
          <p:cNvSpPr/>
          <p:nvPr/>
        </p:nvSpPr>
        <p:spPr>
          <a:xfrm>
            <a:off x="4875721" y="2643541"/>
            <a:ext cx="1656521" cy="6758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, 0, 4,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7E7030-E071-4CB2-8650-B703D53E9B07}"/>
              </a:ext>
            </a:extLst>
          </p:cNvPr>
          <p:cNvCxnSpPr/>
          <p:nvPr/>
        </p:nvCxnSpPr>
        <p:spPr>
          <a:xfrm>
            <a:off x="5704751" y="2225877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527ED964-B74E-4221-B14C-F3948BB6C542}"/>
              </a:ext>
            </a:extLst>
          </p:cNvPr>
          <p:cNvSpPr/>
          <p:nvPr/>
        </p:nvSpPr>
        <p:spPr>
          <a:xfrm>
            <a:off x="4682610" y="3728824"/>
            <a:ext cx="2080034" cy="10071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V[i] % 2 == 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92A984-B482-4108-92A6-4B560EBED2F4}"/>
              </a:ext>
            </a:extLst>
          </p:cNvPr>
          <p:cNvCxnSpPr/>
          <p:nvPr/>
        </p:nvCxnSpPr>
        <p:spPr>
          <a:xfrm>
            <a:off x="5712919" y="3319402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CF6540D-C7CF-4E21-A231-BB41DFCE50FB}"/>
              </a:ext>
            </a:extLst>
          </p:cNvPr>
          <p:cNvSpPr/>
          <p:nvPr/>
        </p:nvSpPr>
        <p:spPr>
          <a:xfrm>
            <a:off x="5590109" y="5073919"/>
            <a:ext cx="291540" cy="288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BCFD2FA-5B60-4C4C-B221-9EC99A890A34}"/>
              </a:ext>
            </a:extLst>
          </p:cNvPr>
          <p:cNvCxnSpPr/>
          <p:nvPr/>
        </p:nvCxnSpPr>
        <p:spPr>
          <a:xfrm>
            <a:off x="5722627" y="4683134"/>
            <a:ext cx="0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5C463D2-D9BD-4930-A120-A0BECFF2FEE3}"/>
              </a:ext>
            </a:extLst>
          </p:cNvPr>
          <p:cNvCxnSpPr>
            <a:stCxn id="8" idx="2"/>
            <a:endCxn id="19" idx="6"/>
          </p:cNvCxnSpPr>
          <p:nvPr/>
        </p:nvCxnSpPr>
        <p:spPr>
          <a:xfrm rot="5400000">
            <a:off x="6641792" y="3791240"/>
            <a:ext cx="666662" cy="2186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F5ACFE7-75AE-4C8C-9CAE-3308535474F9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0800000">
            <a:off x="4875721" y="2981472"/>
            <a:ext cx="714388" cy="2236572"/>
          </a:xfrm>
          <a:prstGeom prst="bentConnector3">
            <a:avLst>
              <a:gd name="adj1" fmla="val 219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B5C5F6-BCA4-43EF-B192-7F32C0C633BE}"/>
              </a:ext>
            </a:extLst>
          </p:cNvPr>
          <p:cNvCxnSpPr>
            <a:stCxn id="7" idx="3"/>
          </p:cNvCxnSpPr>
          <p:nvPr/>
        </p:nvCxnSpPr>
        <p:spPr>
          <a:xfrm flipV="1">
            <a:off x="6532242" y="2981471"/>
            <a:ext cx="576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CBA4EF-CAD9-4A20-AC32-26117B8B4A30}"/>
              </a:ext>
            </a:extLst>
          </p:cNvPr>
          <p:cNvSpPr txBox="1"/>
          <p:nvPr/>
        </p:nvSpPr>
        <p:spPr>
          <a:xfrm>
            <a:off x="6716523" y="3913429"/>
            <a:ext cx="2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703B95-9722-4112-8187-F34C4DA7579C}"/>
              </a:ext>
            </a:extLst>
          </p:cNvPr>
          <p:cNvSpPr txBox="1"/>
          <p:nvPr/>
        </p:nvSpPr>
        <p:spPr>
          <a:xfrm>
            <a:off x="5932849" y="4601179"/>
            <a:ext cx="2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31343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etechas</dc:creator>
  <cp:lastModifiedBy>etechas</cp:lastModifiedBy>
  <cp:revision>7</cp:revision>
  <dcterms:created xsi:type="dcterms:W3CDTF">2023-08-09T13:46:40Z</dcterms:created>
  <dcterms:modified xsi:type="dcterms:W3CDTF">2023-08-09T17:47:45Z</dcterms:modified>
</cp:coreProperties>
</file>