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481A-020A-1D36-AEA2-265D4157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F550-E55E-1F34-46ED-5AD0C0DA0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0C93-CA8D-20B6-E83E-09307D3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3992-BFCF-072A-12E1-5A40A4CB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527F-53E9-2236-3DEE-3BEF7BBB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559F-B6B2-9F62-B3EE-A06E1746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70FC6-2BDC-045C-6103-BF45538AD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9861-5485-CC17-43A3-75BFFBBE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864F-EA98-74BB-8EB2-0FE19C97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BD9C-193F-4BB6-3FD4-33B04D4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D6CDC-3583-92CF-017D-38EE6445B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3D121-4CA4-E3D7-A12D-CBC1D37D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7395-94DF-063A-7993-B9249D21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F7A3-82EB-B0A2-7176-323B83A6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C550-14E7-46B9-0AE9-41D7B567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9928-9999-2A76-A085-70A67FC6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23D3-BE5E-E168-2A09-C74E9B1B2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F077-7378-D232-1F7F-5578E7D2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E625-57E1-FEED-CDB0-0D787E52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796F-63A4-E81E-56F2-2D29B071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5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E099-0F35-B2BD-9386-E3C4F700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C4E1-722D-5A61-419D-0F5971BC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7BA9-5F02-7302-FCBE-F08CBD74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44A1-51E3-8E9A-7AC8-CD0F6015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547E-2310-A3AD-77D7-C0E9207B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C948-E9C2-7E57-1EB3-45E2D74E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5410-6A74-B6A6-7973-5FB0B5E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81939-85C2-7478-F927-199B1AC4A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BB9A6-C139-EAE4-D80B-B119BD54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C549-F584-974E-23BD-880A10E7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DD7CB-8D58-915C-8508-0A260D70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761E-6D14-3BC8-67AD-9F377BD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D8E2-AFDF-8236-24A7-F029EB73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BE184-9C9E-2E2A-F816-F94DD5E9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F2D2-E175-2F67-FF02-09BDCDF0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E982C-6BA4-95B1-D498-1FFA57771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CCD89-BB1D-FCF7-3EDD-48E01F36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70DF8-6E9C-46BE-C4F3-B61BF4A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A4748-DAA0-1E87-2EDB-42F1CEAB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6E5-4AB1-3C8F-399E-65353316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6B702-6C7B-98BF-58A2-CB5D0855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DB08F-AF14-3787-1CD7-13512152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5B375-1290-C1EB-83B7-CC84405C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3B5AF-2622-7CAC-95D7-D0EAD068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2E2B6-4329-780D-405B-37793B32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26CDE-AC0F-34B5-FBB3-37F4B549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1BAB-55D9-1A16-D7DC-CF3747CC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FC36-04CD-FA5A-4412-19D63498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4C11-5608-A039-3C75-27BC53AB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A043-E7CE-DDFB-1105-A5E0CD46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3EE06-6788-94AD-A1C8-1D671A7B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316BF-EE21-0025-8144-A18F187D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F67C-539D-91C5-0D6F-5AEABB16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B745D-1D0D-AE19-A900-1797A24FC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AA293-F8FD-48AB-3766-5DE58FFD4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DA3A9-4ECE-7549-F1A2-EBA7C7E5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942A2-4EC0-37C4-E4C5-B14B58C4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0608E-F449-45CE-8321-0C5B3666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53F74-C98A-76C6-157C-74E14D92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E11C-0282-0EF7-C248-742FED85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234B-E223-0974-E8E2-7ED37D8B6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F04D0-B719-3A4C-B0F8-377D53B02DB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34D9-3A83-D0F3-9839-0A896709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EF03-AC04-AB4A-F127-32275F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548A-67D3-5645-9D35-D7270677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68309368-50B3-5CBF-B374-2D0C8AD800B0}"/>
              </a:ext>
            </a:extLst>
          </p:cNvPr>
          <p:cNvGrpSpPr/>
          <p:nvPr/>
        </p:nvGrpSpPr>
        <p:grpSpPr>
          <a:xfrm>
            <a:off x="1407522" y="2080320"/>
            <a:ext cx="8433638" cy="3193333"/>
            <a:chOff x="1407522" y="2080320"/>
            <a:chExt cx="8433638" cy="31933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F16A39-40E6-5336-0D09-742552097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3463" y="2486478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4BA2AB-C203-5582-830D-EF9504F62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065" y="2486478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5B9A5C-8036-2B09-F33A-9B698D4B4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8667" y="2486478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E24374-A3BB-12F0-450E-E94E33678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86269" y="2486478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3BEB2AE-6CA6-2F31-FE9F-902C05E1143F}"/>
                </a:ext>
              </a:extLst>
            </p:cNvPr>
            <p:cNvCxnSpPr>
              <a:cxnSpLocks/>
            </p:cNvCxnSpPr>
            <p:nvPr/>
          </p:nvCxnSpPr>
          <p:spPr>
            <a:xfrm>
              <a:off x="3242643" y="3776870"/>
              <a:ext cx="196620" cy="849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3DBC93-C281-7C48-9ECC-3FC36C514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82063" y="2715078"/>
              <a:ext cx="606609" cy="597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B1B668-C122-A6CB-A6AD-E78862941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2112" y="2701826"/>
              <a:ext cx="527773" cy="6104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81461B-647D-34C1-00E4-4B2D3D34D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663" y="4371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770EBA-E7D3-D4B3-1EBB-C4B00F646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7473" y="4373296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9CF52C-5C86-5F65-0EEF-857C750C3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656" y="4358348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69528A-9946-E8AB-CBD9-EE64D8C54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0925" y="2715078"/>
              <a:ext cx="57284" cy="6448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F5FB44-B0F1-9144-AB1A-48563A7D85BB}"/>
                </a:ext>
              </a:extLst>
            </p:cNvPr>
            <p:cNvCxnSpPr>
              <a:cxnSpLocks/>
            </p:cNvCxnSpPr>
            <p:nvPr/>
          </p:nvCxnSpPr>
          <p:spPr>
            <a:xfrm>
              <a:off x="5059665" y="2709300"/>
              <a:ext cx="868951" cy="6506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AD243E-DE02-CD03-1A67-816E32AA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2739" y="2701826"/>
              <a:ext cx="439263" cy="7271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CCCC7C-7C69-279E-45D5-DC189AF5CBED}"/>
                </a:ext>
              </a:extLst>
            </p:cNvPr>
            <p:cNvCxnSpPr>
              <a:cxnSpLocks/>
            </p:cNvCxnSpPr>
            <p:nvPr/>
          </p:nvCxnSpPr>
          <p:spPr>
            <a:xfrm>
              <a:off x="7521559" y="3776870"/>
              <a:ext cx="365469" cy="849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6D5C38-7821-D79C-44A9-4BBD6CE53315}"/>
                </a:ext>
              </a:extLst>
            </p:cNvPr>
            <p:cNvCxnSpPr>
              <a:cxnSpLocks/>
            </p:cNvCxnSpPr>
            <p:nvPr/>
          </p:nvCxnSpPr>
          <p:spPr>
            <a:xfrm>
              <a:off x="2990225" y="2712653"/>
              <a:ext cx="151698" cy="7163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A0D7984-C568-757C-E2F2-D41DCC924CA1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61" y="3776870"/>
              <a:ext cx="848160" cy="8630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5B69DCF-B8AD-50B0-CE93-78718B593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2119" y="3776870"/>
              <a:ext cx="732677" cy="833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ACF7DAD-CA0F-981E-8935-27AD098C50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621" y="3776870"/>
              <a:ext cx="71310" cy="810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3175F6-3033-9AE3-454F-E8F4A8A70AEE}"/>
                </a:ext>
              </a:extLst>
            </p:cNvPr>
            <p:cNvCxnSpPr>
              <a:cxnSpLocks/>
            </p:cNvCxnSpPr>
            <p:nvPr/>
          </p:nvCxnSpPr>
          <p:spPr>
            <a:xfrm>
              <a:off x="6624814" y="3776870"/>
              <a:ext cx="1277442" cy="810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D6B0962-3037-877E-9C39-AECC44B7CAB0}"/>
                </a:ext>
              </a:extLst>
            </p:cNvPr>
            <p:cNvCxnSpPr>
              <a:cxnSpLocks/>
            </p:cNvCxnSpPr>
            <p:nvPr/>
          </p:nvCxnSpPr>
          <p:spPr>
            <a:xfrm>
              <a:off x="7133632" y="2710107"/>
              <a:ext cx="243691" cy="6498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BE6F710-85AE-4D0B-9A9D-5C935417B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3348" y="3914323"/>
              <a:ext cx="462154" cy="679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CA7769-E8DF-A0D0-8E71-62149F0F4D3B}"/>
                </a:ext>
              </a:extLst>
            </p:cNvPr>
            <p:cNvSpPr txBox="1"/>
            <p:nvPr/>
          </p:nvSpPr>
          <p:spPr>
            <a:xfrm>
              <a:off x="1407522" y="248647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E983E8-2AC4-F3C2-A553-89571C7F1DAB}"/>
                </a:ext>
              </a:extLst>
            </p:cNvPr>
            <p:cNvSpPr txBox="1"/>
            <p:nvPr/>
          </p:nvSpPr>
          <p:spPr>
            <a:xfrm>
              <a:off x="1407522" y="4402282"/>
              <a:ext cx="1297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Hyperedges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4DBBC6-FE05-762C-54E9-77007A2A46B7}"/>
                </a:ext>
              </a:extLst>
            </p:cNvPr>
            <p:cNvSpPr txBox="1"/>
            <p:nvPr/>
          </p:nvSpPr>
          <p:spPr>
            <a:xfrm>
              <a:off x="2350319" y="2080320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UID 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B4333C-6694-2B10-26B7-3ECE8416801C}"/>
                </a:ext>
              </a:extLst>
            </p:cNvPr>
            <p:cNvSpPr txBox="1"/>
            <p:nvPr/>
          </p:nvSpPr>
          <p:spPr>
            <a:xfrm>
              <a:off x="8577673" y="2080320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UID 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DD67B5-9F7F-1766-304A-B8369055EC9D}"/>
                </a:ext>
              </a:extLst>
            </p:cNvPr>
            <p:cNvSpPr txBox="1"/>
            <p:nvPr/>
          </p:nvSpPr>
          <p:spPr>
            <a:xfrm>
              <a:off x="6501888" y="2083930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UID 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9FA30A-F30F-3D0F-B0A6-39152E16AE9A}"/>
                </a:ext>
              </a:extLst>
            </p:cNvPr>
            <p:cNvSpPr txBox="1"/>
            <p:nvPr/>
          </p:nvSpPr>
          <p:spPr>
            <a:xfrm>
              <a:off x="4426103" y="2083930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UID 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2B5A817-3D4A-974B-2779-5A49A141141C}"/>
                </a:ext>
              </a:extLst>
            </p:cNvPr>
            <p:cNvSpPr txBox="1"/>
            <p:nvPr/>
          </p:nvSpPr>
          <p:spPr>
            <a:xfrm>
              <a:off x="2835027" y="4904321"/>
              <a:ext cx="12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Edge UID 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686303-475D-B284-46B5-FD3E3BBCAF3A}"/>
                </a:ext>
              </a:extLst>
            </p:cNvPr>
            <p:cNvSpPr txBox="1"/>
            <p:nvPr/>
          </p:nvSpPr>
          <p:spPr>
            <a:xfrm>
              <a:off x="4251837" y="4904321"/>
              <a:ext cx="12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Edge UID 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B2AC9C-5F73-955D-7FC1-EC9B46C1D347}"/>
                </a:ext>
              </a:extLst>
            </p:cNvPr>
            <p:cNvSpPr txBox="1"/>
            <p:nvPr/>
          </p:nvSpPr>
          <p:spPr>
            <a:xfrm>
              <a:off x="7298021" y="4904321"/>
              <a:ext cx="12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Edge UID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1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Landry</dc:creator>
  <cp:lastModifiedBy>Nicholas Landry</cp:lastModifiedBy>
  <cp:revision>3</cp:revision>
  <dcterms:created xsi:type="dcterms:W3CDTF">2023-01-17T19:23:40Z</dcterms:created>
  <dcterms:modified xsi:type="dcterms:W3CDTF">2023-01-17T19:50:07Z</dcterms:modified>
</cp:coreProperties>
</file>