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B8B3C-325F-4925-A61D-D70A0F9E42DD}" v="3" dt="2022-11-30T05:06:05.30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Taban" userId="920b81b953cdce3e" providerId="LiveId" clId="{1DCB8B3C-325F-4925-A61D-D70A0F9E42DD}"/>
    <pc:docChg chg="custSel modSld">
      <pc:chgData name="Ryan Taban" userId="920b81b953cdce3e" providerId="LiveId" clId="{1DCB8B3C-325F-4925-A61D-D70A0F9E42DD}" dt="2022-11-30T05:06:15.933" v="33" actId="167"/>
      <pc:docMkLst>
        <pc:docMk/>
      </pc:docMkLst>
      <pc:sldChg chg="modSp mod">
        <pc:chgData name="Ryan Taban" userId="920b81b953cdce3e" providerId="LiveId" clId="{1DCB8B3C-325F-4925-A61D-D70A0F9E42DD}" dt="2022-11-30T05:05:13.918" v="14" actId="27636"/>
        <pc:sldMkLst>
          <pc:docMk/>
          <pc:sldMk cId="0" sldId="256"/>
        </pc:sldMkLst>
        <pc:spChg chg="mod">
          <ac:chgData name="Ryan Taban" userId="920b81b953cdce3e" providerId="LiveId" clId="{1DCB8B3C-325F-4925-A61D-D70A0F9E42DD}" dt="2022-11-30T05:05:13.918" v="14" actId="27636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">
        <pc:chgData name="Ryan Taban" userId="920b81b953cdce3e" providerId="LiveId" clId="{1DCB8B3C-325F-4925-A61D-D70A0F9E42DD}" dt="2022-11-30T05:06:15.933" v="33" actId="167"/>
        <pc:sldMkLst>
          <pc:docMk/>
          <pc:sldMk cId="0" sldId="263"/>
        </pc:sldMkLst>
        <pc:picChg chg="add del mod ord">
          <ac:chgData name="Ryan Taban" userId="920b81b953cdce3e" providerId="LiveId" clId="{1DCB8B3C-325F-4925-A61D-D70A0F9E42DD}" dt="2022-11-30T05:03:39.576" v="5" actId="478"/>
          <ac:picMkLst>
            <pc:docMk/>
            <pc:sldMk cId="0" sldId="263"/>
            <ac:picMk id="3" creationId="{AF687310-8C1D-7976-DCD8-1364B6A0BD55}"/>
          </ac:picMkLst>
        </pc:picChg>
        <pc:picChg chg="add del mod ord">
          <ac:chgData name="Ryan Taban" userId="920b81b953cdce3e" providerId="LiveId" clId="{1DCB8B3C-325F-4925-A61D-D70A0F9E42DD}" dt="2022-11-30T05:05:12.131" v="12" actId="478"/>
          <ac:picMkLst>
            <pc:docMk/>
            <pc:sldMk cId="0" sldId="263"/>
            <ac:picMk id="5" creationId="{CF668C24-1F41-13E7-03E6-3E131330DE74}"/>
          </ac:picMkLst>
        </pc:picChg>
        <pc:picChg chg="add del mod">
          <ac:chgData name="Ryan Taban" userId="920b81b953cdce3e" providerId="LiveId" clId="{1DCB8B3C-325F-4925-A61D-D70A0F9E42DD}" dt="2022-11-30T05:05:33.278" v="19" actId="478"/>
          <ac:picMkLst>
            <pc:docMk/>
            <pc:sldMk cId="0" sldId="263"/>
            <ac:picMk id="7" creationId="{DDF08C78-9875-825D-11C5-7D21123E6A99}"/>
          </ac:picMkLst>
        </pc:picChg>
        <pc:picChg chg="add del mod ord">
          <ac:chgData name="Ryan Taban" userId="920b81b953cdce3e" providerId="LiveId" clId="{1DCB8B3C-325F-4925-A61D-D70A0F9E42DD}" dt="2022-11-30T05:05:57.789" v="27" actId="478"/>
          <ac:picMkLst>
            <pc:docMk/>
            <pc:sldMk cId="0" sldId="263"/>
            <ac:picMk id="9" creationId="{6BFE6D9C-8232-9599-927F-3BB5BD6903A7}"/>
          </ac:picMkLst>
        </pc:picChg>
        <pc:picChg chg="add mod ord">
          <ac:chgData name="Ryan Taban" userId="920b81b953cdce3e" providerId="LiveId" clId="{1DCB8B3C-325F-4925-A61D-D70A0F9E42DD}" dt="2022-11-30T05:06:15.933" v="33" actId="167"/>
          <ac:picMkLst>
            <pc:docMk/>
            <pc:sldMk cId="0" sldId="263"/>
            <ac:picMk id="11" creationId="{85D465F3-AE6D-BEE5-085E-1F856E1FDE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algn="ctr" defTabSz="726440">
              <a:lnSpc>
                <a:spcPct val="100000"/>
              </a:lnSpc>
              <a:spcBef>
                <a:spcPts val="0"/>
              </a:spcBef>
              <a:defRPr b="1"/>
            </a:lvl2pPr>
            <a:lvl3pPr algn="ctr" defTabSz="726440">
              <a:lnSpc>
                <a:spcPct val="100000"/>
              </a:lnSpc>
              <a:spcBef>
                <a:spcPts val="0"/>
              </a:spcBef>
              <a:defRPr b="1"/>
            </a:lvl3pPr>
            <a:lvl4pPr algn="ctr" defTabSz="726440">
              <a:lnSpc>
                <a:spcPct val="100000"/>
              </a:lnSpc>
              <a:spcBef>
                <a:spcPts val="0"/>
              </a:spcBef>
              <a:defRPr b="1"/>
            </a:lvl4pPr>
            <a:lvl5pPr algn="ctr"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事实信息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marL="0" lvl="4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sz="11000" b="1" spc="-132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属性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marL="0" lvl="4" indent="1363980" defTabSz="1463002">
              <a:spcBef>
                <a:spcPts val="0"/>
              </a:spcBef>
              <a:buSzTx/>
              <a:buNone/>
              <a:defRPr sz="5100" spc="-12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“著名引文”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生长在岩石之间的野生植物的特写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乌云下的大岩层，前景是一条土路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生长在熔岩岩石之间的野生植物的特写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被绿色岩石景观环绕的瀑布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绿色丘陵景观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44689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 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苔藓覆盖的岩石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7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r>
              <a:t>幻灯片项目符号文本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r>
              <a:t>幻灯片项目符号文本</a:t>
            </a:r>
          </a:p>
        </p:txBody>
      </p:sp>
      <p:sp>
        <p:nvSpPr>
          <p:cNvPr id="63" name="乌云下的大岩层，前景是一条土路"/>
          <p:cNvSpPr>
            <a:spLocks noGrp="1"/>
          </p:cNvSpPr>
          <p:nvPr>
            <p:ph type="pic" idx="22"/>
          </p:nvPr>
        </p:nvSpPr>
        <p:spPr>
          <a:xfrm>
            <a:off x="6380200" y="1263847"/>
            <a:ext cx="22529802" cy="1119347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议程主题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2.11.30"/>
          <p:cNvSpPr txBox="1">
            <a:spLocks noGrp="1"/>
          </p:cNvSpPr>
          <p:nvPr>
            <p:ph type="body" sz="quarter" idx="1"/>
          </p:nvPr>
        </p:nvSpPr>
        <p:spPr>
          <a:xfrm>
            <a:off x="1206499" y="11839047"/>
            <a:ext cx="21971002" cy="6369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825500">
              <a:defRPr sz="3600"/>
            </a:lvl1pPr>
          </a:lstStyle>
          <a:p>
            <a:r>
              <a:t>2022.11.30</a:t>
            </a:r>
          </a:p>
        </p:txBody>
      </p:sp>
      <p:sp>
        <p:nvSpPr>
          <p:cNvPr id="152" name="Galactic Grease Monkey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Galactic Grease Monkey</a:t>
            </a:r>
          </a:p>
        </p:txBody>
      </p:sp>
      <p:sp>
        <p:nvSpPr>
          <p:cNvPr id="153" name="Group 1…"/>
          <p:cNvSpPr txBox="1"/>
          <p:nvPr/>
        </p:nvSpPr>
        <p:spPr>
          <a:xfrm>
            <a:off x="1059608" y="7441684"/>
            <a:ext cx="21971001" cy="326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594359">
              <a:defRPr sz="4100" b="1">
                <a:solidFill>
                  <a:srgbClr val="FFFFFF"/>
                </a:solidFill>
              </a:defRPr>
            </a:pPr>
            <a:r>
              <a:t>Group 1</a:t>
            </a:r>
          </a:p>
          <a:p>
            <a:pPr algn="l" defTabSz="594359">
              <a:defRPr sz="4100" b="1">
                <a:solidFill>
                  <a:srgbClr val="FFFFFF"/>
                </a:solidFill>
              </a:defRPr>
            </a:pPr>
            <a:r>
              <a:t>Jason Gill</a:t>
            </a:r>
          </a:p>
          <a:p>
            <a:pPr algn="l" defTabSz="594359">
              <a:defRPr sz="4100" b="1">
                <a:solidFill>
                  <a:srgbClr val="FFFFFF"/>
                </a:solidFill>
              </a:defRPr>
            </a:pPr>
            <a:r>
              <a:t>Ryan Taban</a:t>
            </a:r>
          </a:p>
          <a:p>
            <a:pPr algn="l" defTabSz="594359">
              <a:defRPr sz="4100" b="1">
                <a:solidFill>
                  <a:srgbClr val="FFFFFF"/>
                </a:solidFill>
              </a:defRPr>
            </a:pPr>
            <a:r>
              <a:t>Zihao Xie</a:t>
            </a:r>
          </a:p>
          <a:p>
            <a:pPr algn="l" defTabSz="594359">
              <a:defRPr sz="4100" b="1">
                <a:solidFill>
                  <a:srgbClr val="FFFFFF"/>
                </a:solidFill>
              </a:defRPr>
            </a:pPr>
            <a:r>
              <a:t>Luan Nguyen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hallenges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Challenges</a:t>
            </a:r>
          </a:p>
        </p:txBody>
      </p:sp>
      <p:sp>
        <p:nvSpPr>
          <p:cNvPr id="178" name="Implementation and Coopera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General and Technical</a:t>
            </a:r>
          </a:p>
        </p:txBody>
      </p:sp>
      <p:sp>
        <p:nvSpPr>
          <p:cNvPr id="179" name="Cooperation: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General:</a:t>
            </a:r>
          </a:p>
          <a:p>
            <a:r>
              <a:t>Scheduling conflicts</a:t>
            </a:r>
            <a:endParaRPr b="1"/>
          </a:p>
          <a:p>
            <a:r>
              <a:t>lack of experience in game development</a:t>
            </a:r>
          </a:p>
          <a:p>
            <a:pPr marL="0" indent="0">
              <a:buSzTx/>
              <a:buNone/>
            </a:pPr>
            <a:r>
              <a:t>Technical:</a:t>
            </a:r>
          </a:p>
          <a:p>
            <a:r>
              <a:t>Fixing buggy collision detection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essons learned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Lessons learned</a:t>
            </a:r>
          </a:p>
        </p:txBody>
      </p:sp>
      <p:sp>
        <p:nvSpPr>
          <p:cNvPr id="182" name="Improvements and Changes to our Code…"/>
          <p:cNvSpPr txBox="1">
            <a:spLocks noGrp="1"/>
          </p:cNvSpPr>
          <p:nvPr>
            <p:ph type="body" idx="21"/>
          </p:nvPr>
        </p:nvSpPr>
        <p:spPr>
          <a:xfrm>
            <a:off x="1206499" y="4852391"/>
            <a:ext cx="21971001" cy="8256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Formatting our code</a:t>
            </a:r>
          </a:p>
          <a:p>
            <a:r>
              <a:t>How to work in a group environment</a:t>
            </a:r>
          </a:p>
          <a:p>
            <a:r>
              <a:t>How to design a project from the ground (E.g. UML diagrams, hierarchies, etc)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MO"/>
          <p:cNvSpPr txBox="1">
            <a:spLocks noGrp="1"/>
          </p:cNvSpPr>
          <p:nvPr>
            <p:ph type="title"/>
          </p:nvPr>
        </p:nvSpPr>
        <p:spPr>
          <a:xfrm>
            <a:off x="10166885" y="6141418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riginal UML"/>
          <p:cNvSpPr txBox="1">
            <a:spLocks noGrp="1"/>
          </p:cNvSpPr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Original UML</a:t>
            </a:r>
          </a:p>
        </p:txBody>
      </p:sp>
      <p:sp>
        <p:nvSpPr>
          <p:cNvPr id="156" name="幻灯片副标题"/>
          <p:cNvSpPr txBox="1">
            <a:spLocks noGrp="1"/>
          </p:cNvSpPr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幻灯片项目符号文本"/>
          <p:cNvSpPr txBox="1">
            <a:spLocks noGrp="1"/>
          </p:cNvSpPr>
          <p:nvPr>
            <p:ph type="body" idx="21"/>
          </p:nvPr>
        </p:nvSpPr>
        <p:spPr>
          <a:xfrm>
            <a:off x="1322491" y="4699581"/>
            <a:ext cx="22034502" cy="825601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60" name="截屏2022-11-28 上午5.34.50.png"/>
          <p:cNvGrpSpPr/>
          <p:nvPr/>
        </p:nvGrpSpPr>
        <p:grpSpPr>
          <a:xfrm>
            <a:off x="1109753" y="2178003"/>
            <a:ext cx="12306316" cy="11136241"/>
            <a:chOff x="0" y="0"/>
            <a:chExt cx="12306315" cy="11136240"/>
          </a:xfrm>
        </p:grpSpPr>
        <p:pic>
          <p:nvPicPr>
            <p:cNvPr id="158" name="截屏2022-11-28 上午5.34.50.png" descr="截屏2022-11-28 上午5.34.5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" y="165100"/>
              <a:ext cx="12026916" cy="10806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截屏2022-11-28 上午5.34.50.png" descr="截屏2022-11-28 上午5.34.5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06316" cy="11136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nal UML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Final UML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ame Design"/>
          <p:cNvSpPr txBox="1">
            <a:spLocks noGrp="1"/>
          </p:cNvSpPr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Game Design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ame Design"/>
          <p:cNvSpPr txBox="1">
            <a:spLocks noGrp="1"/>
          </p:cNvSpPr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Game Design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ame Design"/>
          <p:cNvSpPr txBox="1">
            <a:spLocks noGrp="1"/>
          </p:cNvSpPr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Game Design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ame Design"/>
          <p:cNvSpPr txBox="1">
            <a:spLocks noGrp="1"/>
          </p:cNvSpPr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Game Design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85D465F3-AE6D-BEE5-085E-1F856E1FD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1" y="0"/>
            <a:ext cx="24390072" cy="13716000"/>
          </a:xfrm>
          <a:prstGeom prst="rect">
            <a:avLst/>
          </a:prstGeom>
        </p:spPr>
      </p:pic>
      <p:sp>
        <p:nvSpPr>
          <p:cNvPr id="172" name="implementation and Test"/>
          <p:cNvSpPr txBox="1">
            <a:spLocks noGrp="1"/>
          </p:cNvSpPr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Testing Implementation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am Management"/>
          <p:cNvSpPr txBox="1">
            <a:spLocks noGrp="1"/>
          </p:cNvSpPr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Team Management</a:t>
            </a:r>
          </a:p>
        </p:txBody>
      </p:sp>
      <p:sp>
        <p:nvSpPr>
          <p:cNvPr id="175" name="Get your group's contact info right away…"/>
          <p:cNvSpPr txBox="1">
            <a:spLocks noGrp="1"/>
          </p:cNvSpPr>
          <p:nvPr>
            <p:ph type="body" idx="21"/>
          </p:nvPr>
        </p:nvSpPr>
        <p:spPr>
          <a:xfrm>
            <a:off x="1206500" y="3693579"/>
            <a:ext cx="21971001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r>
              <a:t>Adequate communication</a:t>
            </a:r>
          </a:p>
          <a:p>
            <a:r>
              <a:t>Set realistic deadlines and include buffer time</a:t>
            </a:r>
          </a:p>
          <a:p>
            <a:r>
              <a:t>Having a unified understanding of the development process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Custom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Neue</vt:lpstr>
      <vt:lpstr>Helvetica Neue Medium</vt:lpstr>
      <vt:lpstr>20_BasicBlack</vt:lpstr>
      <vt:lpstr>Galactic Grease Monkey</vt:lpstr>
      <vt:lpstr>Original UML</vt:lpstr>
      <vt:lpstr>Final UML</vt:lpstr>
      <vt:lpstr>Game Design</vt:lpstr>
      <vt:lpstr>Game Design</vt:lpstr>
      <vt:lpstr>Game Design</vt:lpstr>
      <vt:lpstr>Game Design</vt:lpstr>
      <vt:lpstr>Testing Implementation</vt:lpstr>
      <vt:lpstr>Team Management</vt:lpstr>
      <vt:lpstr>Challenges</vt:lpstr>
      <vt:lpstr>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Galactic Grease Monkey</dc:title>
  <cp:lastModifiedBy>Ryan Taban</cp:lastModifiedBy>
  <cp:revision>1</cp:revision>
  <dcterms:modified xsi:type="dcterms:W3CDTF">2022-11-30T05:06:22Z</dcterms:modified>
</cp:coreProperties>
</file>