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3" r:id="rId4"/>
    <p:sldId id="264" r:id="rId5"/>
    <p:sldId id="265" r:id="rId6"/>
    <p:sldId id="257" r:id="rId7"/>
    <p:sldId id="258" r:id="rId8"/>
    <p:sldId id="260" r:id="rId9"/>
    <p:sldId id="261"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7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11381-B3FC-A144-ABCB-4102E8B32BA4}"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226CFD69-A1B4-7E4D-9319-4B2B9840834C}">
      <dgm:prSet phldrT="[Texte]"/>
      <dgm:spPr/>
      <dgm:t>
        <a:bodyPr/>
        <a:lstStyle/>
        <a:p>
          <a:r>
            <a:rPr lang="en-US" dirty="0" smtClean="0"/>
            <a:t>Frontend</a:t>
          </a:r>
          <a:endParaRPr lang="en-US" dirty="0"/>
        </a:p>
      </dgm:t>
    </dgm:pt>
    <dgm:pt modelId="{AD751730-F994-EE44-A23A-27263FDB4E17}" type="parTrans" cxnId="{32E943ED-5158-7E46-B7B4-EB189C5A3A40}">
      <dgm:prSet/>
      <dgm:spPr/>
      <dgm:t>
        <a:bodyPr/>
        <a:lstStyle/>
        <a:p>
          <a:endParaRPr lang="en-US"/>
        </a:p>
      </dgm:t>
    </dgm:pt>
    <dgm:pt modelId="{11C231BE-0A49-704E-B86E-7BC92C4097F5}" type="sibTrans" cxnId="{32E943ED-5158-7E46-B7B4-EB189C5A3A40}">
      <dgm:prSet/>
      <dgm:spPr/>
      <dgm:t>
        <a:bodyPr/>
        <a:lstStyle/>
        <a:p>
          <a:endParaRPr lang="en-US"/>
        </a:p>
      </dgm:t>
    </dgm:pt>
    <dgm:pt modelId="{4FE56B68-5A6E-1741-8256-4428C89201C0}">
      <dgm:prSet phldrT="[Texte]"/>
      <dgm:spPr/>
      <dgm:t>
        <a:bodyPr/>
        <a:lstStyle/>
        <a:p>
          <a:r>
            <a:rPr lang="en-US" dirty="0" smtClean="0"/>
            <a:t>Provides the editor</a:t>
          </a:r>
          <a:endParaRPr lang="en-US" dirty="0"/>
        </a:p>
      </dgm:t>
    </dgm:pt>
    <dgm:pt modelId="{E31B190F-4DE5-5A47-A735-9266B86890AE}" type="parTrans" cxnId="{3FF183A6-30A9-EC49-89B9-83CCB247CFCD}">
      <dgm:prSet/>
      <dgm:spPr/>
      <dgm:t>
        <a:bodyPr/>
        <a:lstStyle/>
        <a:p>
          <a:endParaRPr lang="en-US"/>
        </a:p>
      </dgm:t>
    </dgm:pt>
    <dgm:pt modelId="{9331B069-0CB4-F843-A452-481B2ACC4009}" type="sibTrans" cxnId="{3FF183A6-30A9-EC49-89B9-83CCB247CFCD}">
      <dgm:prSet/>
      <dgm:spPr/>
      <dgm:t>
        <a:bodyPr/>
        <a:lstStyle/>
        <a:p>
          <a:endParaRPr lang="en-US"/>
        </a:p>
      </dgm:t>
    </dgm:pt>
    <dgm:pt modelId="{024D6ECA-8252-A141-A60B-F7DD96BC2C13}">
      <dgm:prSet phldrT="[Texte]"/>
      <dgm:spPr/>
      <dgm:t>
        <a:bodyPr/>
        <a:lstStyle/>
        <a:p>
          <a:r>
            <a:rPr lang="en-US" dirty="0" smtClean="0"/>
            <a:t>Backend</a:t>
          </a:r>
          <a:endParaRPr lang="en-US" dirty="0"/>
        </a:p>
      </dgm:t>
    </dgm:pt>
    <dgm:pt modelId="{79C6F8EC-C0CA-E344-9327-BB227DAB0924}" type="parTrans" cxnId="{45F7E450-1CE1-6A47-84D8-F55E46195F10}">
      <dgm:prSet/>
      <dgm:spPr/>
      <dgm:t>
        <a:bodyPr/>
        <a:lstStyle/>
        <a:p>
          <a:endParaRPr lang="en-US"/>
        </a:p>
      </dgm:t>
    </dgm:pt>
    <dgm:pt modelId="{B1B5A5EE-60E7-FD41-A0F6-157C94139A63}" type="sibTrans" cxnId="{45F7E450-1CE1-6A47-84D8-F55E46195F10}">
      <dgm:prSet/>
      <dgm:spPr/>
      <dgm:t>
        <a:bodyPr/>
        <a:lstStyle/>
        <a:p>
          <a:endParaRPr lang="en-US"/>
        </a:p>
      </dgm:t>
    </dgm:pt>
    <dgm:pt modelId="{941FB597-D415-D841-A3D3-4D74358CFD6F}">
      <dgm:prSet phldrT="[Texte]"/>
      <dgm:spPr/>
      <dgm:t>
        <a:bodyPr/>
        <a:lstStyle/>
        <a:p>
          <a:r>
            <a:rPr lang="en-US" dirty="0" smtClean="0"/>
            <a:t>A4cli</a:t>
          </a:r>
          <a:endParaRPr lang="en-US" dirty="0"/>
        </a:p>
      </dgm:t>
    </dgm:pt>
    <dgm:pt modelId="{C4E8DE3A-597F-AB4B-9C63-79C6B0610320}" type="parTrans" cxnId="{1FB634A8-D201-1549-8D1C-98357D8F405F}">
      <dgm:prSet/>
      <dgm:spPr/>
      <dgm:t>
        <a:bodyPr/>
        <a:lstStyle/>
        <a:p>
          <a:endParaRPr lang="en-US"/>
        </a:p>
      </dgm:t>
    </dgm:pt>
    <dgm:pt modelId="{000C6CC6-1A7C-D842-B2E2-6C8B672C1408}" type="sibTrans" cxnId="{1FB634A8-D201-1549-8D1C-98357D8F405F}">
      <dgm:prSet/>
      <dgm:spPr/>
      <dgm:t>
        <a:bodyPr/>
        <a:lstStyle/>
        <a:p>
          <a:endParaRPr lang="en-US"/>
        </a:p>
      </dgm:t>
    </dgm:pt>
    <dgm:pt modelId="{6A3D1B9B-4EE3-0346-BF55-38B0EB3CED49}">
      <dgm:prSet phldrT="[Texte]"/>
      <dgm:spPr/>
      <dgm:t>
        <a:bodyPr/>
        <a:lstStyle/>
        <a:p>
          <a:r>
            <a:rPr lang="en-US" dirty="0" smtClean="0"/>
            <a:t>Reads its parameter from command line</a:t>
          </a:r>
          <a:endParaRPr lang="en-US" dirty="0"/>
        </a:p>
      </dgm:t>
    </dgm:pt>
    <dgm:pt modelId="{58C40E8C-09B0-D348-8120-4B459DEECE01}" type="parTrans" cxnId="{76F15549-8DD1-8C48-88DB-49DDA7E8FF24}">
      <dgm:prSet/>
      <dgm:spPr/>
      <dgm:t>
        <a:bodyPr/>
        <a:lstStyle/>
        <a:p>
          <a:endParaRPr lang="en-US"/>
        </a:p>
      </dgm:t>
    </dgm:pt>
    <dgm:pt modelId="{293C0A55-E734-C44F-9A7A-DDB203203720}" type="sibTrans" cxnId="{76F15549-8DD1-8C48-88DB-49DDA7E8FF24}">
      <dgm:prSet/>
      <dgm:spPr/>
      <dgm:t>
        <a:bodyPr/>
        <a:lstStyle/>
        <a:p>
          <a:endParaRPr lang="en-US"/>
        </a:p>
      </dgm:t>
    </dgm:pt>
    <dgm:pt modelId="{FED15EDE-4FD6-DE4D-82B3-9DCDAA0827DD}">
      <dgm:prSet phldrT="[Texte]"/>
      <dgm:spPr/>
      <dgm:t>
        <a:bodyPr/>
        <a:lstStyle/>
        <a:p>
          <a:r>
            <a:rPr lang="en-US" dirty="0" smtClean="0"/>
            <a:t>Call the necessary Alloy APIs to find an instance</a:t>
          </a:r>
          <a:endParaRPr lang="en-US" dirty="0"/>
        </a:p>
      </dgm:t>
    </dgm:pt>
    <dgm:pt modelId="{F56EEC35-E5E2-3B43-9FFF-8866126048C2}" type="parTrans" cxnId="{FAECB5A5-217F-E94D-BD00-B314B492DA28}">
      <dgm:prSet/>
      <dgm:spPr/>
      <dgm:t>
        <a:bodyPr/>
        <a:lstStyle/>
        <a:p>
          <a:endParaRPr lang="en-US"/>
        </a:p>
      </dgm:t>
    </dgm:pt>
    <dgm:pt modelId="{D6C98CE3-B40A-D442-AA58-10F0DF94CBB1}" type="sibTrans" cxnId="{FAECB5A5-217F-E94D-BD00-B314B492DA28}">
      <dgm:prSet/>
      <dgm:spPr/>
      <dgm:t>
        <a:bodyPr/>
        <a:lstStyle/>
        <a:p>
          <a:endParaRPr lang="en-US"/>
        </a:p>
      </dgm:t>
    </dgm:pt>
    <dgm:pt modelId="{CD3EE61A-3261-DE45-A67E-A282B40BAA49}">
      <dgm:prSet phldrT="[Texte]"/>
      <dgm:spPr/>
      <dgm:t>
        <a:bodyPr/>
        <a:lstStyle/>
        <a:p>
          <a:r>
            <a:rPr lang="en-US" dirty="0" smtClean="0"/>
            <a:t>Provides the visualizer</a:t>
          </a:r>
          <a:endParaRPr lang="en-US" dirty="0"/>
        </a:p>
      </dgm:t>
    </dgm:pt>
    <dgm:pt modelId="{DA14F2F3-20EA-DA4A-8135-F36A71B6800D}" type="parTrans" cxnId="{D8D1771D-0108-A040-9A42-F4B74D32EA4D}">
      <dgm:prSet/>
      <dgm:spPr/>
      <dgm:t>
        <a:bodyPr/>
        <a:lstStyle/>
        <a:p>
          <a:endParaRPr lang="en-US"/>
        </a:p>
      </dgm:t>
    </dgm:pt>
    <dgm:pt modelId="{1CD98BA7-2A5D-C844-AB4B-4EF08020CC54}" type="sibTrans" cxnId="{D8D1771D-0108-A040-9A42-F4B74D32EA4D}">
      <dgm:prSet/>
      <dgm:spPr/>
      <dgm:t>
        <a:bodyPr/>
        <a:lstStyle/>
        <a:p>
          <a:endParaRPr lang="en-US"/>
        </a:p>
      </dgm:t>
    </dgm:pt>
    <dgm:pt modelId="{694BB224-9012-8248-B7E9-D394F1E04B5C}">
      <dgm:prSet phldrT="[Texte]"/>
      <dgm:spPr/>
      <dgm:t>
        <a:bodyPr/>
        <a:lstStyle/>
        <a:p>
          <a:r>
            <a:rPr lang="en-US" dirty="0" smtClean="0"/>
            <a:t>Implemented as an SPA (Single Page Application)</a:t>
          </a:r>
          <a:endParaRPr lang="en-US" dirty="0"/>
        </a:p>
      </dgm:t>
    </dgm:pt>
    <dgm:pt modelId="{A66825CF-16FF-974B-BA22-3FC5195D92F0}" type="parTrans" cxnId="{1B1069C9-8FDD-0942-86BE-868613EE5427}">
      <dgm:prSet/>
      <dgm:spPr/>
      <dgm:t>
        <a:bodyPr/>
        <a:lstStyle/>
        <a:p>
          <a:endParaRPr lang="en-US"/>
        </a:p>
      </dgm:t>
    </dgm:pt>
    <dgm:pt modelId="{AD03ED77-CF39-9F46-B367-8CB39B18E6F9}" type="sibTrans" cxnId="{1B1069C9-8FDD-0942-86BE-868613EE5427}">
      <dgm:prSet/>
      <dgm:spPr/>
      <dgm:t>
        <a:bodyPr/>
        <a:lstStyle/>
        <a:p>
          <a:endParaRPr lang="en-US"/>
        </a:p>
      </dgm:t>
    </dgm:pt>
    <dgm:pt modelId="{143FA331-207A-FB44-95B6-33975FD87FDC}">
      <dgm:prSet phldrT="[Texte]"/>
      <dgm:spPr/>
      <dgm:t>
        <a:bodyPr/>
        <a:lstStyle/>
        <a:p>
          <a:r>
            <a:rPr lang="en-US" dirty="0" smtClean="0"/>
            <a:t>Responsible for all user interaction</a:t>
          </a:r>
          <a:endParaRPr lang="en-US" dirty="0"/>
        </a:p>
      </dgm:t>
    </dgm:pt>
    <dgm:pt modelId="{9FEB79DF-26E6-6F4C-BAB3-7CB6DE265A1F}" type="parTrans" cxnId="{C6B1CC16-4293-5D4F-92A9-4BFF194783B9}">
      <dgm:prSet/>
      <dgm:spPr/>
      <dgm:t>
        <a:bodyPr/>
        <a:lstStyle/>
        <a:p>
          <a:endParaRPr lang="en-US"/>
        </a:p>
      </dgm:t>
    </dgm:pt>
    <dgm:pt modelId="{C8E669D9-063E-3F47-9154-CB61E8373399}" type="sibTrans" cxnId="{C6B1CC16-4293-5D4F-92A9-4BFF194783B9}">
      <dgm:prSet/>
      <dgm:spPr/>
      <dgm:t>
        <a:bodyPr/>
        <a:lstStyle/>
        <a:p>
          <a:endParaRPr lang="en-US"/>
        </a:p>
      </dgm:t>
    </dgm:pt>
    <dgm:pt modelId="{3454FA1B-1351-2244-80FD-1D8568524E12}">
      <dgm:prSet phldrT="[Texte]"/>
      <dgm:spPr/>
      <dgm:t>
        <a:bodyPr/>
        <a:lstStyle/>
        <a:p>
          <a:r>
            <a:rPr lang="en-US" dirty="0" smtClean="0"/>
            <a:t>Serves static resources over HTTP (via </a:t>
          </a:r>
          <a:r>
            <a:rPr lang="en-US" dirty="0" err="1" smtClean="0"/>
            <a:t>Node.js</a:t>
          </a:r>
          <a:r>
            <a:rPr lang="en-US" dirty="0" smtClean="0"/>
            <a:t>)</a:t>
          </a:r>
          <a:endParaRPr lang="en-US" dirty="0"/>
        </a:p>
      </dgm:t>
    </dgm:pt>
    <dgm:pt modelId="{B484C220-BD2D-9544-B96A-61A8384DE947}" type="parTrans" cxnId="{97D34E1F-5066-D041-BE46-0216299020F9}">
      <dgm:prSet/>
      <dgm:spPr/>
      <dgm:t>
        <a:bodyPr/>
        <a:lstStyle/>
        <a:p>
          <a:endParaRPr lang="en-US"/>
        </a:p>
      </dgm:t>
    </dgm:pt>
    <dgm:pt modelId="{2971710F-192F-AA41-950B-62A904AD87BC}" type="sibTrans" cxnId="{97D34E1F-5066-D041-BE46-0216299020F9}">
      <dgm:prSet/>
      <dgm:spPr/>
      <dgm:t>
        <a:bodyPr/>
        <a:lstStyle/>
        <a:p>
          <a:endParaRPr lang="en-US"/>
        </a:p>
      </dgm:t>
    </dgm:pt>
    <dgm:pt modelId="{4F196CFB-70BA-7341-A499-D6F7E784872D}">
      <dgm:prSet phldrT="[Texte]"/>
      <dgm:spPr/>
      <dgm:t>
        <a:bodyPr/>
        <a:lstStyle/>
        <a:p>
          <a:r>
            <a:rPr lang="en-US" dirty="0" smtClean="0"/>
            <a:t>Calls a4cli to find instances of a model sent by the frontend</a:t>
          </a:r>
          <a:endParaRPr lang="en-US" dirty="0"/>
        </a:p>
      </dgm:t>
    </dgm:pt>
    <dgm:pt modelId="{F64BE203-1296-7E4C-9CFB-840B0F594D86}" type="parTrans" cxnId="{5D071C52-9209-EF49-9E72-0D085BB52590}">
      <dgm:prSet/>
      <dgm:spPr/>
      <dgm:t>
        <a:bodyPr/>
        <a:lstStyle/>
        <a:p>
          <a:endParaRPr lang="en-US"/>
        </a:p>
      </dgm:t>
    </dgm:pt>
    <dgm:pt modelId="{B75D0E16-241B-E64A-98CF-0B7A23241445}" type="sibTrans" cxnId="{5D071C52-9209-EF49-9E72-0D085BB52590}">
      <dgm:prSet/>
      <dgm:spPr/>
      <dgm:t>
        <a:bodyPr/>
        <a:lstStyle/>
        <a:p>
          <a:endParaRPr lang="en-US"/>
        </a:p>
      </dgm:t>
    </dgm:pt>
    <dgm:pt modelId="{AEFEEA83-8B56-E040-A17F-F84A72261900}">
      <dgm:prSet phldrT="[Texte]"/>
      <dgm:spPr/>
      <dgm:t>
        <a:bodyPr/>
        <a:lstStyle/>
        <a:p>
          <a:r>
            <a:rPr lang="en-US" dirty="0" smtClean="0"/>
            <a:t>Implemented in Java</a:t>
          </a:r>
          <a:endParaRPr lang="en-US" dirty="0"/>
        </a:p>
      </dgm:t>
    </dgm:pt>
    <dgm:pt modelId="{60706C9F-1C1D-A143-BA2F-805EB5DAE698}" type="parTrans" cxnId="{52CF3C4D-3924-484B-82A5-7FBBB96CAEED}">
      <dgm:prSet/>
      <dgm:spPr/>
      <dgm:t>
        <a:bodyPr/>
        <a:lstStyle/>
        <a:p>
          <a:endParaRPr lang="en-US"/>
        </a:p>
      </dgm:t>
    </dgm:pt>
    <dgm:pt modelId="{724CD489-2952-3E40-9F7D-295911ABDC29}" type="sibTrans" cxnId="{52CF3C4D-3924-484B-82A5-7FBBB96CAEED}">
      <dgm:prSet/>
      <dgm:spPr/>
      <dgm:t>
        <a:bodyPr/>
        <a:lstStyle/>
        <a:p>
          <a:endParaRPr lang="en-US"/>
        </a:p>
      </dgm:t>
    </dgm:pt>
    <dgm:pt modelId="{7DEA2B3A-ADB0-D34C-9C47-8DB124E8165E}">
      <dgm:prSet phldrT="[Texte]"/>
      <dgm:spPr/>
      <dgm:t>
        <a:bodyPr/>
        <a:lstStyle/>
        <a:p>
          <a:r>
            <a:rPr lang="en-US" dirty="0" smtClean="0"/>
            <a:t>Write the result of its analysis on </a:t>
          </a:r>
          <a:r>
            <a:rPr lang="en-US" dirty="0" err="1" smtClean="0"/>
            <a:t>stdout</a:t>
          </a:r>
          <a:endParaRPr lang="en-US" dirty="0"/>
        </a:p>
      </dgm:t>
    </dgm:pt>
    <dgm:pt modelId="{861CBA89-0CEE-EE42-9C35-1883E035DC9F}" type="parTrans" cxnId="{E4AF2966-81D3-DC41-AC5A-2BD67B5142E4}">
      <dgm:prSet/>
      <dgm:spPr/>
      <dgm:t>
        <a:bodyPr/>
        <a:lstStyle/>
        <a:p>
          <a:endParaRPr lang="en-US"/>
        </a:p>
      </dgm:t>
    </dgm:pt>
    <dgm:pt modelId="{2E3676A6-1DD8-FC42-924D-09C81DC08419}" type="sibTrans" cxnId="{E4AF2966-81D3-DC41-AC5A-2BD67B5142E4}">
      <dgm:prSet/>
      <dgm:spPr/>
      <dgm:t>
        <a:bodyPr/>
        <a:lstStyle/>
        <a:p>
          <a:endParaRPr lang="en-US"/>
        </a:p>
      </dgm:t>
    </dgm:pt>
    <dgm:pt modelId="{B3339FDC-AA9E-B14B-AE30-CEA9C6CDCA47}" type="pres">
      <dgm:prSet presAssocID="{E2F11381-B3FC-A144-ABCB-4102E8B32BA4}" presName="linearFlow" presStyleCnt="0">
        <dgm:presLayoutVars>
          <dgm:dir/>
          <dgm:animLvl val="lvl"/>
          <dgm:resizeHandles val="exact"/>
        </dgm:presLayoutVars>
      </dgm:prSet>
      <dgm:spPr/>
    </dgm:pt>
    <dgm:pt modelId="{A4862EEC-F602-0045-B0C2-A3705159318B}" type="pres">
      <dgm:prSet presAssocID="{226CFD69-A1B4-7E4D-9319-4B2B9840834C}" presName="composite" presStyleCnt="0"/>
      <dgm:spPr/>
    </dgm:pt>
    <dgm:pt modelId="{C65D6A9D-3FC1-2E47-A44E-3473A315A62B}" type="pres">
      <dgm:prSet presAssocID="{226CFD69-A1B4-7E4D-9319-4B2B9840834C}" presName="parentText" presStyleLbl="alignNode1" presStyleIdx="0" presStyleCnt="3">
        <dgm:presLayoutVars>
          <dgm:chMax val="1"/>
          <dgm:bulletEnabled val="1"/>
        </dgm:presLayoutVars>
      </dgm:prSet>
      <dgm:spPr/>
    </dgm:pt>
    <dgm:pt modelId="{5B8A5EAC-F374-8749-ABFB-442563EAAA49}" type="pres">
      <dgm:prSet presAssocID="{226CFD69-A1B4-7E4D-9319-4B2B9840834C}" presName="descendantText" presStyleLbl="alignAcc1" presStyleIdx="0" presStyleCnt="3">
        <dgm:presLayoutVars>
          <dgm:bulletEnabled val="1"/>
        </dgm:presLayoutVars>
      </dgm:prSet>
      <dgm:spPr/>
      <dgm:t>
        <a:bodyPr/>
        <a:lstStyle/>
        <a:p>
          <a:endParaRPr lang="en-US"/>
        </a:p>
      </dgm:t>
    </dgm:pt>
    <dgm:pt modelId="{696E5B5C-CB9E-8B46-A5DC-B9F3E8E4BC61}" type="pres">
      <dgm:prSet presAssocID="{11C231BE-0A49-704E-B86E-7BC92C4097F5}" presName="sp" presStyleCnt="0"/>
      <dgm:spPr/>
    </dgm:pt>
    <dgm:pt modelId="{64B7C521-5EE2-2C40-BD0E-3069BA6C2891}" type="pres">
      <dgm:prSet presAssocID="{024D6ECA-8252-A141-A60B-F7DD96BC2C13}" presName="composite" presStyleCnt="0"/>
      <dgm:spPr/>
    </dgm:pt>
    <dgm:pt modelId="{CB179610-4A89-D542-91BC-913C17562D3C}" type="pres">
      <dgm:prSet presAssocID="{024D6ECA-8252-A141-A60B-F7DD96BC2C13}" presName="parentText" presStyleLbl="alignNode1" presStyleIdx="1" presStyleCnt="3">
        <dgm:presLayoutVars>
          <dgm:chMax val="1"/>
          <dgm:bulletEnabled val="1"/>
        </dgm:presLayoutVars>
      </dgm:prSet>
      <dgm:spPr/>
    </dgm:pt>
    <dgm:pt modelId="{B65F8B5F-B0C6-6844-9F2E-16D5C3D21999}" type="pres">
      <dgm:prSet presAssocID="{024D6ECA-8252-A141-A60B-F7DD96BC2C13}" presName="descendantText" presStyleLbl="alignAcc1" presStyleIdx="1" presStyleCnt="3">
        <dgm:presLayoutVars>
          <dgm:bulletEnabled val="1"/>
        </dgm:presLayoutVars>
      </dgm:prSet>
      <dgm:spPr/>
      <dgm:t>
        <a:bodyPr/>
        <a:lstStyle/>
        <a:p>
          <a:endParaRPr lang="en-US"/>
        </a:p>
      </dgm:t>
    </dgm:pt>
    <dgm:pt modelId="{E1DE7F12-9381-144A-AF10-914734F45330}" type="pres">
      <dgm:prSet presAssocID="{B1B5A5EE-60E7-FD41-A0F6-157C94139A63}" presName="sp" presStyleCnt="0"/>
      <dgm:spPr/>
    </dgm:pt>
    <dgm:pt modelId="{9F0717AB-9B27-5546-92C4-73D148E8732E}" type="pres">
      <dgm:prSet presAssocID="{941FB597-D415-D841-A3D3-4D74358CFD6F}" presName="composite" presStyleCnt="0"/>
      <dgm:spPr/>
    </dgm:pt>
    <dgm:pt modelId="{DE821443-E1FD-AE44-98C7-5BBF398C7942}" type="pres">
      <dgm:prSet presAssocID="{941FB597-D415-D841-A3D3-4D74358CFD6F}" presName="parentText" presStyleLbl="alignNode1" presStyleIdx="2" presStyleCnt="3">
        <dgm:presLayoutVars>
          <dgm:chMax val="1"/>
          <dgm:bulletEnabled val="1"/>
        </dgm:presLayoutVars>
      </dgm:prSet>
      <dgm:spPr/>
    </dgm:pt>
    <dgm:pt modelId="{9E6A5364-8321-5349-BF23-21D46AD7929D}" type="pres">
      <dgm:prSet presAssocID="{941FB597-D415-D841-A3D3-4D74358CFD6F}" presName="descendantText" presStyleLbl="alignAcc1" presStyleIdx="2" presStyleCnt="3">
        <dgm:presLayoutVars>
          <dgm:bulletEnabled val="1"/>
        </dgm:presLayoutVars>
      </dgm:prSet>
      <dgm:spPr/>
      <dgm:t>
        <a:bodyPr/>
        <a:lstStyle/>
        <a:p>
          <a:endParaRPr lang="en-US"/>
        </a:p>
      </dgm:t>
    </dgm:pt>
  </dgm:ptLst>
  <dgm:cxnLst>
    <dgm:cxn modelId="{FE381964-5314-0E4A-8F6E-7E824322774D}" type="presOf" srcId="{FED15EDE-4FD6-DE4D-82B3-9DCDAA0827DD}" destId="{9E6A5364-8321-5349-BF23-21D46AD7929D}" srcOrd="0" destOrd="2" presId="urn:microsoft.com/office/officeart/2005/8/layout/chevron2"/>
    <dgm:cxn modelId="{6F3AD6DE-8768-994A-B7ED-7173CEF476C7}" type="presOf" srcId="{7DEA2B3A-ADB0-D34C-9C47-8DB124E8165E}" destId="{9E6A5364-8321-5349-BF23-21D46AD7929D}" srcOrd="0" destOrd="3" presId="urn:microsoft.com/office/officeart/2005/8/layout/chevron2"/>
    <dgm:cxn modelId="{3FF183A6-30A9-EC49-89B9-83CCB247CFCD}" srcId="{143FA331-207A-FB44-95B6-33975FD87FDC}" destId="{4FE56B68-5A6E-1741-8256-4428C89201C0}" srcOrd="0" destOrd="0" parTransId="{E31B190F-4DE5-5A47-A735-9266B86890AE}" sibTransId="{9331B069-0CB4-F843-A452-481B2ACC4009}"/>
    <dgm:cxn modelId="{D8D1771D-0108-A040-9A42-F4B74D32EA4D}" srcId="{143FA331-207A-FB44-95B6-33975FD87FDC}" destId="{CD3EE61A-3261-DE45-A67E-A282B40BAA49}" srcOrd="1" destOrd="0" parTransId="{DA14F2F3-20EA-DA4A-8135-F36A71B6800D}" sibTransId="{1CD98BA7-2A5D-C844-AB4B-4EF08020CC54}"/>
    <dgm:cxn modelId="{C6B1CC16-4293-5D4F-92A9-4BFF194783B9}" srcId="{226CFD69-A1B4-7E4D-9319-4B2B9840834C}" destId="{143FA331-207A-FB44-95B6-33975FD87FDC}" srcOrd="1" destOrd="0" parTransId="{9FEB79DF-26E6-6F4C-BAB3-7CB6DE265A1F}" sibTransId="{C8E669D9-063E-3F47-9154-CB61E8373399}"/>
    <dgm:cxn modelId="{A74A3EA1-9571-0B4C-831D-DDA9275F3EAD}" type="presOf" srcId="{941FB597-D415-D841-A3D3-4D74358CFD6F}" destId="{DE821443-E1FD-AE44-98C7-5BBF398C7942}" srcOrd="0" destOrd="0" presId="urn:microsoft.com/office/officeart/2005/8/layout/chevron2"/>
    <dgm:cxn modelId="{2F08B23D-7B08-3D45-8111-9746DE2A80C9}" type="presOf" srcId="{6A3D1B9B-4EE3-0346-BF55-38B0EB3CED49}" destId="{9E6A5364-8321-5349-BF23-21D46AD7929D}" srcOrd="0" destOrd="1" presId="urn:microsoft.com/office/officeart/2005/8/layout/chevron2"/>
    <dgm:cxn modelId="{5F86DD19-F8E9-664D-B06F-121C1FECEA37}" type="presOf" srcId="{694BB224-9012-8248-B7E9-D394F1E04B5C}" destId="{5B8A5EAC-F374-8749-ABFB-442563EAAA49}" srcOrd="0" destOrd="0" presId="urn:microsoft.com/office/officeart/2005/8/layout/chevron2"/>
    <dgm:cxn modelId="{FAECB5A5-217F-E94D-BD00-B314B492DA28}" srcId="{941FB597-D415-D841-A3D3-4D74358CFD6F}" destId="{FED15EDE-4FD6-DE4D-82B3-9DCDAA0827DD}" srcOrd="2" destOrd="0" parTransId="{F56EEC35-E5E2-3B43-9FFF-8866126048C2}" sibTransId="{D6C98CE3-B40A-D442-AA58-10F0DF94CBB1}"/>
    <dgm:cxn modelId="{E6A046DA-B32F-FC44-8AA2-A78CD5D78E93}" type="presOf" srcId="{4FE56B68-5A6E-1741-8256-4428C89201C0}" destId="{5B8A5EAC-F374-8749-ABFB-442563EAAA49}" srcOrd="0" destOrd="2" presId="urn:microsoft.com/office/officeart/2005/8/layout/chevron2"/>
    <dgm:cxn modelId="{97D34E1F-5066-D041-BE46-0216299020F9}" srcId="{024D6ECA-8252-A141-A60B-F7DD96BC2C13}" destId="{3454FA1B-1351-2244-80FD-1D8568524E12}" srcOrd="0" destOrd="0" parTransId="{B484C220-BD2D-9544-B96A-61A8384DE947}" sibTransId="{2971710F-192F-AA41-950B-62A904AD87BC}"/>
    <dgm:cxn modelId="{32E943ED-5158-7E46-B7B4-EB189C5A3A40}" srcId="{E2F11381-B3FC-A144-ABCB-4102E8B32BA4}" destId="{226CFD69-A1B4-7E4D-9319-4B2B9840834C}" srcOrd="0" destOrd="0" parTransId="{AD751730-F994-EE44-A23A-27263FDB4E17}" sibTransId="{11C231BE-0A49-704E-B86E-7BC92C4097F5}"/>
    <dgm:cxn modelId="{286E8DB6-F861-7F4E-AFAC-F03FCCB0A0D3}" type="presOf" srcId="{143FA331-207A-FB44-95B6-33975FD87FDC}" destId="{5B8A5EAC-F374-8749-ABFB-442563EAAA49}" srcOrd="0" destOrd="1" presId="urn:microsoft.com/office/officeart/2005/8/layout/chevron2"/>
    <dgm:cxn modelId="{B04ACE61-0782-F340-ACEE-AA660951C2C5}" type="presOf" srcId="{CD3EE61A-3261-DE45-A67E-A282B40BAA49}" destId="{5B8A5EAC-F374-8749-ABFB-442563EAAA49}" srcOrd="0" destOrd="3" presId="urn:microsoft.com/office/officeart/2005/8/layout/chevron2"/>
    <dgm:cxn modelId="{76F15549-8DD1-8C48-88DB-49DDA7E8FF24}" srcId="{941FB597-D415-D841-A3D3-4D74358CFD6F}" destId="{6A3D1B9B-4EE3-0346-BF55-38B0EB3CED49}" srcOrd="1" destOrd="0" parTransId="{58C40E8C-09B0-D348-8120-4B459DEECE01}" sibTransId="{293C0A55-E734-C44F-9A7A-DDB203203720}"/>
    <dgm:cxn modelId="{11C55362-2A44-EB4D-BE07-59EBAB4A64B7}" type="presOf" srcId="{4F196CFB-70BA-7341-A499-D6F7E784872D}" destId="{B65F8B5F-B0C6-6844-9F2E-16D5C3D21999}" srcOrd="0" destOrd="1" presId="urn:microsoft.com/office/officeart/2005/8/layout/chevron2"/>
    <dgm:cxn modelId="{1B1069C9-8FDD-0942-86BE-868613EE5427}" srcId="{226CFD69-A1B4-7E4D-9319-4B2B9840834C}" destId="{694BB224-9012-8248-B7E9-D394F1E04B5C}" srcOrd="0" destOrd="0" parTransId="{A66825CF-16FF-974B-BA22-3FC5195D92F0}" sibTransId="{AD03ED77-CF39-9F46-B367-8CB39B18E6F9}"/>
    <dgm:cxn modelId="{52CF3C4D-3924-484B-82A5-7FBBB96CAEED}" srcId="{941FB597-D415-D841-A3D3-4D74358CFD6F}" destId="{AEFEEA83-8B56-E040-A17F-F84A72261900}" srcOrd="0" destOrd="0" parTransId="{60706C9F-1C1D-A143-BA2F-805EB5DAE698}" sibTransId="{724CD489-2952-3E40-9F7D-295911ABDC29}"/>
    <dgm:cxn modelId="{E4AF2966-81D3-DC41-AC5A-2BD67B5142E4}" srcId="{941FB597-D415-D841-A3D3-4D74358CFD6F}" destId="{7DEA2B3A-ADB0-D34C-9C47-8DB124E8165E}" srcOrd="3" destOrd="0" parTransId="{861CBA89-0CEE-EE42-9C35-1883E035DC9F}" sibTransId="{2E3676A6-1DD8-FC42-924D-09C81DC08419}"/>
    <dgm:cxn modelId="{249CAB7C-8B78-CA4A-BF80-19FC5138DC81}" type="presOf" srcId="{AEFEEA83-8B56-E040-A17F-F84A72261900}" destId="{9E6A5364-8321-5349-BF23-21D46AD7929D}" srcOrd="0" destOrd="0" presId="urn:microsoft.com/office/officeart/2005/8/layout/chevron2"/>
    <dgm:cxn modelId="{1FB634A8-D201-1549-8D1C-98357D8F405F}" srcId="{E2F11381-B3FC-A144-ABCB-4102E8B32BA4}" destId="{941FB597-D415-D841-A3D3-4D74358CFD6F}" srcOrd="2" destOrd="0" parTransId="{C4E8DE3A-597F-AB4B-9C63-79C6B0610320}" sibTransId="{000C6CC6-1A7C-D842-B2E2-6C8B672C1408}"/>
    <dgm:cxn modelId="{5683073B-F139-2447-BF1E-E5C49F5BB15A}" type="presOf" srcId="{3454FA1B-1351-2244-80FD-1D8568524E12}" destId="{B65F8B5F-B0C6-6844-9F2E-16D5C3D21999}" srcOrd="0" destOrd="0" presId="urn:microsoft.com/office/officeart/2005/8/layout/chevron2"/>
    <dgm:cxn modelId="{175FCA50-D5EB-2546-AD64-D1E389A90B19}" type="presOf" srcId="{024D6ECA-8252-A141-A60B-F7DD96BC2C13}" destId="{CB179610-4A89-D542-91BC-913C17562D3C}" srcOrd="0" destOrd="0" presId="urn:microsoft.com/office/officeart/2005/8/layout/chevron2"/>
    <dgm:cxn modelId="{45F7E450-1CE1-6A47-84D8-F55E46195F10}" srcId="{E2F11381-B3FC-A144-ABCB-4102E8B32BA4}" destId="{024D6ECA-8252-A141-A60B-F7DD96BC2C13}" srcOrd="1" destOrd="0" parTransId="{79C6F8EC-C0CA-E344-9327-BB227DAB0924}" sibTransId="{B1B5A5EE-60E7-FD41-A0F6-157C94139A63}"/>
    <dgm:cxn modelId="{5D071C52-9209-EF49-9E72-0D085BB52590}" srcId="{024D6ECA-8252-A141-A60B-F7DD96BC2C13}" destId="{4F196CFB-70BA-7341-A499-D6F7E784872D}" srcOrd="1" destOrd="0" parTransId="{F64BE203-1296-7E4C-9CFB-840B0F594D86}" sibTransId="{B75D0E16-241B-E64A-98CF-0B7A23241445}"/>
    <dgm:cxn modelId="{F48C4FEC-CCBE-E348-9834-407589229103}" type="presOf" srcId="{226CFD69-A1B4-7E4D-9319-4B2B9840834C}" destId="{C65D6A9D-3FC1-2E47-A44E-3473A315A62B}" srcOrd="0" destOrd="0" presId="urn:microsoft.com/office/officeart/2005/8/layout/chevron2"/>
    <dgm:cxn modelId="{779AD7BF-EE01-CE43-B1BE-F021FD2D2BC8}" type="presOf" srcId="{E2F11381-B3FC-A144-ABCB-4102E8B32BA4}" destId="{B3339FDC-AA9E-B14B-AE30-CEA9C6CDCA47}" srcOrd="0" destOrd="0" presId="urn:microsoft.com/office/officeart/2005/8/layout/chevron2"/>
    <dgm:cxn modelId="{997E1434-9344-3A4E-9683-4DEC9EBE7337}" type="presParOf" srcId="{B3339FDC-AA9E-B14B-AE30-CEA9C6CDCA47}" destId="{A4862EEC-F602-0045-B0C2-A3705159318B}" srcOrd="0" destOrd="0" presId="urn:microsoft.com/office/officeart/2005/8/layout/chevron2"/>
    <dgm:cxn modelId="{C9F9C2F8-D952-CE40-A4C5-5D85F4F808CA}" type="presParOf" srcId="{A4862EEC-F602-0045-B0C2-A3705159318B}" destId="{C65D6A9D-3FC1-2E47-A44E-3473A315A62B}" srcOrd="0" destOrd="0" presId="urn:microsoft.com/office/officeart/2005/8/layout/chevron2"/>
    <dgm:cxn modelId="{514B2517-FA3F-894D-9019-4C432B64F950}" type="presParOf" srcId="{A4862EEC-F602-0045-B0C2-A3705159318B}" destId="{5B8A5EAC-F374-8749-ABFB-442563EAAA49}" srcOrd="1" destOrd="0" presId="urn:microsoft.com/office/officeart/2005/8/layout/chevron2"/>
    <dgm:cxn modelId="{45A4D1E1-A784-364C-B508-84F16AA6F70A}" type="presParOf" srcId="{B3339FDC-AA9E-B14B-AE30-CEA9C6CDCA47}" destId="{696E5B5C-CB9E-8B46-A5DC-B9F3E8E4BC61}" srcOrd="1" destOrd="0" presId="urn:microsoft.com/office/officeart/2005/8/layout/chevron2"/>
    <dgm:cxn modelId="{1F5FCF77-A27C-704D-B03D-B4023874FB6D}" type="presParOf" srcId="{B3339FDC-AA9E-B14B-AE30-CEA9C6CDCA47}" destId="{64B7C521-5EE2-2C40-BD0E-3069BA6C2891}" srcOrd="2" destOrd="0" presId="urn:microsoft.com/office/officeart/2005/8/layout/chevron2"/>
    <dgm:cxn modelId="{D7D3CE7B-7486-C047-85A6-76797E251605}" type="presParOf" srcId="{64B7C521-5EE2-2C40-BD0E-3069BA6C2891}" destId="{CB179610-4A89-D542-91BC-913C17562D3C}" srcOrd="0" destOrd="0" presId="urn:microsoft.com/office/officeart/2005/8/layout/chevron2"/>
    <dgm:cxn modelId="{EDBEE7CE-85A2-5341-AF1F-62C27D0741CA}" type="presParOf" srcId="{64B7C521-5EE2-2C40-BD0E-3069BA6C2891}" destId="{B65F8B5F-B0C6-6844-9F2E-16D5C3D21999}" srcOrd="1" destOrd="0" presId="urn:microsoft.com/office/officeart/2005/8/layout/chevron2"/>
    <dgm:cxn modelId="{D424D394-F9B1-4241-AA82-6F76805087F9}" type="presParOf" srcId="{B3339FDC-AA9E-B14B-AE30-CEA9C6CDCA47}" destId="{E1DE7F12-9381-144A-AF10-914734F45330}" srcOrd="3" destOrd="0" presId="urn:microsoft.com/office/officeart/2005/8/layout/chevron2"/>
    <dgm:cxn modelId="{A4B2636B-D088-654E-B2D8-B6E6B24CBDA7}" type="presParOf" srcId="{B3339FDC-AA9E-B14B-AE30-CEA9C6CDCA47}" destId="{9F0717AB-9B27-5546-92C4-73D148E8732E}" srcOrd="4" destOrd="0" presId="urn:microsoft.com/office/officeart/2005/8/layout/chevron2"/>
    <dgm:cxn modelId="{346C3567-E5A1-7142-9E90-36E9E0C47E35}" type="presParOf" srcId="{9F0717AB-9B27-5546-92C4-73D148E8732E}" destId="{DE821443-E1FD-AE44-98C7-5BBF398C7942}" srcOrd="0" destOrd="0" presId="urn:microsoft.com/office/officeart/2005/8/layout/chevron2"/>
    <dgm:cxn modelId="{ADA0B4FF-8933-FE4F-9756-B80A8555DC45}" type="presParOf" srcId="{9F0717AB-9B27-5546-92C4-73D148E8732E}" destId="{9E6A5364-8321-5349-BF23-21D46AD792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6A9D-3FC1-2E47-A44E-3473A315A62B}">
      <dsp:nvSpPr>
        <dsp:cNvPr id="0" name=""/>
        <dsp:cNvSpPr/>
      </dsp:nvSpPr>
      <dsp:spPr>
        <a:xfrm rot="5400000">
          <a:off x="-192361" y="193403"/>
          <a:ext cx="1282413" cy="897689"/>
        </a:xfrm>
        <a:prstGeom prst="chevron">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Frontend</a:t>
          </a:r>
          <a:endParaRPr lang="en-US" sz="1700" kern="1200" dirty="0"/>
        </a:p>
      </dsp:txBody>
      <dsp:txXfrm rot="-5400000">
        <a:off x="2" y="449886"/>
        <a:ext cx="897689" cy="384724"/>
      </dsp:txXfrm>
    </dsp:sp>
    <dsp:sp modelId="{5B8A5EAC-F374-8749-ABFB-442563EAAA49}">
      <dsp:nvSpPr>
        <dsp:cNvPr id="0" name=""/>
        <dsp:cNvSpPr/>
      </dsp:nvSpPr>
      <dsp:spPr>
        <a:xfrm rot="5400000">
          <a:off x="3736491" y="-2837760"/>
          <a:ext cx="833568" cy="651117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as an SPA (Single Page Application)</a:t>
          </a:r>
          <a:endParaRPr lang="en-US" sz="1100" kern="1200" dirty="0"/>
        </a:p>
        <a:p>
          <a:pPr marL="57150" lvl="1" indent="-57150" algn="l" defTabSz="488950">
            <a:lnSpc>
              <a:spcPct val="90000"/>
            </a:lnSpc>
            <a:spcBef>
              <a:spcPct val="0"/>
            </a:spcBef>
            <a:spcAft>
              <a:spcPct val="15000"/>
            </a:spcAft>
            <a:buChar char="••"/>
          </a:pPr>
          <a:r>
            <a:rPr lang="en-US" sz="1100" kern="1200" dirty="0" smtClean="0"/>
            <a:t>Responsible for all user interaction</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editor</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visualizer</a:t>
          </a:r>
          <a:endParaRPr lang="en-US" sz="1100" kern="1200" dirty="0"/>
        </a:p>
      </dsp:txBody>
      <dsp:txXfrm rot="-5400000">
        <a:off x="897690" y="41732"/>
        <a:ext cx="6470481" cy="752186"/>
      </dsp:txXfrm>
    </dsp:sp>
    <dsp:sp modelId="{CB179610-4A89-D542-91BC-913C17562D3C}">
      <dsp:nvSpPr>
        <dsp:cNvPr id="0" name=""/>
        <dsp:cNvSpPr/>
      </dsp:nvSpPr>
      <dsp:spPr>
        <a:xfrm rot="5400000">
          <a:off x="-192361" y="1276767"/>
          <a:ext cx="1282413" cy="897689"/>
        </a:xfrm>
        <a:prstGeom prst="chevron">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w="9525" cap="flat" cmpd="sng" algn="ctr">
          <a:solidFill>
            <a:schemeClr val="accent3">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Backend</a:t>
          </a:r>
          <a:endParaRPr lang="en-US" sz="1700" kern="1200" dirty="0"/>
        </a:p>
      </dsp:txBody>
      <dsp:txXfrm rot="-5400000">
        <a:off x="2" y="1533250"/>
        <a:ext cx="897689" cy="384724"/>
      </dsp:txXfrm>
    </dsp:sp>
    <dsp:sp modelId="{B65F8B5F-B0C6-6844-9F2E-16D5C3D21999}">
      <dsp:nvSpPr>
        <dsp:cNvPr id="0" name=""/>
        <dsp:cNvSpPr/>
      </dsp:nvSpPr>
      <dsp:spPr>
        <a:xfrm rot="5400000">
          <a:off x="3736491" y="-1754396"/>
          <a:ext cx="833568" cy="651117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Serves static resources over HTTP (via </a:t>
          </a:r>
          <a:r>
            <a:rPr lang="en-US" sz="1100" kern="1200" dirty="0" err="1" smtClean="0"/>
            <a:t>Node.js</a:t>
          </a:r>
          <a:r>
            <a:rPr lang="en-US" sz="1100" kern="1200" dirty="0" smtClean="0"/>
            <a:t>)</a:t>
          </a:r>
          <a:endParaRPr lang="en-US" sz="1100" kern="1200" dirty="0"/>
        </a:p>
        <a:p>
          <a:pPr marL="57150" lvl="1" indent="-57150" algn="l" defTabSz="488950">
            <a:lnSpc>
              <a:spcPct val="90000"/>
            </a:lnSpc>
            <a:spcBef>
              <a:spcPct val="0"/>
            </a:spcBef>
            <a:spcAft>
              <a:spcPct val="15000"/>
            </a:spcAft>
            <a:buChar char="••"/>
          </a:pPr>
          <a:r>
            <a:rPr lang="en-US" sz="1100" kern="1200" dirty="0" smtClean="0"/>
            <a:t>Calls a4cli to find instances of a model sent by the frontend</a:t>
          </a:r>
          <a:endParaRPr lang="en-US" sz="1100" kern="1200" dirty="0"/>
        </a:p>
      </dsp:txBody>
      <dsp:txXfrm rot="-5400000">
        <a:off x="897690" y="1125096"/>
        <a:ext cx="6470481" cy="752186"/>
      </dsp:txXfrm>
    </dsp:sp>
    <dsp:sp modelId="{DE821443-E1FD-AE44-98C7-5BBF398C7942}">
      <dsp:nvSpPr>
        <dsp:cNvPr id="0" name=""/>
        <dsp:cNvSpPr/>
      </dsp:nvSpPr>
      <dsp:spPr>
        <a:xfrm rot="5400000">
          <a:off x="-192361" y="2360132"/>
          <a:ext cx="1282413" cy="897689"/>
        </a:xfrm>
        <a:prstGeom prst="chevron">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w="9525" cap="flat" cmpd="sng" algn="ctr">
          <a:solidFill>
            <a:schemeClr val="accent4">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A4cli</a:t>
          </a:r>
          <a:endParaRPr lang="en-US" sz="1700" kern="1200" dirty="0"/>
        </a:p>
      </dsp:txBody>
      <dsp:txXfrm rot="-5400000">
        <a:off x="2" y="2616615"/>
        <a:ext cx="897689" cy="384724"/>
      </dsp:txXfrm>
    </dsp:sp>
    <dsp:sp modelId="{9E6A5364-8321-5349-BF23-21D46AD7929D}">
      <dsp:nvSpPr>
        <dsp:cNvPr id="0" name=""/>
        <dsp:cNvSpPr/>
      </dsp:nvSpPr>
      <dsp:spPr>
        <a:xfrm rot="5400000">
          <a:off x="3736491" y="-671032"/>
          <a:ext cx="833568" cy="651117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in Java</a:t>
          </a:r>
          <a:endParaRPr lang="en-US" sz="1100" kern="1200" dirty="0"/>
        </a:p>
        <a:p>
          <a:pPr marL="57150" lvl="1" indent="-57150" algn="l" defTabSz="488950">
            <a:lnSpc>
              <a:spcPct val="90000"/>
            </a:lnSpc>
            <a:spcBef>
              <a:spcPct val="0"/>
            </a:spcBef>
            <a:spcAft>
              <a:spcPct val="15000"/>
            </a:spcAft>
            <a:buChar char="••"/>
          </a:pPr>
          <a:r>
            <a:rPr lang="en-US" sz="1100" kern="1200" dirty="0" smtClean="0"/>
            <a:t>Reads its parameter from command line</a:t>
          </a:r>
          <a:endParaRPr lang="en-US" sz="1100" kern="1200" dirty="0"/>
        </a:p>
        <a:p>
          <a:pPr marL="57150" lvl="1" indent="-57150" algn="l" defTabSz="488950">
            <a:lnSpc>
              <a:spcPct val="90000"/>
            </a:lnSpc>
            <a:spcBef>
              <a:spcPct val="0"/>
            </a:spcBef>
            <a:spcAft>
              <a:spcPct val="15000"/>
            </a:spcAft>
            <a:buChar char="••"/>
          </a:pPr>
          <a:r>
            <a:rPr lang="en-US" sz="1100" kern="1200" dirty="0" smtClean="0"/>
            <a:t>Call the necessary Alloy APIs to find an instance</a:t>
          </a:r>
          <a:endParaRPr lang="en-US" sz="1100" kern="1200" dirty="0"/>
        </a:p>
        <a:p>
          <a:pPr marL="57150" lvl="1" indent="-57150" algn="l" defTabSz="488950">
            <a:lnSpc>
              <a:spcPct val="90000"/>
            </a:lnSpc>
            <a:spcBef>
              <a:spcPct val="0"/>
            </a:spcBef>
            <a:spcAft>
              <a:spcPct val="15000"/>
            </a:spcAft>
            <a:buChar char="••"/>
          </a:pPr>
          <a:r>
            <a:rPr lang="en-US" sz="1100" kern="1200" dirty="0" smtClean="0"/>
            <a:t>Write the result of its analysis on </a:t>
          </a:r>
          <a:r>
            <a:rPr lang="en-US" sz="1100" kern="1200" dirty="0" err="1" smtClean="0"/>
            <a:t>stdout</a:t>
          </a:r>
          <a:endParaRPr lang="en-US" sz="1100" kern="1200" dirty="0"/>
        </a:p>
      </dsp:txBody>
      <dsp:txXfrm rot="-5400000">
        <a:off x="897690" y="2208460"/>
        <a:ext cx="6470481" cy="752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nl-BE" smtClean="0"/>
              <a:t>Cliquez et modifiez le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nl-BE" smtClean="0"/>
              <a:t>Cliquez et modifiez le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nl-BE" smtClean="0"/>
              <a:t>Cliquez et modifiez le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nl-BE" smtClean="0"/>
              <a:t>Cliquez et modifiez le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Cliquez pour modifier les styles du texte du masque</a:t>
            </a:r>
          </a:p>
        </p:txBody>
      </p:sp>
      <p:sp>
        <p:nvSpPr>
          <p:cNvPr id="4" name="Date Placeholder 3"/>
          <p:cNvSpPr>
            <a:spLocks noGrp="1"/>
          </p:cNvSpPr>
          <p:nvPr>
            <p:ph type="dt" sz="half" idx="10"/>
          </p:nvPr>
        </p:nvSpPr>
        <p:spPr/>
        <p:txBody>
          <a:bodyPr/>
          <a:lstStyle/>
          <a:p>
            <a:fld id="{7B8AEBBE-F8B2-42CF-9895-E86A608384EB}" type="datetime1">
              <a:rPr lang="en-US" smtClean="0"/>
              <a:pPr/>
              <a:t>19/08/15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smtClean="0"/>
              <a:t>Cliquez et modifiez le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19/08/15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19/08/15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19/08/15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nl-BE" smtClean="0"/>
              <a:t>Cliquez et modifiez le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nl-BE" smtClean="0"/>
              <a:t>Cliquez et modifiez le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sp>
        <p:nvSpPr>
          <p:cNvPr id="5" name="Date Placeholder 4"/>
          <p:cNvSpPr>
            <a:spLocks noGrp="1"/>
          </p:cNvSpPr>
          <p:nvPr>
            <p:ph type="dt" sz="half" idx="10"/>
          </p:nvPr>
        </p:nvSpPr>
        <p:spPr/>
        <p:txBody>
          <a:bodyPr/>
          <a:lstStyle/>
          <a:p>
            <a:fld id="{88856D55-EFBE-4F9B-8A5F-09D42CA22A9B}" type="datetime1">
              <a:rPr lang="en-US" smtClean="0"/>
              <a:pPr/>
              <a:t>19/08/15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Faire glisser l'image vers l'espace réservé ou cliquer sur l'icône pour l'ajouter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nl-BE" smtClean="0"/>
              <a:t>Cliquez et modifiez le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19/08/15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Alloy on the web…</a:t>
            </a:r>
            <a:endParaRPr lang="en-US" dirty="0"/>
          </a:p>
        </p:txBody>
      </p:sp>
      <p:sp>
        <p:nvSpPr>
          <p:cNvPr id="3" name="Sous-titre 2"/>
          <p:cNvSpPr>
            <a:spLocks noGrp="1"/>
          </p:cNvSpPr>
          <p:nvPr>
            <p:ph type="subTitle" idx="1"/>
          </p:nvPr>
        </p:nvSpPr>
        <p:spPr/>
        <p:txBody>
          <a:bodyPr/>
          <a:lstStyle/>
          <a:p>
            <a:r>
              <a:rPr lang="en-US" dirty="0" smtClean="0"/>
              <a:t>High level overview</a:t>
            </a:r>
          </a:p>
        </p:txBody>
      </p:sp>
    </p:spTree>
    <p:extLst>
      <p:ext uri="{BB962C8B-B14F-4D97-AF65-F5344CB8AC3E}">
        <p14:creationId xmlns:p14="http://schemas.microsoft.com/office/powerpoint/2010/main" val="19639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This module is implemented as a </a:t>
            </a:r>
            <a:r>
              <a:rPr lang="en-US" dirty="0" err="1" smtClean="0"/>
              <a:t>Node.js</a:t>
            </a:r>
            <a:r>
              <a:rPr lang="en-US" dirty="0" smtClean="0"/>
              <a:t> module</a:t>
            </a:r>
          </a:p>
          <a:p>
            <a:r>
              <a:rPr lang="en-US" dirty="0" smtClean="0"/>
              <a:t>It does very little per-se</a:t>
            </a:r>
          </a:p>
          <a:p>
            <a:pPr lvl="1"/>
            <a:r>
              <a:rPr lang="en-US" dirty="0" smtClean="0"/>
              <a:t>Serve frontend resources over http</a:t>
            </a:r>
          </a:p>
          <a:p>
            <a:pPr lvl="1"/>
            <a:r>
              <a:rPr lang="en-US" dirty="0" smtClean="0"/>
              <a:t>Transmit request/responses between a4cli and frontend </a:t>
            </a:r>
          </a:p>
          <a:p>
            <a:r>
              <a:rPr lang="en-US" dirty="0" smtClean="0"/>
              <a:t>As usual, all dependencies (require(‘xxx’)) are located under </a:t>
            </a:r>
            <a:r>
              <a:rPr lang="en-US" dirty="0" err="1" smtClean="0">
                <a:solidFill>
                  <a:srgbClr val="FF0000"/>
                </a:solidFill>
              </a:rPr>
              <a:t>node_modules</a:t>
            </a:r>
            <a:endParaRPr lang="en-US" dirty="0">
              <a:solidFill>
                <a:srgbClr val="FF0000"/>
              </a:solidFill>
            </a:endParaRPr>
          </a:p>
        </p:txBody>
      </p:sp>
      <p:sp>
        <p:nvSpPr>
          <p:cNvPr id="3" name="Titre 2"/>
          <p:cNvSpPr>
            <a:spLocks noGrp="1"/>
          </p:cNvSpPr>
          <p:nvPr>
            <p:ph type="title"/>
          </p:nvPr>
        </p:nvSpPr>
        <p:spPr/>
        <p:txBody>
          <a:bodyPr/>
          <a:lstStyle/>
          <a:p>
            <a:r>
              <a:rPr lang="en-US" dirty="0" smtClean="0"/>
              <a:t>Module : Backend </a:t>
            </a:r>
            <a:endParaRPr lang="en-US" dirty="0"/>
          </a:p>
        </p:txBody>
      </p:sp>
    </p:spTree>
    <p:extLst>
      <p:ext uri="{BB962C8B-B14F-4D97-AF65-F5344CB8AC3E}">
        <p14:creationId xmlns:p14="http://schemas.microsoft.com/office/powerpoint/2010/main" val="151311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b="1" dirty="0" err="1" smtClean="0"/>
              <a:t>alloy.js</a:t>
            </a:r>
            <a:endParaRPr lang="en-US" b="1" dirty="0" smtClean="0"/>
          </a:p>
          <a:p>
            <a:pPr lvl="1"/>
            <a:r>
              <a:rPr lang="en-US" dirty="0" smtClean="0"/>
              <a:t>This is the application entry point.</a:t>
            </a:r>
          </a:p>
          <a:p>
            <a:pPr lvl="1"/>
            <a:r>
              <a:rPr lang="en-US" dirty="0" smtClean="0"/>
              <a:t>Loads the necessary modules</a:t>
            </a:r>
          </a:p>
          <a:p>
            <a:pPr lvl="1"/>
            <a:r>
              <a:rPr lang="en-US" dirty="0" smtClean="0">
                <a:solidFill>
                  <a:srgbClr val="FF0000"/>
                </a:solidFill>
              </a:rPr>
              <a:t>Interacts with frontend using </a:t>
            </a:r>
            <a:r>
              <a:rPr lang="en-US" dirty="0" err="1" smtClean="0">
                <a:solidFill>
                  <a:srgbClr val="FF0000"/>
                </a:solidFill>
              </a:rPr>
              <a:t>websockets</a:t>
            </a:r>
            <a:r>
              <a:rPr lang="en-US" dirty="0" smtClean="0">
                <a:solidFill>
                  <a:srgbClr val="FF0000"/>
                </a:solidFill>
              </a:rPr>
              <a:t> (</a:t>
            </a:r>
            <a:r>
              <a:rPr lang="en-US" dirty="0" err="1" smtClean="0">
                <a:solidFill>
                  <a:srgbClr val="FF0000"/>
                </a:solidFill>
              </a:rPr>
              <a:t>socket.io</a:t>
            </a:r>
            <a:r>
              <a:rPr lang="en-US" dirty="0" smtClean="0">
                <a:solidFill>
                  <a:srgbClr val="FF0000"/>
                </a:solidFill>
              </a:rPr>
              <a:t>)</a:t>
            </a:r>
            <a:r>
              <a:rPr lang="en-US" dirty="0" smtClean="0"/>
              <a:t>.</a:t>
            </a:r>
          </a:p>
          <a:p>
            <a:pPr lvl="2"/>
            <a:r>
              <a:rPr lang="en-US" dirty="0" smtClean="0"/>
              <a:t>This is an easy way to maintain context about the client on the server and react appropriately </a:t>
            </a:r>
            <a:r>
              <a:rPr lang="en-US" dirty="0"/>
              <a:t>to an ‘</a:t>
            </a:r>
            <a:r>
              <a:rPr lang="en-US" dirty="0" err="1" smtClean="0"/>
              <a:t>abort_execution</a:t>
            </a:r>
            <a:r>
              <a:rPr lang="en-US" dirty="0" smtClean="0"/>
              <a:t>’</a:t>
            </a:r>
          </a:p>
          <a:p>
            <a:r>
              <a:rPr lang="en-US" b="1" dirty="0" err="1"/>
              <a:t>i</a:t>
            </a:r>
            <a:r>
              <a:rPr lang="en-US" b="1" dirty="0" err="1" smtClean="0"/>
              <a:t>nstance_resolution.js</a:t>
            </a:r>
            <a:endParaRPr lang="en-US" b="1" dirty="0" smtClean="0"/>
          </a:p>
          <a:p>
            <a:pPr lvl="1"/>
            <a:r>
              <a:rPr lang="en-US" dirty="0" smtClean="0"/>
              <a:t>This module seems complex but isn’t in reality.</a:t>
            </a:r>
          </a:p>
          <a:p>
            <a:pPr lvl="1"/>
            <a:r>
              <a:rPr lang="en-US" dirty="0" smtClean="0"/>
              <a:t>Writes all user modules to a temp file 		(</a:t>
            </a:r>
            <a:r>
              <a:rPr lang="en-US" dirty="0" err="1" smtClean="0"/>
              <a:t>async</a:t>
            </a:r>
            <a:r>
              <a:rPr lang="en-US" dirty="0" smtClean="0"/>
              <a:t>)</a:t>
            </a:r>
          </a:p>
          <a:p>
            <a:pPr lvl="1"/>
            <a:r>
              <a:rPr lang="en-US" dirty="0" smtClean="0"/>
              <a:t>Spawns a java process running a4cli and reacts 	(</a:t>
            </a:r>
            <a:r>
              <a:rPr lang="en-US" dirty="0" err="1" smtClean="0"/>
              <a:t>async</a:t>
            </a:r>
            <a:r>
              <a:rPr lang="en-US" dirty="0" smtClean="0"/>
              <a:t>)</a:t>
            </a:r>
          </a:p>
          <a:p>
            <a:pPr lvl="1"/>
            <a:endParaRPr lang="en-US" dirty="0"/>
          </a:p>
        </p:txBody>
      </p:sp>
      <p:sp>
        <p:nvSpPr>
          <p:cNvPr id="3" name="Titre 2"/>
          <p:cNvSpPr>
            <a:spLocks noGrp="1"/>
          </p:cNvSpPr>
          <p:nvPr>
            <p:ph type="title"/>
          </p:nvPr>
        </p:nvSpPr>
        <p:spPr/>
        <p:txBody>
          <a:bodyPr/>
          <a:lstStyle/>
          <a:p>
            <a:r>
              <a:rPr lang="en-US" dirty="0" smtClean="0"/>
              <a:t>Backend : relevant modules</a:t>
            </a:r>
            <a:endParaRPr lang="en-US" dirty="0"/>
          </a:p>
        </p:txBody>
      </p:sp>
    </p:spTree>
    <p:extLst>
      <p:ext uri="{BB962C8B-B14F-4D97-AF65-F5344CB8AC3E}">
        <p14:creationId xmlns:p14="http://schemas.microsoft.com/office/powerpoint/2010/main" val="6028288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en-US" dirty="0" err="1" smtClean="0"/>
              <a:t>Node.js</a:t>
            </a:r>
            <a:r>
              <a:rPr lang="en-US" dirty="0" smtClean="0"/>
              <a:t> is awesome, light, fast, easy to get started with </a:t>
            </a:r>
            <a:endParaRPr lang="en-US" dirty="0"/>
          </a:p>
          <a:p>
            <a:pPr marL="0" indent="0">
              <a:buNone/>
            </a:pPr>
            <a:r>
              <a:rPr lang="en-US" dirty="0" smtClean="0"/>
              <a:t>			    </a:t>
            </a:r>
            <a:r>
              <a:rPr lang="en-US" sz="4000" dirty="0" smtClean="0"/>
              <a:t> </a:t>
            </a:r>
            <a:r>
              <a:rPr lang="en-US" sz="4000" dirty="0" smtClean="0">
                <a:solidFill>
                  <a:srgbClr val="FF0000"/>
                </a:solidFill>
              </a:rPr>
              <a:t>BUT </a:t>
            </a:r>
          </a:p>
          <a:p>
            <a:pPr marL="0" indent="0">
              <a:buNone/>
            </a:pPr>
            <a:r>
              <a:rPr lang="en-US" dirty="0" smtClean="0">
                <a:solidFill>
                  <a:srgbClr val="000090"/>
                </a:solidFill>
              </a:rPr>
              <a:t>It runs on a single thread. Thus, you want to pay extra care not to raise any uncontrolled exception and if anything can be run asynchronously, you want to make sure you do it (otherwise, you’d block ALL your users).</a:t>
            </a:r>
          </a:p>
          <a:p>
            <a:pPr marL="0" indent="0">
              <a:buNone/>
            </a:pPr>
            <a:endParaRPr lang="en-US" dirty="0" smtClean="0">
              <a:solidFill>
                <a:srgbClr val="000090"/>
              </a:solidFill>
            </a:endParaRPr>
          </a:p>
        </p:txBody>
      </p:sp>
      <p:sp>
        <p:nvSpPr>
          <p:cNvPr id="3" name="Titre 2"/>
          <p:cNvSpPr>
            <a:spLocks noGrp="1"/>
          </p:cNvSpPr>
          <p:nvPr>
            <p:ph type="title"/>
          </p:nvPr>
        </p:nvSpPr>
        <p:spPr/>
        <p:txBody>
          <a:bodyPr/>
          <a:lstStyle/>
          <a:p>
            <a:r>
              <a:rPr lang="en-US" dirty="0" smtClean="0"/>
              <a:t>Notice about </a:t>
            </a:r>
            <a:r>
              <a:rPr lang="en-US" dirty="0" err="1" smtClean="0"/>
              <a:t>Node.js</a:t>
            </a:r>
            <a:endParaRPr lang="en-US" dirty="0"/>
          </a:p>
        </p:txBody>
      </p:sp>
    </p:spTree>
    <p:extLst>
      <p:ext uri="{BB962C8B-B14F-4D97-AF65-F5344CB8AC3E}">
        <p14:creationId xmlns:p14="http://schemas.microsoft.com/office/powerpoint/2010/main" val="20682062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A new version of the Alloy Analyzer</a:t>
            </a:r>
          </a:p>
          <a:p>
            <a:pPr lvl="1"/>
            <a:r>
              <a:rPr lang="en-US" dirty="0" smtClean="0"/>
              <a:t>Runs almost entirely in your browser</a:t>
            </a:r>
          </a:p>
          <a:p>
            <a:pPr lvl="1"/>
            <a:r>
              <a:rPr lang="en-US" dirty="0" smtClean="0"/>
              <a:t>Easy to bookmark/resume of your work</a:t>
            </a:r>
          </a:p>
          <a:p>
            <a:pPr lvl="1"/>
            <a:r>
              <a:rPr lang="en-US" dirty="0" smtClean="0"/>
              <a:t>Could be used as a basis to prepare cloud based experiments</a:t>
            </a:r>
          </a:p>
        </p:txBody>
      </p:sp>
      <p:sp>
        <p:nvSpPr>
          <p:cNvPr id="3" name="Titre 2"/>
          <p:cNvSpPr>
            <a:spLocks noGrp="1"/>
          </p:cNvSpPr>
          <p:nvPr>
            <p:ph type="title"/>
          </p:nvPr>
        </p:nvSpPr>
        <p:spPr/>
        <p:txBody>
          <a:bodyPr/>
          <a:lstStyle/>
          <a:p>
            <a:r>
              <a:rPr lang="en-US" dirty="0" smtClean="0"/>
              <a:t>What is it ?</a:t>
            </a:r>
            <a:endParaRPr lang="en-US" dirty="0"/>
          </a:p>
        </p:txBody>
      </p:sp>
    </p:spTree>
    <p:extLst>
      <p:ext uri="{BB962C8B-B14F-4D97-AF65-F5344CB8AC3E}">
        <p14:creationId xmlns:p14="http://schemas.microsoft.com/office/powerpoint/2010/main" val="102728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lvl="1" indent="0">
              <a:buNone/>
            </a:pPr>
            <a:endParaRPr lang="en-US" dirty="0" smtClean="0">
              <a:solidFill>
                <a:schemeClr val="accent5">
                  <a:lumMod val="75000"/>
                </a:schemeClr>
              </a:solidFill>
              <a:latin typeface="Andale Mono"/>
              <a:cs typeface="Andale Mono"/>
            </a:endParaRPr>
          </a:p>
          <a:p>
            <a:pPr marL="0" lvl="1" indent="0">
              <a:buNone/>
            </a:pPr>
            <a:endParaRPr lang="en-US" dirty="0">
              <a:solidFill>
                <a:schemeClr val="accent5">
                  <a:lumMod val="75000"/>
                </a:schemeClr>
              </a:solidFill>
              <a:latin typeface="Andale Mono"/>
              <a:cs typeface="Andale Mono"/>
            </a:endParaRPr>
          </a:p>
          <a:p>
            <a:pPr marL="0" lvl="1" indent="0">
              <a:buNone/>
            </a:pPr>
            <a:endParaRPr lang="en-US" dirty="0" smtClean="0">
              <a:solidFill>
                <a:schemeClr val="accent5">
                  <a:lumMod val="75000"/>
                </a:schemeClr>
              </a:solidFill>
              <a:latin typeface="Andale Mono"/>
              <a:cs typeface="Andale Mono"/>
            </a:endParaRPr>
          </a:p>
          <a:p>
            <a:pPr marL="0" lvl="1" indent="0">
              <a:buNone/>
            </a:pPr>
            <a:r>
              <a:rPr lang="en-US" sz="4000" dirty="0" smtClean="0">
                <a:solidFill>
                  <a:schemeClr val="accent5">
                    <a:lumMod val="75000"/>
                  </a:schemeClr>
                </a:solidFill>
                <a:latin typeface="Andale Mono"/>
                <a:cs typeface="Andale Mono"/>
              </a:rPr>
              <a:t>node </a:t>
            </a:r>
            <a:r>
              <a:rPr lang="en-US" sz="4000" dirty="0" err="1" smtClean="0">
                <a:solidFill>
                  <a:schemeClr val="accent5">
                    <a:lumMod val="75000"/>
                  </a:schemeClr>
                </a:solidFill>
                <a:latin typeface="Andale Mono"/>
                <a:cs typeface="Andale Mono"/>
              </a:rPr>
              <a:t>alloy.js</a:t>
            </a:r>
            <a:r>
              <a:rPr lang="en-US" sz="4000" dirty="0" smtClean="0">
                <a:solidFill>
                  <a:schemeClr val="accent5">
                    <a:lumMod val="75000"/>
                  </a:schemeClr>
                </a:solidFill>
                <a:latin typeface="Andale Mono"/>
                <a:cs typeface="Andale Mono"/>
              </a:rPr>
              <a:t> [mode]</a:t>
            </a:r>
            <a:endParaRPr lang="en-US" sz="4000" dirty="0" smtClean="0"/>
          </a:p>
          <a:p>
            <a:pPr marL="553720" lvl="2"/>
            <a:endParaRPr lang="en-US" dirty="0">
              <a:solidFill>
                <a:srgbClr val="FF0000"/>
              </a:solidFill>
            </a:endParaRPr>
          </a:p>
        </p:txBody>
      </p:sp>
      <p:sp>
        <p:nvSpPr>
          <p:cNvPr id="3" name="Titre 2"/>
          <p:cNvSpPr>
            <a:spLocks noGrp="1"/>
          </p:cNvSpPr>
          <p:nvPr>
            <p:ph type="title"/>
          </p:nvPr>
        </p:nvSpPr>
        <p:spPr/>
        <p:txBody>
          <a:bodyPr/>
          <a:lstStyle/>
          <a:p>
            <a:r>
              <a:rPr lang="en-US" dirty="0" smtClean="0"/>
              <a:t>How do I run it</a:t>
            </a:r>
            <a:endParaRPr lang="en-US" dirty="0"/>
          </a:p>
        </p:txBody>
      </p:sp>
    </p:spTree>
    <p:extLst>
      <p:ext uri="{BB962C8B-B14F-4D97-AF65-F5344CB8AC3E}">
        <p14:creationId xmlns:p14="http://schemas.microsoft.com/office/powerpoint/2010/main" val="45967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274320" lvl="1"/>
            <a:r>
              <a:rPr lang="en-US" dirty="0"/>
              <a:t>Mode is optional and can be : </a:t>
            </a:r>
          </a:p>
          <a:p>
            <a:pPr marL="553720" lvl="2"/>
            <a:r>
              <a:rPr lang="en-US" dirty="0" err="1"/>
              <a:t>dev</a:t>
            </a:r>
            <a:r>
              <a:rPr lang="en-US" dirty="0"/>
              <a:t> </a:t>
            </a:r>
            <a:r>
              <a:rPr lang="en-US" sz="1600" dirty="0"/>
              <a:t>(default)</a:t>
            </a:r>
            <a:r>
              <a:rPr lang="en-US" dirty="0">
                <a:sym typeface="Wingdings"/>
              </a:rPr>
              <a:t>	Your server will listen on </a:t>
            </a:r>
            <a:r>
              <a:rPr lang="en-US" dirty="0" smtClean="0">
                <a:solidFill>
                  <a:srgbClr val="FF0000"/>
                </a:solidFill>
                <a:sym typeface="Wingdings"/>
              </a:rPr>
              <a:t>localhost:5000</a:t>
            </a:r>
          </a:p>
          <a:p>
            <a:pPr marL="553720" lvl="2"/>
            <a:r>
              <a:rPr lang="en-US" dirty="0" smtClean="0"/>
              <a:t>prod</a:t>
            </a:r>
            <a:r>
              <a:rPr lang="en-US" dirty="0">
                <a:sym typeface="Wingdings"/>
              </a:rPr>
              <a:t>	Your server will listen on </a:t>
            </a:r>
            <a:r>
              <a:rPr lang="en-US" dirty="0">
                <a:solidFill>
                  <a:srgbClr val="FF0000"/>
                </a:solidFill>
                <a:sym typeface="Wingdings"/>
              </a:rPr>
              <a:t>localhost:80</a:t>
            </a:r>
            <a:endParaRPr lang="en-US" dirty="0">
              <a:solidFill>
                <a:srgbClr val="FF0000"/>
              </a:solidFill>
            </a:endParaRPr>
          </a:p>
          <a:p>
            <a:r>
              <a:rPr lang="en-US" dirty="0" smtClean="0"/>
              <a:t>Running it in prod mode requires some privileges (depends on your OS)</a:t>
            </a:r>
          </a:p>
          <a:p>
            <a:r>
              <a:rPr lang="en-US" dirty="0" smtClean="0"/>
              <a:t>On some OS (namely Ubuntu), </a:t>
            </a:r>
            <a:r>
              <a:rPr lang="en-US" dirty="0" smtClean="0">
                <a:solidFill>
                  <a:srgbClr val="FF0000"/>
                </a:solidFill>
              </a:rPr>
              <a:t>node</a:t>
            </a:r>
            <a:r>
              <a:rPr lang="en-US" dirty="0" smtClean="0"/>
              <a:t> command was renamed </a:t>
            </a:r>
            <a:r>
              <a:rPr lang="en-US" dirty="0" err="1" smtClean="0">
                <a:solidFill>
                  <a:srgbClr val="FF0000"/>
                </a:solidFill>
              </a:rPr>
              <a:t>nodejs</a:t>
            </a:r>
            <a:r>
              <a:rPr lang="en-US" dirty="0" smtClean="0"/>
              <a:t>. </a:t>
            </a:r>
          </a:p>
          <a:p>
            <a:pPr lvl="1"/>
            <a:r>
              <a:rPr lang="en-US" dirty="0" smtClean="0"/>
              <a:t>Example: </a:t>
            </a:r>
            <a:r>
              <a:rPr lang="en-US" dirty="0" err="1" smtClean="0">
                <a:solidFill>
                  <a:schemeClr val="accent5">
                    <a:lumMod val="75000"/>
                  </a:schemeClr>
                </a:solidFill>
                <a:latin typeface="Andale Mono"/>
                <a:cs typeface="Andale Mono"/>
              </a:rPr>
              <a:t>sudo</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nodejs</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alloy.js</a:t>
            </a:r>
            <a:r>
              <a:rPr lang="en-US" dirty="0" smtClean="0">
                <a:solidFill>
                  <a:schemeClr val="accent5">
                    <a:lumMod val="75000"/>
                  </a:schemeClr>
                </a:solidFill>
                <a:latin typeface="Andale Mono"/>
                <a:cs typeface="Andale Mono"/>
              </a:rPr>
              <a:t> prod</a:t>
            </a:r>
            <a:endParaRPr lang="en-US" dirty="0">
              <a:solidFill>
                <a:schemeClr val="accent5">
                  <a:lumMod val="75000"/>
                </a:schemeClr>
              </a:solidFill>
              <a:latin typeface="Andale Mono"/>
              <a:cs typeface="Andale Mono"/>
            </a:endParaRPr>
          </a:p>
        </p:txBody>
      </p:sp>
      <p:sp>
        <p:nvSpPr>
          <p:cNvPr id="3" name="Titre 2"/>
          <p:cNvSpPr>
            <a:spLocks noGrp="1"/>
          </p:cNvSpPr>
          <p:nvPr>
            <p:ph type="title"/>
          </p:nvPr>
        </p:nvSpPr>
        <p:spPr/>
        <p:txBody>
          <a:bodyPr/>
          <a:lstStyle/>
          <a:p>
            <a:r>
              <a:rPr lang="en-US" dirty="0" smtClean="0"/>
              <a:t>How do I run it ? (2)</a:t>
            </a:r>
            <a:endParaRPr lang="en-US" dirty="0"/>
          </a:p>
        </p:txBody>
      </p:sp>
    </p:spTree>
    <p:extLst>
      <p:ext uri="{BB962C8B-B14F-4D97-AF65-F5344CB8AC3E}">
        <p14:creationId xmlns:p14="http://schemas.microsoft.com/office/powerpoint/2010/main" val="55279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There’s no real ‘installation’ involved. The application is self contained.</a:t>
            </a:r>
            <a:endParaRPr lang="en-US" dirty="0"/>
          </a:p>
          <a:p>
            <a:r>
              <a:rPr lang="en-US" dirty="0" smtClean="0"/>
              <a:t>There are only 2 requirements applying on your server</a:t>
            </a:r>
          </a:p>
          <a:p>
            <a:pPr lvl="1"/>
            <a:r>
              <a:rPr lang="en-US" dirty="0" smtClean="0"/>
              <a:t>It must have java installed</a:t>
            </a:r>
          </a:p>
          <a:p>
            <a:pPr lvl="1"/>
            <a:r>
              <a:rPr lang="en-US" dirty="0" smtClean="0"/>
              <a:t>It must have </a:t>
            </a:r>
            <a:r>
              <a:rPr lang="en-US" dirty="0" err="1" smtClean="0"/>
              <a:t>node.js</a:t>
            </a:r>
            <a:endParaRPr lang="en-US" dirty="0" smtClean="0"/>
          </a:p>
          <a:p>
            <a:r>
              <a:rPr lang="en-US" dirty="0" smtClean="0"/>
              <a:t>For the frontend, all modern browsers should be OK</a:t>
            </a:r>
          </a:p>
        </p:txBody>
      </p:sp>
      <p:sp>
        <p:nvSpPr>
          <p:cNvPr id="3" name="Titr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365269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smtClean="0"/>
              <a:t>Overall structure</a:t>
            </a:r>
            <a:endParaRPr lang="en-US"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9488698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07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Stands for Alloy 4 Command Line Interface</a:t>
            </a:r>
          </a:p>
          <a:p>
            <a:r>
              <a:rPr lang="en-US" dirty="0" smtClean="0"/>
              <a:t>Written in Java to facilitate the use of Alloy API</a:t>
            </a:r>
          </a:p>
          <a:p>
            <a:r>
              <a:rPr lang="en-US" dirty="0" smtClean="0"/>
              <a:t>Writes the result of an analysis as a </a:t>
            </a:r>
            <a:r>
              <a:rPr lang="en-US" dirty="0" smtClean="0">
                <a:solidFill>
                  <a:srgbClr val="FF0000"/>
                </a:solidFill>
              </a:rPr>
              <a:t>JSON string</a:t>
            </a:r>
          </a:p>
          <a:p>
            <a:r>
              <a:rPr lang="en-US" dirty="0" smtClean="0"/>
              <a:t>Built using ANT</a:t>
            </a:r>
          </a:p>
          <a:p>
            <a:pPr lvl="1"/>
            <a:r>
              <a:rPr lang="en-US" dirty="0" smtClean="0">
                <a:solidFill>
                  <a:schemeClr val="accent5">
                    <a:lumMod val="75000"/>
                  </a:schemeClr>
                </a:solidFill>
                <a:latin typeface="Andale Mono"/>
                <a:cs typeface="Andale Mono"/>
              </a:rPr>
              <a:t>cd $</a:t>
            </a:r>
            <a:r>
              <a:rPr lang="en-US" dirty="0" err="1" smtClean="0">
                <a:solidFill>
                  <a:schemeClr val="accent5">
                    <a:lumMod val="75000"/>
                  </a:schemeClr>
                </a:solidFill>
                <a:latin typeface="Andale Mono"/>
                <a:cs typeface="Andale Mono"/>
              </a:rPr>
              <a:t>alloy_home</a:t>
            </a:r>
            <a:r>
              <a:rPr lang="en-US" dirty="0" smtClean="0">
                <a:solidFill>
                  <a:schemeClr val="accent5">
                    <a:lumMod val="75000"/>
                  </a:schemeClr>
                </a:solidFill>
                <a:latin typeface="Andale Mono"/>
                <a:cs typeface="Andale Mono"/>
              </a:rPr>
              <a:t>/java/a4cli &amp;&amp; ant</a:t>
            </a:r>
          </a:p>
          <a:p>
            <a:pPr lvl="1"/>
            <a:r>
              <a:rPr lang="en-US" dirty="0" smtClean="0">
                <a:sym typeface="Wingdings"/>
              </a:rPr>
              <a:t>Produces $</a:t>
            </a:r>
            <a:r>
              <a:rPr lang="en-US" dirty="0" err="1" smtClean="0">
                <a:sym typeface="Wingdings"/>
              </a:rPr>
              <a:t>alloy_home</a:t>
            </a:r>
            <a:r>
              <a:rPr lang="en-US" dirty="0" smtClean="0">
                <a:sym typeface="Wingdings"/>
              </a:rPr>
              <a:t>/java/a4cli/target/a4cli.jar</a:t>
            </a:r>
          </a:p>
          <a:p>
            <a:r>
              <a:rPr lang="en-US" dirty="0" smtClean="0">
                <a:sym typeface="Wingdings"/>
              </a:rPr>
              <a:t>The version of the jar that is effectively used by the backend module </a:t>
            </a:r>
            <a:r>
              <a:rPr lang="en-US" dirty="0" smtClean="0">
                <a:solidFill>
                  <a:srgbClr val="FF0000"/>
                </a:solidFill>
                <a:sym typeface="Wingdings"/>
              </a:rPr>
              <a:t>MUST be located in $</a:t>
            </a:r>
            <a:r>
              <a:rPr lang="en-US" dirty="0" err="1" smtClean="0">
                <a:solidFill>
                  <a:srgbClr val="FF0000"/>
                </a:solidFill>
                <a:sym typeface="Wingdings"/>
              </a:rPr>
              <a:t>alloy_home</a:t>
            </a:r>
            <a:endParaRPr lang="en-US" dirty="0" smtClean="0">
              <a:solidFill>
                <a:srgbClr val="FF0000"/>
              </a:solidFill>
            </a:endParaRPr>
          </a:p>
          <a:p>
            <a:endParaRPr lang="en-US" dirty="0"/>
          </a:p>
        </p:txBody>
      </p:sp>
      <p:sp>
        <p:nvSpPr>
          <p:cNvPr id="3" name="Titre 2"/>
          <p:cNvSpPr>
            <a:spLocks noGrp="1"/>
          </p:cNvSpPr>
          <p:nvPr>
            <p:ph type="title"/>
          </p:nvPr>
        </p:nvSpPr>
        <p:spPr/>
        <p:txBody>
          <a:bodyPr/>
          <a:lstStyle/>
          <a:p>
            <a:r>
              <a:rPr lang="en-US" dirty="0" smtClean="0"/>
              <a:t>Module : A4cli</a:t>
            </a:r>
            <a:endParaRPr lang="en-US" dirty="0"/>
          </a:p>
        </p:txBody>
      </p:sp>
    </p:spTree>
    <p:extLst>
      <p:ext uri="{BB962C8B-B14F-4D97-AF65-F5344CB8AC3E}">
        <p14:creationId xmlns:p14="http://schemas.microsoft.com/office/powerpoint/2010/main" val="92127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b="1" dirty="0" smtClean="0"/>
              <a:t>edu.mit.csail.sdg.alloy4web.</a:t>
            </a:r>
            <a:r>
              <a:rPr lang="en-US" b="1" dirty="0" smtClean="0">
                <a:solidFill>
                  <a:srgbClr val="FF0000"/>
                </a:solidFill>
              </a:rPr>
              <a:t>A4CLI</a:t>
            </a:r>
          </a:p>
          <a:p>
            <a:pPr lvl="1"/>
            <a:r>
              <a:rPr lang="en-US" dirty="0" smtClean="0"/>
              <a:t>This is the program main entry point.</a:t>
            </a:r>
          </a:p>
          <a:p>
            <a:pPr lvl="1"/>
            <a:r>
              <a:rPr lang="en-US" dirty="0" smtClean="0"/>
              <a:t>Calls the Alloy API</a:t>
            </a:r>
            <a:endParaRPr lang="en-US" dirty="0"/>
          </a:p>
          <a:p>
            <a:r>
              <a:rPr lang="en-US" b="1" dirty="0" smtClean="0"/>
              <a:t>edu.mit.csail.sdg.alloy4web.</a:t>
            </a:r>
            <a:r>
              <a:rPr lang="en-US" b="1" dirty="0" smtClean="0">
                <a:solidFill>
                  <a:srgbClr val="FF0000"/>
                </a:solidFill>
              </a:rPr>
              <a:t>Config</a:t>
            </a:r>
            <a:endParaRPr lang="en-US" b="1" dirty="0">
              <a:solidFill>
                <a:srgbClr val="FF0000"/>
              </a:solidFill>
            </a:endParaRPr>
          </a:p>
          <a:p>
            <a:pPr lvl="1"/>
            <a:r>
              <a:rPr lang="en-US" dirty="0" smtClean="0"/>
              <a:t>Implements the command lines arguments parsing (using java-</a:t>
            </a:r>
            <a:r>
              <a:rPr lang="en-US" dirty="0" err="1" smtClean="0"/>
              <a:t>getopt</a:t>
            </a:r>
            <a:r>
              <a:rPr lang="en-US" dirty="0" smtClean="0"/>
              <a:t>)</a:t>
            </a:r>
          </a:p>
          <a:p>
            <a:pPr lvl="1"/>
            <a:r>
              <a:rPr lang="en-US" dirty="0" smtClean="0"/>
              <a:t>Translates the command line arguments to values that make sense for the Alloy4 API</a:t>
            </a:r>
          </a:p>
          <a:p>
            <a:r>
              <a:rPr lang="en-US" b="1" dirty="0"/>
              <a:t>edu.mit.csail.sdg.alloy4web.</a:t>
            </a:r>
            <a:r>
              <a:rPr lang="en-US" b="1" dirty="0" smtClean="0">
                <a:solidFill>
                  <a:srgbClr val="FF0000"/>
                </a:solidFill>
              </a:rPr>
              <a:t>ReporterResult</a:t>
            </a:r>
          </a:p>
          <a:p>
            <a:pPr lvl="1"/>
            <a:r>
              <a:rPr lang="en-US" dirty="0" smtClean="0"/>
              <a:t>Collects all information issued by the Alloy API</a:t>
            </a:r>
          </a:p>
          <a:p>
            <a:pPr lvl="1"/>
            <a:r>
              <a:rPr lang="en-US" dirty="0" smtClean="0"/>
              <a:t>Produces the program output (see method </a:t>
            </a:r>
            <a:r>
              <a:rPr lang="en-US" dirty="0" err="1" smtClean="0">
                <a:solidFill>
                  <a:srgbClr val="FF0000"/>
                </a:solidFill>
              </a:rPr>
              <a:t>toString</a:t>
            </a:r>
            <a:r>
              <a:rPr lang="en-US" dirty="0" smtClean="0">
                <a:solidFill>
                  <a:srgbClr val="FF0000"/>
                </a:solidFill>
              </a:rPr>
              <a:t>() </a:t>
            </a:r>
            <a:r>
              <a:rPr lang="en-US" dirty="0" smtClean="0"/>
              <a:t>)</a:t>
            </a:r>
          </a:p>
          <a:p>
            <a:endParaRPr lang="en-US" dirty="0" smtClean="0"/>
          </a:p>
          <a:p>
            <a:pPr lvl="1"/>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370647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err="1">
                <a:solidFill>
                  <a:srgbClr val="FF0000"/>
                </a:solidFill>
              </a:rPr>
              <a:t>ReporterResult</a:t>
            </a:r>
            <a:r>
              <a:rPr lang="en-US" dirty="0">
                <a:solidFill>
                  <a:srgbClr val="FF0000"/>
                </a:solidFill>
              </a:rPr>
              <a:t> </a:t>
            </a:r>
            <a:r>
              <a:rPr lang="en-US" dirty="0"/>
              <a:t>is </a:t>
            </a:r>
            <a:r>
              <a:rPr lang="en-US" dirty="0" smtClean="0"/>
              <a:t>the </a:t>
            </a:r>
            <a:r>
              <a:rPr lang="en-US" dirty="0"/>
              <a:t>most important class in this module. </a:t>
            </a:r>
            <a:endParaRPr lang="en-US" dirty="0" smtClean="0"/>
          </a:p>
          <a:p>
            <a:r>
              <a:rPr lang="en-US" dirty="0" smtClean="0"/>
              <a:t>It </a:t>
            </a:r>
            <a:r>
              <a:rPr lang="en-US" dirty="0"/>
              <a:t>is probably the </a:t>
            </a:r>
            <a:r>
              <a:rPr lang="en-US" dirty="0" smtClean="0"/>
              <a:t>place you are looking for if you want to change anything in this module.</a:t>
            </a:r>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1723508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cilloscop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Oscilloscope.thmx</Template>
  <TotalTime>81</TotalTime>
  <Words>488</Words>
  <Application>Microsoft Macintosh PowerPoint</Application>
  <PresentationFormat>Présentation à l'écran (4:3)</PresentationFormat>
  <Paragraphs>80</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Oscilloscope</vt:lpstr>
      <vt:lpstr>Alloy on the web…</vt:lpstr>
      <vt:lpstr>What is it ?</vt:lpstr>
      <vt:lpstr>How do I run it</vt:lpstr>
      <vt:lpstr>How do I run it ? (2)</vt:lpstr>
      <vt:lpstr>Installation</vt:lpstr>
      <vt:lpstr>Overall structure</vt:lpstr>
      <vt:lpstr>Module : A4cli</vt:lpstr>
      <vt:lpstr>A4cli : relevant classes</vt:lpstr>
      <vt:lpstr>A4cli : relevant classes</vt:lpstr>
      <vt:lpstr>Module : Backend </vt:lpstr>
      <vt:lpstr>Backend : relevant modules</vt:lpstr>
      <vt:lpstr>Notice about Node.js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Alloy on the web…</dc:title>
  <dc:creator>Xavier GILLARD</dc:creator>
  <cp:lastModifiedBy>Xavier GILLARD</cp:lastModifiedBy>
  <cp:revision>21</cp:revision>
  <dcterms:created xsi:type="dcterms:W3CDTF">2015-08-19T20:08:11Z</dcterms:created>
  <dcterms:modified xsi:type="dcterms:W3CDTF">2015-08-19T21:29:12Z</dcterms:modified>
</cp:coreProperties>
</file>