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1008000"/>
            <a:ext cx="8495640" cy="4751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it-I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howcard Gothic"/>
                <a:ea typeface="DejaVu Sans"/>
              </a:rPr>
              <a:t>RIPETIZIONI DI MATEMATICA E FISICA</a:t>
            </a:r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ll MT"/>
                <a:ea typeface="DejaVu Sans"/>
              </a:rPr>
              <a:t>Studente di ingegneria offre ripetizioni per gli studenti di 4^ e 5^ SCIENTIFICO, ARTISTICO e MUSICALE. Per maggiori informazioni contattare il numero sottostante: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ll MT"/>
                <a:ea typeface="DejaVu Sans"/>
              </a:rPr>
              <a:t>Tel. 328 28 47 710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ll MT"/>
                <a:ea typeface="DejaVu Sans"/>
              </a:rPr>
              <a:t> 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Immagine 5" descr=""/>
          <p:cNvPicPr/>
          <p:nvPr/>
        </p:nvPicPr>
        <p:blipFill>
          <a:blip r:embed="rId1"/>
          <a:stretch/>
        </p:blipFill>
        <p:spPr>
          <a:xfrm>
            <a:off x="3607200" y="3710520"/>
            <a:ext cx="2000880" cy="18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LibreOffice/5.3.2.2$Windows_x86 LibreOffice_project/6cd4f1ef626f15116896b1d8e1398b56da0d0ee1</Application>
  <Words>197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2014-03-04T10:18:29Z</dcterms:created>
  <dc:creator>Pierpaolo</dc:creator>
  <dc:description/>
  <dc:language>it-IT</dc:language>
  <cp:lastModifiedBy/>
  <dcterms:modified xsi:type="dcterms:W3CDTF">2017-11-24T19:53:20Z</dcterms:modified>
  <cp:revision>6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