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8" r:id="rId2"/>
    <p:sldId id="310" r:id="rId3"/>
    <p:sldId id="348" r:id="rId4"/>
    <p:sldId id="358" r:id="rId5"/>
    <p:sldId id="349" r:id="rId6"/>
    <p:sldId id="352" r:id="rId7"/>
    <p:sldId id="347" r:id="rId8"/>
    <p:sldId id="313" r:id="rId9"/>
    <p:sldId id="359" r:id="rId10"/>
    <p:sldId id="341" r:id="rId11"/>
    <p:sldId id="337" r:id="rId12"/>
    <p:sldId id="351" r:id="rId13"/>
    <p:sldId id="356" r:id="rId14"/>
    <p:sldId id="360" r:id="rId15"/>
    <p:sldId id="354" r:id="rId16"/>
    <p:sldId id="357" r:id="rId17"/>
    <p:sldId id="355" r:id="rId18"/>
    <p:sldId id="353" r:id="rId19"/>
  </p:sldIdLst>
  <p:sldSz cx="9144000" cy="6858000" type="screen4x3"/>
  <p:notesSz cx="7010400" cy="9240838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CCFF"/>
    <a:srgbClr val="CC0000"/>
    <a:srgbClr val="FF9900"/>
    <a:srgbClr val="A50021"/>
    <a:srgbClr val="000066"/>
    <a:srgbClr val="CC99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87026" autoAdjust="0"/>
  </p:normalViewPr>
  <p:slideViewPr>
    <p:cSldViewPr>
      <p:cViewPr>
        <p:scale>
          <a:sx n="75" d="100"/>
          <a:sy n="75" d="100"/>
        </p:scale>
        <p:origin x="-612" y="-78"/>
      </p:cViewPr>
      <p:guideLst>
        <p:guide orient="horz" pos="3430"/>
        <p:guide pos="36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 algn="l" defTabSz="928688">
              <a:defRPr kumimoji="1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1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728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 algn="l" defTabSz="928688">
              <a:defRPr kumimoji="1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728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1" sz="1200"/>
            </a:lvl1pPr>
          </a:lstStyle>
          <a:p>
            <a:pPr>
              <a:defRPr/>
            </a:pPr>
            <a:fld id="{DBD108DD-C950-4085-9A8C-78F709385A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 algn="l" defTabSz="928688">
              <a:defRPr kumimoji="1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1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89438"/>
            <a:ext cx="560705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728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 algn="l" defTabSz="928688">
              <a:defRPr kumimoji="1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7728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1" sz="1200"/>
            </a:lvl1pPr>
          </a:lstStyle>
          <a:p>
            <a:pPr>
              <a:defRPr/>
            </a:pPr>
            <a:fld id="{88813A92-9B5B-4EE2-A288-2AC21C1743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in_Page_r1_c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Main_Page_r2_c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85838"/>
            <a:ext cx="400050" cy="587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2881312"/>
          </a:xfrm>
          <a:effectLst>
            <a:outerShdw dist="17961" dir="2700000" algn="ctr" rotWithShape="0">
              <a:srgbClr val="969696"/>
            </a:outerShdw>
          </a:effectLst>
        </p:spPr>
        <p:txBody>
          <a:bodyPr/>
          <a:lstStyle>
            <a:lvl1pPr>
              <a:spcBef>
                <a:spcPct val="20000"/>
              </a:spcBef>
              <a:defRPr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64034-059B-4A74-9424-C485906675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29425" y="152400"/>
            <a:ext cx="2105025" cy="59864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14350" y="152400"/>
            <a:ext cx="6162675" cy="59864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6638B-48E6-401D-A032-850CD8A143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CDCBD-DB34-49EF-86C7-A0AFF922A1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8F0B7-805D-41C2-B6D3-8FB983D80D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47700" y="990600"/>
            <a:ext cx="4038600" cy="5148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38700" y="990600"/>
            <a:ext cx="4038600" cy="5148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EBCC8-6747-4E7A-B9EC-3D119CC35A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1D2CD-12B5-4E4D-8E03-E1D59E8725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8C493-ED9E-4C31-B7D4-5BA0708031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E9827-26BB-4FAA-90AA-A37CD50A6F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EB1D5-B3A9-46FC-B7DB-64447E9CBC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8CCC4-ACBC-4F0A-8BFC-F9262C9387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 descr="深色水平線"/>
          <p:cNvSpPr>
            <a:spLocks noChangeArrowheads="1"/>
          </p:cNvSpPr>
          <p:nvPr/>
        </p:nvSpPr>
        <p:spPr bwMode="auto">
          <a:xfrm>
            <a:off x="0" y="838200"/>
            <a:ext cx="533400" cy="6019800"/>
          </a:xfrm>
          <a:prstGeom prst="rect">
            <a:avLst/>
          </a:prstGeom>
          <a:pattFill prst="dkHorz">
            <a:fgClr>
              <a:srgbClr val="FFCC00"/>
            </a:fgClr>
            <a:bgClr>
              <a:srgbClr val="FFFF99"/>
            </a:bgClr>
          </a:patt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54275" name="Rectangle 3" descr="淺色水平線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pattFill prst="ltHorz">
            <a:fgClr>
              <a:srgbClr val="FFFF99"/>
            </a:fgClr>
            <a:bgClr>
              <a:schemeClr val="bg1"/>
            </a:bgClr>
          </a:patt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1028" name="Picture 4" descr="Mstar 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94650" y="6327775"/>
            <a:ext cx="1047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152400"/>
            <a:ext cx="84201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990600"/>
            <a:ext cx="8229600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0400" y="6384925"/>
            <a:ext cx="2133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97650"/>
            <a:ext cx="6842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101"/>
                </a:solidFill>
              </a:defRPr>
            </a:lvl1pPr>
          </a:lstStyle>
          <a:p>
            <a:pPr>
              <a:defRPr/>
            </a:pPr>
            <a:fld id="{D77EEA7E-2730-47C5-8B2F-26AE123257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PMingLiU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PMingLiU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PMingLiU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PMingLiU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PMingLiU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PMingLiU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PMingLiU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n"/>
        <a:defRPr kumimoji="1" sz="24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kumimoji="1" sz="2400">
          <a:solidFill>
            <a:srgbClr val="00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err="1" smtClean="0"/>
              <a:t>Mstar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eCos</a:t>
            </a:r>
            <a:r>
              <a:rPr lang="en-US" altLang="zh-TW" dirty="0" smtClean="0"/>
              <a:t> application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Jerry-HT Hsieh</a:t>
            </a:r>
          </a:p>
          <a:p>
            <a:pPr eaLnBrk="1" hangingPunct="1"/>
            <a:r>
              <a:rPr lang="en-US" altLang="zh-TW" dirty="0" smtClean="0"/>
              <a:t>2013.12.16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5"/>
          <p:cNvSpPr txBox="1">
            <a:spLocks noGrp="1"/>
          </p:cNvSpPr>
          <p:nvPr/>
        </p:nvSpPr>
        <p:spPr bwMode="auto">
          <a:xfrm>
            <a:off x="0" y="6597650"/>
            <a:ext cx="6842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fld id="{5F0D1D0C-5233-4EE8-9911-EECB932FC502}" type="slidenum">
              <a:rPr lang="en-US" altLang="zh-TW" sz="1200" b="1">
                <a:solidFill>
                  <a:srgbClr val="FF0101"/>
                </a:solidFill>
              </a:rPr>
              <a:pPr algn="l"/>
              <a:t>10</a:t>
            </a:fld>
            <a:endParaRPr lang="en-US" altLang="zh-TW" sz="1200" b="1">
              <a:solidFill>
                <a:srgbClr val="FF0101"/>
              </a:solidFill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sym typeface="Wingdings" pitchFamily="2" charset="2"/>
              </a:rPr>
              <a:t>1. Run the application from </a:t>
            </a:r>
            <a:r>
              <a:rPr lang="en-US" altLang="zh-TW" dirty="0" smtClean="0">
                <a:sym typeface="Wingdings" pitchFamily="2" charset="2"/>
              </a:rPr>
              <a:t>USB</a:t>
            </a:r>
            <a:endParaRPr lang="en-US" altLang="zh-TW" dirty="0" smtClean="0">
              <a:sym typeface="Wingdings" pitchFamily="2" charset="2"/>
            </a:endParaRPr>
          </a:p>
        </p:txBody>
      </p:sp>
      <p:sp>
        <p:nvSpPr>
          <p:cNvPr id="9220" name="內容版面配置區 6"/>
          <p:cNvSpPr>
            <a:spLocks noGrp="1"/>
          </p:cNvSpPr>
          <p:nvPr>
            <p:ph idx="4294967295"/>
          </p:nvPr>
        </p:nvSpPr>
        <p:spPr>
          <a:xfrm>
            <a:off x="647700" y="990600"/>
            <a:ext cx="8229600" cy="207803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altLang="zh-TW" dirty="0" smtClean="0"/>
              <a:t>If connect or write flash fail, please perform the following steps</a:t>
            </a:r>
            <a:endParaRPr lang="en-US" altLang="zh-TW" dirty="0" smtClean="0"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US" altLang="zh-TW" dirty="0" smtClean="0"/>
              <a:t>Press down the “Enter” while booting</a:t>
            </a:r>
          </a:p>
          <a:p>
            <a:pPr lvl="1" eaLnBrk="1" hangingPunct="1">
              <a:defRPr/>
            </a:pPr>
            <a:r>
              <a:rPr lang="en-US" altLang="zh-TW" dirty="0" smtClean="0"/>
              <a:t>Execute the command “du”</a:t>
            </a:r>
          </a:p>
          <a:p>
            <a:pPr lvl="2" eaLnBrk="1" hangingPunct="1">
              <a:defRPr/>
            </a:pPr>
            <a:r>
              <a:rPr lang="en-US" altLang="zh-TW" dirty="0" smtClean="0">
                <a:sym typeface="Wingdings" pitchFamily="2" charset="2"/>
              </a:rPr>
              <a:t>&lt;&lt; MStar &gt;&gt;# du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Un-Check the Re-Connect check box in ISP tool</a:t>
            </a:r>
          </a:p>
          <a:p>
            <a:pPr lvl="1" eaLnBrk="1" hangingPunct="1">
              <a:defRPr/>
            </a:pPr>
            <a:r>
              <a:rPr lang="en-US" altLang="zh-TW" dirty="0" smtClean="0"/>
              <a:t>Repeat the procedure again (1~5)</a:t>
            </a:r>
          </a:p>
          <a:p>
            <a:pPr lvl="1" eaLnBrk="1" hangingPunct="1">
              <a:defRPr/>
            </a:pPr>
            <a:endParaRPr lang="zh-TW" altLang="en-US" dirty="0" smtClean="0"/>
          </a:p>
        </p:txBody>
      </p:sp>
      <p:pic>
        <p:nvPicPr>
          <p:cNvPr id="1229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3141663"/>
            <a:ext cx="5903912" cy="32988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5"/>
          <p:cNvSpPr txBox="1">
            <a:spLocks noGrp="1"/>
          </p:cNvSpPr>
          <p:nvPr/>
        </p:nvSpPr>
        <p:spPr bwMode="auto">
          <a:xfrm>
            <a:off x="0" y="6597650"/>
            <a:ext cx="6842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fld id="{4758BBCE-FF1E-4607-8321-FC37FC8C8FC4}" type="slidenum">
              <a:rPr lang="en-US" altLang="zh-TW" sz="1200" b="1">
                <a:solidFill>
                  <a:srgbClr val="FF0101"/>
                </a:solidFill>
              </a:rPr>
              <a:pPr algn="l"/>
              <a:t>11</a:t>
            </a:fld>
            <a:endParaRPr lang="en-US" altLang="zh-TW" sz="1200" b="1">
              <a:solidFill>
                <a:srgbClr val="FF0101"/>
              </a:solidFill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sym typeface="Wingdings" pitchFamily="2" charset="2"/>
              </a:rPr>
              <a:t>1. Run the application from </a:t>
            </a:r>
            <a:r>
              <a:rPr lang="en-US" altLang="zh-TW" dirty="0" smtClean="0">
                <a:sym typeface="Wingdings" pitchFamily="2" charset="2"/>
              </a:rPr>
              <a:t>USB</a:t>
            </a:r>
            <a:endParaRPr lang="en-US" altLang="zh-TW" dirty="0" smtClean="0">
              <a:sym typeface="Wingdings" pitchFamily="2" charset="2"/>
            </a:endParaRPr>
          </a:p>
        </p:txBody>
      </p:sp>
      <p:sp>
        <p:nvSpPr>
          <p:cNvPr id="13316" name="內容版面配置區 6"/>
          <p:cNvSpPr>
            <a:spLocks noGrp="1"/>
          </p:cNvSpPr>
          <p:nvPr>
            <p:ph idx="4294967295"/>
          </p:nvPr>
        </p:nvSpPr>
        <p:spPr>
          <a:xfrm>
            <a:off x="647700" y="990600"/>
            <a:ext cx="8229600" cy="30861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Execute the following command in the boot loader</a:t>
            </a:r>
          </a:p>
          <a:p>
            <a:pPr lvl="1" eaLnBrk="1" hangingPunct="1"/>
            <a:r>
              <a:rPr lang="en-US" altLang="zh-TW" dirty="0" smtClean="0"/>
              <a:t>&lt;&lt; MStar &gt;&gt;# </a:t>
            </a:r>
            <a:r>
              <a:rPr lang="en-US" altLang="zh-TW" dirty="0" err="1" smtClean="0"/>
              <a:t>setenv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bootcmd</a:t>
            </a:r>
            <a:r>
              <a:rPr lang="en-US" altLang="zh-TW" dirty="0" smtClean="0"/>
              <a:t> </a:t>
            </a:r>
            <a:r>
              <a:rPr lang="en-US" altLang="zh-TW" dirty="0" smtClean="0"/>
              <a:t>‘</a:t>
            </a:r>
            <a:r>
              <a:rPr lang="en-US" altLang="zh-TW" dirty="0" err="1" smtClean="0"/>
              <a:t>usb</a:t>
            </a:r>
            <a:r>
              <a:rPr lang="en-US" altLang="zh-TW" dirty="0" smtClean="0"/>
              <a:t> </a:t>
            </a:r>
            <a:r>
              <a:rPr lang="en-US" altLang="zh-TW" dirty="0" smtClean="0"/>
              <a:t>start ; </a:t>
            </a:r>
            <a:r>
              <a:rPr lang="en-US" altLang="zh-TW" dirty="0" err="1" smtClean="0"/>
              <a:t>fatload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usb</a:t>
            </a:r>
            <a:r>
              <a:rPr lang="en-US" altLang="zh-TW" dirty="0" smtClean="0"/>
              <a:t> 0 0x80000180 keltic_ecos.bin; go 0x80000224</a:t>
            </a:r>
          </a:p>
          <a:p>
            <a:pPr lvl="1" eaLnBrk="1" hangingPunct="1"/>
            <a:r>
              <a:rPr lang="en-US" altLang="zh-TW" dirty="0" smtClean="0"/>
              <a:t>&lt;&lt; </a:t>
            </a:r>
            <a:r>
              <a:rPr lang="en-US" altLang="zh-TW" dirty="0" err="1" smtClean="0"/>
              <a:t>MStar</a:t>
            </a:r>
            <a:r>
              <a:rPr lang="en-US" altLang="zh-TW" dirty="0" smtClean="0"/>
              <a:t> &gt;&gt;# </a:t>
            </a:r>
            <a:r>
              <a:rPr lang="en-US" altLang="zh-TW" dirty="0" err="1" smtClean="0"/>
              <a:t>saveenv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Copy the bin/keltic_ecos.bin to USB disk and plug to the board</a:t>
            </a:r>
          </a:p>
          <a:p>
            <a:pPr eaLnBrk="1" hangingPunct="1"/>
            <a:r>
              <a:rPr lang="en-US" altLang="zh-TW" dirty="0" smtClean="0"/>
              <a:t>Reset the 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07D285-EA55-4F77-91E6-1811114D8F2F}" type="slidenum">
              <a:rPr lang="en-US" altLang="zh-TW" smtClean="0"/>
              <a:pPr/>
              <a:t>12</a:t>
            </a:fld>
            <a:endParaRPr lang="en-US" altLang="zh-TW" smtClean="0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sym typeface="Wingdings" pitchFamily="2" charset="2"/>
              </a:rPr>
              <a:t>2. Run the </a:t>
            </a:r>
            <a:r>
              <a:rPr lang="en-US" altLang="zh-TW" dirty="0" err="1" smtClean="0">
                <a:sym typeface="Wingdings" pitchFamily="2" charset="2"/>
              </a:rPr>
              <a:t>app+sboot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from </a:t>
            </a:r>
            <a:r>
              <a:rPr lang="en-US" altLang="zh-TW" dirty="0" smtClean="0">
                <a:sym typeface="Wingdings" pitchFamily="2" charset="2"/>
              </a:rPr>
              <a:t>SPI</a:t>
            </a:r>
            <a:endParaRPr lang="en-US" altLang="zh-TW" dirty="0" smtClean="0">
              <a:sym typeface="Wingdings" pitchFamily="2" charset="2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8229600" cy="10096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zh-TW" dirty="0" smtClean="0"/>
              <a:t>Flash image</a:t>
            </a:r>
          </a:p>
          <a:p>
            <a:pPr lvl="1" eaLnBrk="1" hangingPunct="1">
              <a:defRPr/>
            </a:pPr>
            <a:r>
              <a:rPr lang="en-US" altLang="zh-TW" dirty="0" smtClean="0"/>
              <a:t>…/</a:t>
            </a:r>
            <a:r>
              <a:rPr lang="en-US" altLang="zh-TW" dirty="0" err="1" smtClean="0"/>
              <a:t>ddi_pkg_ecos</a:t>
            </a:r>
            <a:r>
              <a:rPr lang="en-US" altLang="zh-TW" dirty="0" smtClean="0"/>
              <a:t>/boot/</a:t>
            </a:r>
            <a:r>
              <a:rPr lang="en-US" altLang="zh-TW" dirty="0" err="1" smtClean="0"/>
              <a:t>sboot</a:t>
            </a:r>
            <a:r>
              <a:rPr lang="en-US" altLang="zh-TW" dirty="0" smtClean="0"/>
              <a:t>/flash_with_ecos.bin</a:t>
            </a:r>
          </a:p>
          <a:p>
            <a:pPr lvl="1" eaLnBrk="1" hangingPunct="1">
              <a:defRPr/>
            </a:pPr>
            <a:r>
              <a:rPr lang="en-US" altLang="zh-TW" dirty="0" smtClean="0"/>
              <a:t>This will Run the app with </a:t>
            </a:r>
            <a:r>
              <a:rPr lang="en-US" altLang="zh-TW" dirty="0" err="1" smtClean="0"/>
              <a:t>Sboot</a:t>
            </a:r>
            <a:endParaRPr lang="en-US" altLang="zh-TW" dirty="0" smtClean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132856"/>
            <a:ext cx="7572841" cy="4032448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07D285-EA55-4F77-91E6-1811114D8F2F}" type="slidenum">
              <a:rPr lang="en-US" altLang="zh-TW" smtClean="0"/>
              <a:pPr/>
              <a:t>13</a:t>
            </a:fld>
            <a:endParaRPr lang="en-US" altLang="zh-TW" smtClean="0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sym typeface="Wingdings" pitchFamily="2" charset="2"/>
              </a:rPr>
              <a:t>2. Run the </a:t>
            </a:r>
            <a:r>
              <a:rPr lang="en-US" altLang="zh-TW" dirty="0" smtClean="0">
                <a:sym typeface="Wingdings" pitchFamily="2" charset="2"/>
              </a:rPr>
              <a:t>app + </a:t>
            </a:r>
            <a:r>
              <a:rPr lang="en-US" altLang="zh-TW" dirty="0" err="1" smtClean="0">
                <a:sym typeface="Wingdings" pitchFamily="2" charset="2"/>
              </a:rPr>
              <a:t>mboot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from </a:t>
            </a:r>
            <a:r>
              <a:rPr lang="en-US" altLang="zh-TW" dirty="0" smtClean="0">
                <a:sym typeface="Wingdings" pitchFamily="2" charset="2"/>
              </a:rPr>
              <a:t>SPI</a:t>
            </a:r>
            <a:endParaRPr lang="en-US" altLang="zh-TW" dirty="0" smtClean="0">
              <a:sym typeface="Wingdings" pitchFamily="2" charset="2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8229600" cy="10096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zh-TW" dirty="0" smtClean="0"/>
              <a:t>Flash </a:t>
            </a:r>
            <a:r>
              <a:rPr lang="en-US" altLang="zh-TW" dirty="0" smtClean="0"/>
              <a:t>image only first time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…/</a:t>
            </a:r>
            <a:r>
              <a:rPr lang="en-US" altLang="zh-TW" dirty="0" err="1" smtClean="0"/>
              <a:t>ddi_pkg_ecos</a:t>
            </a:r>
            <a:r>
              <a:rPr lang="en-US" altLang="zh-TW" dirty="0" smtClean="0"/>
              <a:t>/boot/</a:t>
            </a:r>
            <a:r>
              <a:rPr lang="en-US" altLang="zh-TW" dirty="0" err="1" smtClean="0"/>
              <a:t>mboot</a:t>
            </a:r>
            <a:r>
              <a:rPr lang="en-US" altLang="zh-TW" dirty="0" smtClean="0"/>
              <a:t>/out/flash.bin</a:t>
            </a:r>
          </a:p>
          <a:p>
            <a:pPr lvl="1" eaLnBrk="1" hangingPunct="1">
              <a:defRPr/>
            </a:pPr>
            <a:r>
              <a:rPr lang="en-US" altLang="zh-TW" dirty="0" smtClean="0"/>
              <a:t>This will Run the app with </a:t>
            </a:r>
            <a:r>
              <a:rPr lang="en-US" altLang="zh-TW" dirty="0" err="1" smtClean="0"/>
              <a:t>mboot</a:t>
            </a:r>
            <a:endParaRPr lang="en-US" altLang="zh-TW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8052895" cy="4392488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2. Run the app + </a:t>
            </a:r>
            <a:r>
              <a:rPr lang="en-US" altLang="zh-TW" dirty="0" err="1" smtClean="0">
                <a:sym typeface="Wingdings" pitchFamily="2" charset="2"/>
              </a:rPr>
              <a:t>mboot</a:t>
            </a:r>
            <a:r>
              <a:rPr lang="en-US" altLang="zh-TW" dirty="0" smtClean="0">
                <a:sym typeface="Wingdings" pitchFamily="2" charset="2"/>
              </a:rPr>
              <a:t> from SPI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FF6600"/>
              </a:buClr>
              <a:buSzPct val="80000"/>
              <a:buFont typeface="Wingdings" pitchFamily="2" charset="2"/>
              <a:buChar char="n"/>
            </a:pPr>
            <a:r>
              <a:rPr lang="en-US" altLang="zh-TW" dirty="0" smtClean="0"/>
              <a:t>After first time flash.bin already booting to DDI</a:t>
            </a:r>
          </a:p>
          <a:p>
            <a:pPr marL="342900" lvl="1" indent="-342900">
              <a:buClr>
                <a:srgbClr val="FF6600"/>
              </a:buClr>
              <a:buSzPct val="80000"/>
              <a:buFont typeface="Wingdings" pitchFamily="2" charset="2"/>
              <a:buChar char="n"/>
            </a:pPr>
            <a:r>
              <a:rPr lang="en-US" altLang="zh-TW" dirty="0" smtClean="0"/>
              <a:t>We can just place the flash.bin to USB directly and reboot for auto updating FW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0CDCBD-DB34-49EF-86C7-A0AFF922A1E3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Add verify/demo code (1/3)</a:t>
            </a:r>
            <a:endParaRPr lang="zh-TW" altLang="en-US" dirty="0" smtClean="0">
              <a:sym typeface="Wingdings" pitchFamily="2" charset="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8229600" cy="925513"/>
          </a:xfrm>
        </p:spPr>
        <p:txBody>
          <a:bodyPr/>
          <a:lstStyle/>
          <a:p>
            <a:r>
              <a:rPr lang="en-US" altLang="zh-TW" smtClean="0"/>
              <a:t>../cus_mstar /app/demo/appDemo.c</a:t>
            </a:r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773238"/>
            <a:ext cx="7343775" cy="35290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sp>
        <p:nvSpPr>
          <p:cNvPr id="11" name="文字方塊 10"/>
          <p:cNvSpPr txBox="1"/>
          <p:nvPr/>
        </p:nvSpPr>
        <p:spPr>
          <a:xfrm>
            <a:off x="1475656" y="1988840"/>
            <a:ext cx="136815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ln>
                  <a:solidFill>
                    <a:srgbClr val="FF0000"/>
                  </a:solidFill>
                </a:ln>
              </a:rPr>
              <a:t>Command</a:t>
            </a:r>
            <a:endParaRPr lang="zh-TW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860032" y="1988840"/>
            <a:ext cx="168309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ln>
                  <a:solidFill>
                    <a:srgbClr val="FF0000"/>
                  </a:solidFill>
                </a:ln>
              </a:rPr>
              <a:t>Function</a:t>
            </a:r>
            <a:endParaRPr lang="zh-TW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59832" y="1916832"/>
            <a:ext cx="19442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000" dirty="0" smtClean="0">
                <a:ln>
                  <a:solidFill>
                    <a:srgbClr val="FF0000"/>
                  </a:solidFill>
                </a:ln>
              </a:rPr>
              <a:t>Input Mask</a:t>
            </a:r>
            <a:endParaRPr lang="zh-TW" altLang="en-US" sz="2000" dirty="0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Add verify/demo code (2/3)</a:t>
            </a:r>
            <a:endParaRPr lang="zh-TW" altLang="en-US" dirty="0" smtClean="0">
              <a:sym typeface="Wingdings" pitchFamily="2" charset="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8229600" cy="925513"/>
          </a:xfrm>
        </p:spPr>
        <p:txBody>
          <a:bodyPr/>
          <a:lstStyle/>
          <a:p>
            <a:r>
              <a:rPr lang="en-US" altLang="zh-TW" dirty="0" smtClean="0"/>
              <a:t>Input Mask</a:t>
            </a:r>
          </a:p>
          <a:p>
            <a:pPr lvl="1"/>
            <a:r>
              <a:rPr lang="en-US" altLang="zh-TW" dirty="0" smtClean="0"/>
              <a:t>1: input string(MS_U8*), 0: input (MS_U16*);</a:t>
            </a:r>
          </a:p>
          <a:p>
            <a:pPr lvl="1">
              <a:buNone/>
            </a:pPr>
            <a:endParaRPr lang="en-US" altLang="zh-TW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621258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294" y="4581128"/>
            <a:ext cx="843170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橢圓 15"/>
          <p:cNvSpPr/>
          <p:nvPr/>
        </p:nvSpPr>
        <p:spPr bwMode="auto">
          <a:xfrm>
            <a:off x="4932040" y="4437112"/>
            <a:ext cx="1224136" cy="57606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3707904" y="4437112"/>
            <a:ext cx="1224136" cy="57606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6228184" y="4437112"/>
            <a:ext cx="1224136" cy="57606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427984" y="5229200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These argument are string type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Add verify/demo code (3/3)</a:t>
            </a:r>
            <a:endParaRPr lang="zh-TW" altLang="en-US" dirty="0" smtClean="0">
              <a:sym typeface="Wingdings" pitchFamily="2" charset="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8229600" cy="925513"/>
          </a:xfrm>
        </p:spPr>
        <p:txBody>
          <a:bodyPr/>
          <a:lstStyle/>
          <a:p>
            <a:r>
              <a:rPr lang="en-US" altLang="zh-TW" smtClean="0"/>
              <a:t>Ex : Help Function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pPr>
              <a:buFont typeface="Wingdings" pitchFamily="2" charset="2"/>
              <a:buNone/>
            </a:pPr>
            <a:endParaRPr lang="en-US" altLang="zh-TW" smtClean="0"/>
          </a:p>
          <a:p>
            <a:pPr>
              <a:buFont typeface="Wingdings" pitchFamily="2" charset="2"/>
              <a:buNone/>
            </a:pPr>
            <a:endParaRPr lang="en-US" altLang="zh-TW" smtClean="0"/>
          </a:p>
          <a:p>
            <a:r>
              <a:rPr lang="en-US" altLang="zh-TW" smtClean="0"/>
              <a:t>&gt;&gt; help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4508500"/>
            <a:ext cx="7458075" cy="193198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1557338"/>
            <a:ext cx="7745413" cy="22320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B27FC0-B16A-4D81-946C-216FC085B640}" type="slidenum">
              <a:rPr lang="en-US" altLang="zh-TW" smtClean="0"/>
              <a:pPr/>
              <a:t>18</a:t>
            </a:fld>
            <a:endParaRPr lang="en-US" altLang="zh-TW" smtClean="0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sym typeface="Wingdings" pitchFamily="2" charset="2"/>
              </a:rPr>
              <a:t>Q &amp; A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8229600" cy="1009650"/>
          </a:xfrm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836E8F-A918-4C46-A568-F18C0300B137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Agenda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Tool chain and Source tree</a:t>
            </a:r>
          </a:p>
          <a:p>
            <a:pPr eaLnBrk="1" hangingPunct="1"/>
            <a:r>
              <a:rPr lang="en-US" altLang="zh-TW" dirty="0" smtClean="0"/>
              <a:t>Program the boot loader (</a:t>
            </a:r>
            <a:r>
              <a:rPr lang="en-US" altLang="zh-TW" dirty="0" err="1" smtClean="0"/>
              <a:t>MBoot</a:t>
            </a:r>
            <a:r>
              <a:rPr lang="en-US" altLang="zh-TW" dirty="0" smtClean="0"/>
              <a:t>)</a:t>
            </a:r>
          </a:p>
          <a:p>
            <a:pPr eaLnBrk="1" hangingPunct="1"/>
            <a:r>
              <a:rPr lang="en-US" altLang="zh-TW" dirty="0" smtClean="0">
                <a:sym typeface="Wingdings" pitchFamily="2" charset="2"/>
              </a:rPr>
              <a:t>Build the application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Run the application</a:t>
            </a:r>
          </a:p>
          <a:p>
            <a:pPr marL="914400" lvl="1" indent="-457200" eaLnBrk="1" hangingPunct="1">
              <a:buFont typeface="Century Gothic" pitchFamily="34" charset="0"/>
              <a:buAutoNum type="arabicPeriod"/>
            </a:pPr>
            <a:r>
              <a:rPr lang="en-US" altLang="zh-TW" dirty="0" smtClean="0">
                <a:sym typeface="Wingdings" pitchFamily="2" charset="2"/>
              </a:rPr>
              <a:t>From USB flash disk</a:t>
            </a:r>
          </a:p>
          <a:p>
            <a:pPr marL="914400" lvl="1" indent="-457200" eaLnBrk="1" hangingPunct="1">
              <a:buFont typeface="Century Gothic" pitchFamily="34" charset="0"/>
              <a:buAutoNum type="arabicPeriod"/>
            </a:pPr>
            <a:r>
              <a:rPr lang="en-US" altLang="zh-TW" dirty="0" smtClean="0">
                <a:sym typeface="Wingdings" pitchFamily="2" charset="2"/>
              </a:rPr>
              <a:t>From SPI without </a:t>
            </a:r>
            <a:r>
              <a:rPr lang="en-US" altLang="zh-TW" dirty="0" err="1" smtClean="0">
                <a:sym typeface="Wingdings" pitchFamily="2" charset="2"/>
              </a:rPr>
              <a:t>Mboot</a:t>
            </a:r>
            <a:endParaRPr lang="en-US" altLang="zh-TW" dirty="0" smtClean="0">
              <a:sym typeface="Wingdings" pitchFamily="2" charset="2"/>
            </a:endParaRPr>
          </a:p>
          <a:p>
            <a:pPr marL="914400" lvl="1" indent="-457200" eaLnBrk="1" hangingPunct="1">
              <a:buFont typeface="Century Gothic" pitchFamily="34" charset="0"/>
              <a:buAutoNum type="arabicPeriod"/>
            </a:pPr>
            <a:r>
              <a:rPr lang="en-US" altLang="zh-TW" dirty="0" smtClean="0">
                <a:sym typeface="Wingdings" pitchFamily="2" charset="2"/>
              </a:rPr>
              <a:t>From SPI with </a:t>
            </a:r>
            <a:r>
              <a:rPr lang="en-US" altLang="zh-TW" dirty="0" err="1" smtClean="0">
                <a:sym typeface="Wingdings" pitchFamily="2" charset="2"/>
              </a:rPr>
              <a:t>MBoot</a:t>
            </a:r>
            <a:endParaRPr lang="en-US" altLang="zh-TW" dirty="0" smtClean="0">
              <a:sym typeface="Wingdings" pitchFamily="2" charset="2"/>
            </a:endParaRPr>
          </a:p>
          <a:p>
            <a:pPr eaLnBrk="1" hangingPunct="1"/>
            <a:endParaRPr lang="en-US" altLang="zh-TW" dirty="0" smtClean="0">
              <a:sym typeface="Wingdings" pitchFamily="2" charset="2"/>
            </a:endParaRPr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Tool chain and Source tree (1/2)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8229600" cy="925513"/>
          </a:xfrm>
        </p:spPr>
        <p:txBody>
          <a:bodyPr/>
          <a:lstStyle/>
          <a:p>
            <a:r>
              <a:rPr lang="en-US" altLang="zh-TW" dirty="0" smtClean="0"/>
              <a:t>Build Server Path</a:t>
            </a:r>
          </a:p>
          <a:p>
            <a:pPr lvl="1"/>
            <a:r>
              <a:rPr lang="en-US" altLang="zh-TW" dirty="0" smtClean="0"/>
              <a:t>&gt;&gt;export PATH = /tools/mipsisa-3.4.4/bin:$PATH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Sync Code </a:t>
            </a:r>
            <a:r>
              <a:rPr lang="en-US" altLang="zh-TW" dirty="0" smtClean="0"/>
              <a:t>Path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//THEALE/Uranus/</a:t>
            </a:r>
            <a:r>
              <a:rPr lang="en-US" altLang="zh-TW" dirty="0" err="1" smtClean="0"/>
              <a:t>Keltic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DDI_Package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ddi_pkg_ecos</a:t>
            </a:r>
            <a:r>
              <a:rPr lang="en-US" altLang="zh-TW" dirty="0" smtClean="0"/>
              <a:t>/</a:t>
            </a:r>
          </a:p>
          <a:p>
            <a:pPr>
              <a:buNone/>
            </a:pPr>
            <a:r>
              <a:rPr lang="en-US" altLang="zh-TW" dirty="0" smtClean="0"/>
              <a:t>//THEALE/Uranus/DDI_MISC/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Tool chain and Source tree (2/2)</a:t>
            </a:r>
            <a:endParaRPr lang="zh-TW" altLang="en-US" dirty="0" smtClean="0">
              <a:sym typeface="Wingdings" pitchFamily="2" charset="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8229600" cy="925513"/>
          </a:xfrm>
        </p:spPr>
        <p:txBody>
          <a:bodyPr/>
          <a:lstStyle/>
          <a:p>
            <a:r>
              <a:rPr lang="en-US" altLang="zh-TW" dirty="0" smtClean="0"/>
              <a:t>Source Tree</a:t>
            </a:r>
          </a:p>
          <a:p>
            <a:pPr lvl="1"/>
            <a:r>
              <a:rPr lang="en-US" altLang="zh-TW" dirty="0" smtClean="0"/>
              <a:t>boot : boot loader dependence source code</a:t>
            </a:r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</a:rPr>
              <a:t>bsp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Include : utopia header file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lib : utopia library</a:t>
            </a:r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</a:rPr>
              <a:t>cus_mstar</a:t>
            </a:r>
            <a:r>
              <a:rPr lang="en-US" altLang="zh-TW" dirty="0" smtClean="0">
                <a:solidFill>
                  <a:srgbClr val="FF0000"/>
                </a:solidFill>
              </a:rPr>
              <a:t> : DDI main source code</a:t>
            </a:r>
          </a:p>
          <a:p>
            <a:pPr lvl="1"/>
            <a:r>
              <a:rPr lang="en-US" altLang="zh-TW" dirty="0" err="1" smtClean="0"/>
              <a:t>ecos</a:t>
            </a:r>
            <a:r>
              <a:rPr lang="en-US" altLang="zh-TW" dirty="0" smtClean="0"/>
              <a:t> : </a:t>
            </a:r>
            <a:r>
              <a:rPr lang="en-US" altLang="zh-TW" dirty="0" err="1" smtClean="0"/>
              <a:t>ecos</a:t>
            </a:r>
            <a:r>
              <a:rPr lang="en-US" altLang="zh-TW" dirty="0" smtClean="0"/>
              <a:t> kernel library</a:t>
            </a:r>
          </a:p>
          <a:p>
            <a:pPr lvl="1"/>
            <a:r>
              <a:rPr lang="en-US" altLang="zh-TW" dirty="0" smtClean="0"/>
              <a:t>verify : verify command sample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Board Configurations</a:t>
            </a:r>
            <a:endParaRPr lang="zh-TW" altLang="en-US" dirty="0" smtClean="0">
              <a:sym typeface="Wingdings" pitchFamily="2" charset="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8229600" cy="925513"/>
          </a:xfrm>
        </p:spPr>
        <p:txBody>
          <a:bodyPr/>
          <a:lstStyle/>
          <a:p>
            <a:r>
              <a:rPr lang="en-US" altLang="zh-TW" dirty="0" smtClean="0"/>
              <a:t>Build options 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cus_mstar</a:t>
            </a:r>
            <a:r>
              <a:rPr lang="en-US" altLang="zh-TW" dirty="0" smtClean="0"/>
              <a:t>/project/</a:t>
            </a:r>
            <a:r>
              <a:rPr lang="en-US" altLang="zh-TW" dirty="0" err="1" smtClean="0"/>
              <a:t>mstar_demo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Select correct board option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Select correct chip part name</a:t>
            </a:r>
          </a:p>
          <a:p>
            <a:endParaRPr lang="en-US" altLang="zh-TW" dirty="0" smtClean="0"/>
          </a:p>
        </p:txBody>
      </p:sp>
      <p:pic>
        <p:nvPicPr>
          <p:cNvPr id="6" name="圖片 5" descr="RTX截圖未命名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2420888"/>
            <a:ext cx="5603253" cy="1872208"/>
          </a:xfrm>
          <a:prstGeom prst="rect">
            <a:avLst/>
          </a:prstGeom>
        </p:spPr>
      </p:pic>
      <p:pic>
        <p:nvPicPr>
          <p:cNvPr id="7" name="圖片 6" descr="RTX截圖未命名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4869160"/>
            <a:ext cx="6028572" cy="1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8A842E-BA0B-46D9-A81A-123E060B06A5}" type="slidenum">
              <a:rPr lang="en-US" altLang="zh-TW" smtClean="0"/>
              <a:pPr/>
              <a:t>6</a:t>
            </a:fld>
            <a:endParaRPr lang="en-US" altLang="zh-TW" smtClean="0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Build the application </a:t>
            </a:r>
            <a:r>
              <a:rPr lang="en-US" altLang="zh-TW" dirty="0" smtClean="0">
                <a:sym typeface="Wingdings" pitchFamily="2" charset="2"/>
              </a:rPr>
              <a:t> make</a:t>
            </a:r>
            <a:endParaRPr lang="en-US" altLang="zh-TW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8229600" cy="5030788"/>
          </a:xfrm>
        </p:spPr>
        <p:txBody>
          <a:bodyPr/>
          <a:lstStyle/>
          <a:p>
            <a:pPr eaLnBrk="1" hangingPunct="1"/>
            <a:r>
              <a:rPr lang="en-US" altLang="zh-TW" dirty="0" err="1" smtClean="0"/>
              <a:t>cd</a:t>
            </a:r>
            <a:r>
              <a:rPr lang="en-US" altLang="zh-TW" dirty="0" smtClean="0"/>
              <a:t>  ../</a:t>
            </a:r>
            <a:r>
              <a:rPr lang="en-US" altLang="zh-TW" dirty="0" err="1" smtClean="0"/>
              <a:t>ddi_pkg_ecos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cus_mstar</a:t>
            </a:r>
            <a:r>
              <a:rPr lang="en-US" altLang="zh-TW" dirty="0" smtClean="0"/>
              <a:t>/project/</a:t>
            </a:r>
            <a:r>
              <a:rPr lang="en-US" altLang="zh-TW" dirty="0" err="1" smtClean="0"/>
              <a:t>mstar_demo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Edit the file “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”</a:t>
            </a:r>
          </a:p>
          <a:p>
            <a:pPr lvl="1" eaLnBrk="1" hangingPunct="1"/>
            <a:r>
              <a:rPr lang="en-US" altLang="zh-TW" dirty="0" smtClean="0"/>
              <a:t>Select the CFG_BOARD and CFG_DVB_TYPE</a:t>
            </a:r>
          </a:p>
          <a:p>
            <a:pPr eaLnBrk="1" hangingPunct="1"/>
            <a:r>
              <a:rPr lang="en-US" altLang="zh-TW" dirty="0" smtClean="0"/>
              <a:t>make </a:t>
            </a:r>
            <a:r>
              <a:rPr lang="en-US" altLang="zh-TW" dirty="0" err="1" smtClean="0"/>
              <a:t>clean;make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Application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smtClean="0"/>
              <a:t>bin/keltic_ecos.bin</a:t>
            </a:r>
          </a:p>
          <a:p>
            <a:pPr eaLnBrk="1" hangingPunct="1"/>
            <a:r>
              <a:rPr lang="en-US" altLang="zh-TW" dirty="0" smtClean="0"/>
              <a:t>Packed Application and Boot Code</a:t>
            </a:r>
            <a:r>
              <a:rPr lang="en-US" altLang="zh-TW" dirty="0" smtClean="0">
                <a:sym typeface="Wingdings" pitchFamily="2" charset="2"/>
              </a:rPr>
              <a:t>  </a:t>
            </a:r>
            <a:endParaRPr lang="en-US" altLang="zh-TW" dirty="0" smtClean="0">
              <a:sym typeface="Wingdings" pitchFamily="2" charset="2"/>
            </a:endParaRPr>
          </a:p>
          <a:p>
            <a:pPr lvl="1" eaLnBrk="1" hangingPunct="1"/>
            <a:r>
              <a:rPr lang="en-US" altLang="zh-TW" dirty="0" err="1" smtClean="0"/>
              <a:t>DDI_Package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ddi_pkg_ecos</a:t>
            </a:r>
            <a:r>
              <a:rPr lang="en-US" altLang="zh-TW" dirty="0" smtClean="0"/>
              <a:t>\boot\</a:t>
            </a:r>
            <a:r>
              <a:rPr lang="en-US" altLang="zh-TW" dirty="0" err="1" smtClean="0"/>
              <a:t>mboot</a:t>
            </a:r>
            <a:r>
              <a:rPr lang="en-US" altLang="zh-TW" dirty="0" smtClean="0"/>
              <a:t>\out\flash.bin</a:t>
            </a:r>
            <a:endParaRPr lang="en-US" altLang="zh-TW" dirty="0" smtClean="0"/>
          </a:p>
          <a:p>
            <a:pPr eaLnBrk="1" hangingPunct="1"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sym typeface="Wingdings" pitchFamily="2" charset="2"/>
              </a:rPr>
              <a:t>1. </a:t>
            </a:r>
            <a:r>
              <a:rPr lang="en-US" altLang="zh-TW" dirty="0" smtClean="0">
                <a:sym typeface="Wingdings" pitchFamily="2" charset="2"/>
              </a:rPr>
              <a:t>Start to flash Boot Code to SPI</a:t>
            </a:r>
            <a:endParaRPr lang="zh-TW" altLang="en-US" dirty="0" smtClean="0">
              <a:sym typeface="Wingdings" pitchFamily="2" charset="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8229600" cy="925513"/>
          </a:xfrm>
        </p:spPr>
        <p:txBody>
          <a:bodyPr/>
          <a:lstStyle/>
          <a:p>
            <a:r>
              <a:rPr lang="en-US" altLang="zh-TW" smtClean="0"/>
              <a:t>Config</a:t>
            </a:r>
          </a:p>
        </p:txBody>
      </p:sp>
      <p:pic>
        <p:nvPicPr>
          <p:cNvPr id="1024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628775"/>
            <a:ext cx="7488238" cy="44767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75D5BC-E584-4047-A9BF-8C4B0B7E96C1}" type="slidenum">
              <a:rPr lang="en-US" altLang="zh-TW" smtClean="0"/>
              <a:pPr/>
              <a:t>8</a:t>
            </a:fld>
            <a:endParaRPr lang="en-US" altLang="zh-TW" smtClean="0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sym typeface="Wingdings" pitchFamily="2" charset="2"/>
              </a:rPr>
              <a:t>2. Load Binary with ISP TOOL</a:t>
            </a:r>
            <a:endParaRPr lang="en-US" altLang="zh-TW" dirty="0" smtClean="0">
              <a:sym typeface="Wingdings" pitchFamily="2" charset="2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8229600" cy="10096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dirty="0" smtClean="0"/>
              <a:t>Read Correct </a:t>
            </a:r>
            <a:r>
              <a:rPr lang="en-US" altLang="zh-TW" dirty="0" err="1" smtClean="0"/>
              <a:t>Mboot</a:t>
            </a:r>
            <a:r>
              <a:rPr lang="en-US" altLang="zh-TW" dirty="0" smtClean="0"/>
              <a:t> binary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0388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2. </a:t>
            </a:r>
            <a:r>
              <a:rPr lang="en-US" altLang="zh-TW" dirty="0" smtClean="0">
                <a:sym typeface="Wingdings" pitchFamily="2" charset="2"/>
              </a:rPr>
              <a:t>Flash Binary to SPI with </a:t>
            </a:r>
            <a:r>
              <a:rPr lang="en-US" altLang="zh-TW" dirty="0" smtClean="0">
                <a:sym typeface="Wingdings" pitchFamily="2" charset="2"/>
              </a:rPr>
              <a:t>ISP TOOL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Click run to flash binary to SPI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0CDCBD-DB34-49EF-86C7-A0AFF922A1E3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00808"/>
            <a:ext cx="6048672" cy="437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Century Gothic"/>
        <a:ea typeface="PMingLiU"/>
        <a:cs typeface=""/>
      </a:majorFont>
      <a:minorFont>
        <a:latin typeface="Century Gothic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14482</TotalTime>
  <Words>432</Words>
  <Application>Microsoft Office PowerPoint</Application>
  <PresentationFormat>如螢幕大小 (4:3)</PresentationFormat>
  <Paragraphs>108</Paragraphs>
  <Slides>18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自訂設計</vt:lpstr>
      <vt:lpstr>Mstar eCos application</vt:lpstr>
      <vt:lpstr>Agenda</vt:lpstr>
      <vt:lpstr>Tool chain and Source tree (1/2)</vt:lpstr>
      <vt:lpstr>Tool chain and Source tree (2/2)</vt:lpstr>
      <vt:lpstr>Board Configurations</vt:lpstr>
      <vt:lpstr>Build the application  make</vt:lpstr>
      <vt:lpstr>1. Start to flash Boot Code to SPI</vt:lpstr>
      <vt:lpstr>2. Load Binary with ISP TOOL</vt:lpstr>
      <vt:lpstr>2. Flash Binary to SPI with ISP TOOL</vt:lpstr>
      <vt:lpstr>1. Run the application from USB</vt:lpstr>
      <vt:lpstr>1. Run the application from USB</vt:lpstr>
      <vt:lpstr>2. Run the app+sboot from SPI</vt:lpstr>
      <vt:lpstr>2. Run the app + mboot from SPI</vt:lpstr>
      <vt:lpstr>2. Run the app + mboot from SPI</vt:lpstr>
      <vt:lpstr>Add verify/demo code (1/3)</vt:lpstr>
      <vt:lpstr>Add verify/demo code (2/3)</vt:lpstr>
      <vt:lpstr>Add verify/demo code (3/3)</vt:lpstr>
      <vt:lpstr>Q &amp; 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</dc:title>
  <dc:creator>maco.hsiao</dc:creator>
  <cp:lastModifiedBy>Chienfong Huang (黃建峰)</cp:lastModifiedBy>
  <cp:revision>465</cp:revision>
  <dcterms:created xsi:type="dcterms:W3CDTF">2007-12-07T01:25:29Z</dcterms:created>
  <dcterms:modified xsi:type="dcterms:W3CDTF">2013-12-16T14:21:59Z</dcterms:modified>
</cp:coreProperties>
</file>