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Мануйлова\80640153-yellow-orange-background-with-sun-ra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6645"/>
            <a:ext cx="9143999" cy="685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1600" y="260648"/>
            <a:ext cx="734481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Муниципальное бюджетное дошкольное образовательное учреждение 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«Детский сад № 11»</a:t>
            </a:r>
          </a:p>
          <a:p>
            <a:pPr algn="ctr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dirty="0">
                <a:latin typeface="Times New Roman" pitchFamily="18" charset="0"/>
                <a:cs typeface="Times New Roman" pitchFamily="18" charset="0"/>
              </a:rPr>
              <a:t>Муниципальный этап Всероссийского конкурса</a:t>
            </a:r>
          </a:p>
          <a:p>
            <a:pPr algn="r"/>
            <a:r>
              <a:rPr lang="ru-RU" dirty="0">
                <a:latin typeface="Times New Roman" pitchFamily="18" charset="0"/>
                <a:cs typeface="Times New Roman" pitchFamily="18" charset="0"/>
              </a:rPr>
              <a:t> «Воспитатель года России – 2020»</a:t>
            </a:r>
          </a:p>
          <a:p>
            <a:pPr algn="r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МАСТЕР – КЛАСС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технология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«АРМ - КНИТТИНГ»</a:t>
            </a:r>
          </a:p>
          <a:p>
            <a:pPr algn="ctr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Мануйлова </a:t>
            </a:r>
          </a:p>
          <a:p>
            <a:pPr algn="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Ольга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Файздрахмановна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80728"/>
            <a:ext cx="14287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669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Мануйлова\80640153-yellow-orange-background-with-sun-ra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" y="0"/>
            <a:ext cx="9143999" cy="685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55575" y="332656"/>
            <a:ext cx="85568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рамках реализации проекта «Жилища народов мира»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совместной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деятельности с детьми, нами была освоена технология АРМ- КНИТТИНГ вязание руками.</a:t>
            </a:r>
          </a:p>
          <a:p>
            <a:pPr algn="ctr">
              <a:spcAft>
                <a:spcPts val="0"/>
              </a:spcAft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ще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нашими прадедами придумано вязание пальцами.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Картинки по запросу &quot;бабушка вяжет на руках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1"/>
          <a:stretch/>
        </p:blipFill>
        <p:spPr bwMode="auto">
          <a:xfrm>
            <a:off x="155575" y="2564904"/>
            <a:ext cx="4128393" cy="249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&quot;бабушка вяжет на руках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7" y="3431386"/>
            <a:ext cx="3708411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56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Мануйлова\80640153-yellow-orange-background-with-sun-ra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84200" cy="688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79633" y="620688"/>
            <a:ext cx="842493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АРМ- КНИТТИНГ </a:t>
            </a:r>
            <a:endPara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формирует 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психические процессы,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развиваются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художественно – творческие способности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положительное восприятие окружающего мира в процессе ознакомления с рукоделием, культурой и эстетическими ценностями своего народа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детстве  особенно важно научиться работать руками, ведь мелкая моторика пальцев развивает мышление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Финский нейрофизиолог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Бергстрем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напоминает нам: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Мозг узнает то, что используют пальцы.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детям не давать возможность исследовать мир посредством пальцев,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 к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взрослому возрасту их пальцы становятся «слепы»,  тем самым обедняя мозг»</a:t>
            </a:r>
          </a:p>
          <a:p>
            <a:pPr algn="ctr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18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Мануйлова\80640153-yellow-orange-background-with-sun-ra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6"/>
            <a:ext cx="9143999" cy="685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609528"/>
            <a:ext cx="3024336" cy="403244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67544" y="378435"/>
            <a:ext cx="8352928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Обучая детей приёмам вязания, мы помогаем им прикоснуться к богатому наследию народного 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декоративно – прикладного творчества.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Ознакомление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старших дошкольников с доступным им по возрасту рукоделием – вязанию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руками и пальцами 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художественно - творческих способностей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детей.</a:t>
            </a:r>
          </a:p>
          <a:p>
            <a:r>
              <a:rPr lang="ru-RU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ЗАДАЧИ: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познакомить с историей, техникой </a:t>
            </a:r>
            <a:endParaRPr lang="ru-RU" sz="2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вязания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пальцах и на руках;</a:t>
            </a:r>
            <a:b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развивать творческие способности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мышцы кистей рук, усидчивость, </a:t>
            </a:r>
          </a:p>
          <a:p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воображение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фантазию;</a:t>
            </a:r>
            <a:b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воспитывать художественно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</a:p>
          <a:p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эстетические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чувства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аккуратность, </a:t>
            </a:r>
            <a:endParaRPr lang="ru-RU" sz="2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любовь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 декоративно-прикладному </a:t>
            </a:r>
            <a:endParaRPr lang="ru-RU" sz="2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творчеству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577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Мануйлова\80640153-yellow-orange-background-with-sun-ra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" y="0"/>
            <a:ext cx="914287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9204">
            <a:off x="755576" y="3311598"/>
            <a:ext cx="2756579" cy="33196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9537">
            <a:off x="5982846" y="3341358"/>
            <a:ext cx="2622292" cy="323698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95536" y="188640"/>
            <a:ext cx="82089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Личностно – ориентированное взаимодействие: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учитываются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индивидуальные и психофизиологические особенности каждого ребенка и группы в целом,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творческом процессе создается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теплая  атмосфера рукоделия,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стимулирующая творческую активность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ребенка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Детям дана возможность творить чудеса собственными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руками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дети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общаются, помогают друг другу, что дает возможность приложить усилия в «общем деле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r>
              <a:rPr lang="ru-RU" sz="2400" dirty="0"/>
              <a:t> 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108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Мануйлова\80640153-yellow-orange-background-with-sun-ra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1" t="12201" b="15351"/>
          <a:stretch/>
        </p:blipFill>
        <p:spPr>
          <a:xfrm>
            <a:off x="323528" y="3307636"/>
            <a:ext cx="3147814" cy="335625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95535" y="260648"/>
            <a:ext cx="83529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процессе совместной (дети – дети, дети – родители, дети – педагог) продуктивно – творческой деятельности ребенок учиться придумывать новое, вариативно мыслить и общаться с разными людьми.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Погружение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каждого ребенка в творческий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процесс, опора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внутреннюю мотивацию: с учетом опыта ребенка создание эмоциональной вовлеченности его в творческий процесс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естественное повышение его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работоспособности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79911" y="3243194"/>
            <a:ext cx="49685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совместных         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действий взрослого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ребенка;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ребенка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сверстников к самостоятельному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вязанию;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открытию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новых знаний.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7630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Мануйлова\80640153-yellow-orange-background-with-sun-ra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386"/>
            <a:ext cx="9147182" cy="68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03253" y="148284"/>
            <a:ext cx="856869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Формирование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трудовых навыков происходит в едином процессе ознакомления детей с рукоделием,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дошкольники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увлеченные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работой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представляют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поставленную перед собой цель, подчиняют ей способ и порядок выполнения действий, преодолевают несложные препятствия, оценивают полученный результат.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Развивается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способность анализировать, выделять и сопоставлять результаты деятельности товарищей.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Умение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сделать что-нибудь самому, позволяет ребенку чувствовать себя увереннее, избавляет от ощущения беспомощности в окружающем его мире взрослых. 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А ведь вера в себя, уверенность в своих силах – необходимое условие для того, чтобы ребенок был по настоящему счастлив.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116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:\Мануйлова\80640153-yellow-orange-background-with-sun-ra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6"/>
            <a:ext cx="9143999" cy="685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257075" y="402737"/>
            <a:ext cx="7200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педагога с родителями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Консультация «Волшебные свойства рукоделия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мастер – класса «Маленький мастер»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348880"/>
            <a:ext cx="2578886" cy="3239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2484276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6" descr="https://apf.mail.ru/cgi-bin/readmsg?id=15814356790478299866;0;1&amp;exif=1&amp;full=1&amp;x-email=rkaldaba%40mail.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54"/>
          <a:stretch/>
        </p:blipFill>
        <p:spPr bwMode="auto">
          <a:xfrm>
            <a:off x="5952267" y="2708919"/>
            <a:ext cx="2829744" cy="3240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6520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E:\Мануйлова\80640153-yellow-orange-background-with-sun-ra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6"/>
            <a:ext cx="9143999" cy="685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6" t="30400" r="12988"/>
          <a:stretch/>
        </p:blipFill>
        <p:spPr>
          <a:xfrm>
            <a:off x="1018456" y="2564904"/>
            <a:ext cx="7560840" cy="35798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9692" y="332656"/>
            <a:ext cx="6048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</a:t>
            </a:r>
          </a:p>
          <a:p>
            <a:pPr algn="ctr"/>
            <a:r>
              <a:rPr lang="ru-RU" sz="4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</a:t>
            </a:r>
          </a:p>
          <a:p>
            <a:pPr algn="ctr"/>
            <a:r>
              <a:rPr lang="ru-RU" sz="40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ВНИМАНИЕ!!!</a:t>
            </a:r>
            <a:endParaRPr lang="ru-RU" sz="40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398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212</Words>
  <Application>Microsoft Office PowerPoint</Application>
  <PresentationFormat>Экран (4:3)</PresentationFormat>
  <Paragraphs>68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Пользователь</cp:lastModifiedBy>
  <cp:revision>26</cp:revision>
  <dcterms:modified xsi:type="dcterms:W3CDTF">2020-02-11T23:54:30Z</dcterms:modified>
</cp:coreProperties>
</file>