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9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4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0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2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37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6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0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C5A1-2FA0-4DE6-8FA8-BFB51B45AF34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329F-1D01-4414-B69E-4B7DA6B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5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66" y="1504681"/>
            <a:ext cx="335326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2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frms xgq</dc:creator>
  <cp:lastModifiedBy>frms xgq</cp:lastModifiedBy>
  <cp:revision>2</cp:revision>
  <dcterms:created xsi:type="dcterms:W3CDTF">2016-03-25T14:14:31Z</dcterms:created>
  <dcterms:modified xsi:type="dcterms:W3CDTF">2016-03-25T14:22:13Z</dcterms:modified>
</cp:coreProperties>
</file>