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9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0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6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5BDD-E285-4182-84E0-917EC2527B11}" type="datetimeFigureOut">
              <a:rPr lang="zh-CN" altLang="en-US" smtClean="0"/>
              <a:t>2016-3-25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80D9C-197C-4FA9-B1DD-4566FBF9F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3046" y="2967334"/>
            <a:ext cx="361192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DFF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logo</a:t>
            </a:r>
            <a:endParaRPr lang="zh-CN" altLang="en-US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DFFFD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6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1BCB01-8344-43B2-8429-746C4EE78D14}">
  <we:reference id="wa104379251" version="1.1.0.0" store="zh-CN" storeType="OMEX"/>
  <we:alternateReferences>
    <we:reference id="WA104379251" version="1.1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frms xgq</dc:creator>
  <cp:lastModifiedBy>frms xgq</cp:lastModifiedBy>
  <cp:revision>1</cp:revision>
  <dcterms:created xsi:type="dcterms:W3CDTF">2016-03-25T15:11:02Z</dcterms:created>
  <dcterms:modified xsi:type="dcterms:W3CDTF">2016-03-25T15:14:32Z</dcterms:modified>
</cp:coreProperties>
</file>