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F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2F1-F3FC-4369-A595-F5197EAC55F5}" type="datetimeFigureOut">
              <a:rPr lang="zh-CN" altLang="en-US" smtClean="0"/>
              <a:t>2016-1-2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4F6-5A1F-426C-A703-DB289686D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2F1-F3FC-4369-A595-F5197EAC55F5}" type="datetimeFigureOut">
              <a:rPr lang="zh-CN" altLang="en-US" smtClean="0"/>
              <a:t>2016-1-2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4F6-5A1F-426C-A703-DB289686D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3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2F1-F3FC-4369-A595-F5197EAC55F5}" type="datetimeFigureOut">
              <a:rPr lang="zh-CN" altLang="en-US" smtClean="0"/>
              <a:t>2016-1-2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4F6-5A1F-426C-A703-DB289686D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8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2F1-F3FC-4369-A595-F5197EAC55F5}" type="datetimeFigureOut">
              <a:rPr lang="zh-CN" altLang="en-US" smtClean="0"/>
              <a:t>2016-1-2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4F6-5A1F-426C-A703-DB289686D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2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2F1-F3FC-4369-A595-F5197EAC55F5}" type="datetimeFigureOut">
              <a:rPr lang="zh-CN" altLang="en-US" smtClean="0"/>
              <a:t>2016-1-2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4F6-5A1F-426C-A703-DB289686D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1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2F1-F3FC-4369-A595-F5197EAC55F5}" type="datetimeFigureOut">
              <a:rPr lang="zh-CN" altLang="en-US" smtClean="0"/>
              <a:t>2016-1-2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4F6-5A1F-426C-A703-DB289686D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5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2F1-F3FC-4369-A595-F5197EAC55F5}" type="datetimeFigureOut">
              <a:rPr lang="zh-CN" altLang="en-US" smtClean="0"/>
              <a:t>2016-1-2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4F6-5A1F-426C-A703-DB289686D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4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2F1-F3FC-4369-A595-F5197EAC55F5}" type="datetimeFigureOut">
              <a:rPr lang="zh-CN" altLang="en-US" smtClean="0"/>
              <a:t>2016-1-2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4F6-5A1F-426C-A703-DB289686D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5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2F1-F3FC-4369-A595-F5197EAC55F5}" type="datetimeFigureOut">
              <a:rPr lang="zh-CN" altLang="en-US" smtClean="0"/>
              <a:t>2016-1-2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4F6-5A1F-426C-A703-DB289686D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2F1-F3FC-4369-A595-F5197EAC55F5}" type="datetimeFigureOut">
              <a:rPr lang="zh-CN" altLang="en-US" smtClean="0"/>
              <a:t>2016-1-2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4F6-5A1F-426C-A703-DB289686D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0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2F1-F3FC-4369-A595-F5197EAC55F5}" type="datetimeFigureOut">
              <a:rPr lang="zh-CN" altLang="en-US" smtClean="0"/>
              <a:t>2016-1-2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4F4F6-5A1F-426C-A703-DB289686D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5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E2F1-F3FC-4369-A595-F5197EAC55F5}" type="datetimeFigureOut">
              <a:rPr lang="zh-CN" altLang="en-US" smtClean="0"/>
              <a:t>2016-1-2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4F4F6-5A1F-426C-A703-DB289686D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721309" y="2852382"/>
            <a:ext cx="4790351" cy="17972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07894" y="2852382"/>
            <a:ext cx="421718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6FE4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xgqfrms</a:t>
            </a:r>
            <a:r>
              <a:rPr lang="en-US" altLang="zh-CN" sz="54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5400" b="1" cap="none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6FE4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blogs</a:t>
            </a:r>
            <a:endParaRPr lang="zh-CN" altLang="en-US" sz="5400" b="1" cap="none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06FE4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23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frms xgq</dc:creator>
  <cp:lastModifiedBy>frms xgq</cp:lastModifiedBy>
  <cp:revision>1</cp:revision>
  <dcterms:created xsi:type="dcterms:W3CDTF">2016-01-02T10:09:49Z</dcterms:created>
  <dcterms:modified xsi:type="dcterms:W3CDTF">2016-01-02T10:17:47Z</dcterms:modified>
</cp:coreProperties>
</file>