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8"/>
  </p:notesMasterIdLst>
  <p:handoutMasterIdLst>
    <p:handoutMasterId r:id="rId9"/>
  </p:handoutMasterIdLst>
  <p:sldIdLst>
    <p:sldId id="347" r:id="rId5"/>
    <p:sldId id="348" r:id="rId6"/>
    <p:sldId id="34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9E9A95"/>
    <a:srgbClr val="382E25"/>
    <a:srgbClr val="C17945"/>
    <a:srgbClr val="31526A"/>
    <a:srgbClr val="690304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72" autoAdjust="0"/>
    <p:restoredTop sz="78326" autoAdjust="0"/>
  </p:normalViewPr>
  <p:slideViewPr>
    <p:cSldViewPr snapToGrid="0" snapToObjects="1">
      <p:cViewPr>
        <p:scale>
          <a:sx n="112" d="100"/>
          <a:sy n="112" d="100"/>
        </p:scale>
        <p:origin x="288" y="200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week, we add 32 new features and did imputation by median for 6 features. After </a:t>
            </a:r>
            <a:r>
              <a:rPr lang="en-US" dirty="0" err="1"/>
              <a:t>data_prep_pipeline</a:t>
            </a:r>
            <a:r>
              <a:rPr lang="en-US" dirty="0"/>
              <a:t>, we got 328 features in total.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 is a gradient boosting algorithm, So far, we found </a:t>
            </a:r>
            <a:r>
              <a:rPr lang="en-US" dirty="0" err="1"/>
              <a:t>CatBoost</a:t>
            </a:r>
            <a:r>
              <a:rPr lang="en-US" dirty="0"/>
              <a:t> outperforms other model. With the most recent 328 features, we got Valid AUC at 0.7835. Since we hot encoded categorical feature before feeding data into </a:t>
            </a:r>
            <a:r>
              <a:rPr lang="en-US" dirty="0" err="1"/>
              <a:t>CatBoost</a:t>
            </a:r>
            <a:r>
              <a:rPr lang="en-US" dirty="0"/>
              <a:t>, we did not specify categorical features for </a:t>
            </a:r>
            <a:r>
              <a:rPr lang="en-US" dirty="0" err="1"/>
              <a:t>Catboost</a:t>
            </a:r>
            <a:r>
              <a:rPr lang="en-US" dirty="0"/>
              <a:t>. The lower part of the log showed experiments we did for comparing different models with 297 new features (without adding imputation by median pipeline)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2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Kaggel</a:t>
            </a:r>
            <a:r>
              <a:rPr lang="en-US" dirty="0"/>
              <a:t> score is improved after implementing more feature engineering, imputation by median pipeline and </a:t>
            </a:r>
            <a:r>
              <a:rPr lang="en-US" dirty="0" err="1"/>
              <a:t>Catboost</a:t>
            </a:r>
            <a:r>
              <a:rPr lang="en-US" dirty="0"/>
              <a:t>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5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8409-D1B6-0A40-B1EF-DE2117802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4D07F-1FC2-0749-A614-9EDC3F3D3D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AD2D4-F5EA-AE4B-A89D-7D909B4B9584}"/>
              </a:ext>
            </a:extLst>
          </p:cNvPr>
          <p:cNvSpPr txBox="1"/>
          <p:nvPr/>
        </p:nvSpPr>
        <p:spPr>
          <a:xfrm>
            <a:off x="685800" y="1353312"/>
            <a:ext cx="38039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Application_train</a:t>
            </a:r>
            <a:r>
              <a:rPr lang="en-US" sz="1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RATIO_CAR_TO_BRITH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RATIO_CAR_TO_EMPLOY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RATIO_PHONE_TO_BIRTH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RATIO_PHONE_TO_EMPLOY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Previous_application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CALC_FLAG_PRIVILEGED_CUSTOMER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CALC_TERMINATED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CALC_LAST_DUE_AFTER_APPL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Installment Payments: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DAYS_LATE_PAYMENT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PERC_LESS_PAYMENT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DIFF_INSTALMENT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PERC_DIFF_INSTALMENT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INSTAL_PAID_LATE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OVERPAID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POS_CASH_balance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CALC_PERC_REMAINING_INSTAL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CALC_CNT_REMAINING_INSTAL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CALC_DAYS_WITHOUT_TOLERANCE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84331-DC0B-3941-842E-1C8618BA9682}"/>
              </a:ext>
            </a:extLst>
          </p:cNvPr>
          <p:cNvSpPr txBox="1"/>
          <p:nvPr/>
        </p:nvSpPr>
        <p:spPr>
          <a:xfrm>
            <a:off x="4341799" y="1353312"/>
            <a:ext cx="46847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Credit Card 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MONTHS_BALANCE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CALC_PERC_BALANCE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CALC_PERC_DRAWINGS_ATM_CURRENT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CALC_PERC_DRAWINGS_CURRENT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CALC_PERC_DRAWINGS_POS_CURRENT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CALC_PERC_INST_MIN_REGULARITY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CALC_PERC_PAYMENT_CURRENT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CALC_PERC_PAYMENT_TOTAL_CURRENT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CALC_PERC_RECEIVABLE_PRINCIPAL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CALC_PERC_RECIVABLE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CALC_DAYS_WITHOUT_TOLERANCE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CALC_CNT_DRAWINGS_TOTAL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Bureau and Bureau 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CALC_PER_CREDIT_MAX_OVERDUE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CALC_CREDIT_CLOSED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MONTHS_BALANCE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PER_CREDIT_SUM_OVERDUE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892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128F-3833-D441-935B-7EF28CDEB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E6519-793F-8047-94E7-BDDB3EBD6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FB52F-0B94-024C-BD15-1B357B0AB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27" y="3228399"/>
            <a:ext cx="8114966" cy="1306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B816E8-B1F7-CF48-89E1-04956739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27" y="2241847"/>
            <a:ext cx="8151061" cy="980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E7FF7-5525-DB4E-9214-080570E60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49" y="1349646"/>
            <a:ext cx="8084346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4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EE70A2-D89C-44DD-9B0D-7147AA3FF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US" dirty="0"/>
              <a:t>Kaggle Score: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9551343-DAB7-4A3A-9262-B6ECF17782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3956" y="284947"/>
            <a:ext cx="3700462" cy="252412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D0C73B-8E19-3D47-9E98-4BDDF6AFA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34" y="1791955"/>
            <a:ext cx="7852807" cy="1806145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F1D859-9D1E-EA41-BF43-F0C38C43575C}"/>
              </a:ext>
            </a:extLst>
          </p:cNvPr>
          <p:cNvSpPr txBox="1"/>
          <p:nvPr/>
        </p:nvSpPr>
        <p:spPr>
          <a:xfrm>
            <a:off x="372234" y="393192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Rank: 3518</a:t>
            </a:r>
          </a:p>
        </p:txBody>
      </p:sp>
    </p:spTree>
    <p:extLst>
      <p:ext uri="{BB962C8B-B14F-4D97-AF65-F5344CB8AC3E}">
        <p14:creationId xmlns:p14="http://schemas.microsoft.com/office/powerpoint/2010/main" val="568570212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360</Words>
  <Application>Microsoft Macintosh PowerPoint</Application>
  <PresentationFormat>On-screen Show (16:9)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Main</vt:lpstr>
      <vt:lpstr>New Features</vt:lpstr>
      <vt:lpstr>CatBoost</vt:lpstr>
      <vt:lpstr>Kaggle Score: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Features</dc:title>
  <dc:creator>Gu, Xin</dc:creator>
  <cp:lastModifiedBy>Gu, Xin</cp:lastModifiedBy>
  <cp:revision>4</cp:revision>
  <dcterms:created xsi:type="dcterms:W3CDTF">2019-12-06T18:03:29Z</dcterms:created>
  <dcterms:modified xsi:type="dcterms:W3CDTF">2019-12-06T18:29:25Z</dcterms:modified>
</cp:coreProperties>
</file>