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8BB58-F4B2-4184-82B5-5AB6A7CFFD68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218F7-347C-4830-8993-5613114E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03E-2133-4DE4-B495-6B594D1B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93D66-2AB3-40CF-BACE-79E12FD6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2F04-3497-409F-A497-E1D59590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DC4C-DDCB-41B1-A9AE-6C727148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3648-4BC8-451D-B520-FCDF382B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153-C1C2-4F3A-96DD-95B57489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F634-6B2D-4DE3-B134-8217F0D6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0155-EE0A-4A29-9B91-92FEAA8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C804-ED52-4F18-8DF5-6F371E7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A2AFE-42B4-4F47-887F-31D8DBE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74A37-247E-4331-BB2D-5F5C55363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D0EC0-3B95-4969-9058-B58ABEFD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E04-06D8-468E-AD96-D1E80A73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2247-516B-411E-9BBA-8AD19CB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CD74-963F-43C9-83B2-0D867B40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69516" y="-21389"/>
            <a:ext cx="12331032" cy="836701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69516" y="2904031"/>
            <a:ext cx="12331032" cy="60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557868" y="3138281"/>
            <a:ext cx="2805977" cy="29172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93012" y="3130261"/>
            <a:ext cx="2805977" cy="29172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828157" y="3130261"/>
            <a:ext cx="2805977" cy="29172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5533" y="1261397"/>
            <a:ext cx="982109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D8E8C-82F1-6047-A75D-211F5F6D6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9993" y="538188"/>
            <a:ext cx="3266113" cy="13608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49401" y="2360132"/>
            <a:ext cx="2805977" cy="3659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84544" y="2360132"/>
            <a:ext cx="2805977" cy="3659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819686" y="2360132"/>
            <a:ext cx="2805977" cy="3659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867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332612" y="6322187"/>
            <a:ext cx="48181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210" y="-596391"/>
            <a:ext cx="876505" cy="1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F396-9BFC-4B80-873B-1F91B98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A6E0-5117-4891-9174-153E435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7A71-D79E-453A-9EC4-B460342B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36E-079D-41BB-ACD9-D0F49C53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383B-3E7D-4B5E-B695-ACBFD49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306-3D02-44B8-B21C-9D504E8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9D66-7E96-40C0-B3C8-028B255D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BCD0-EDBC-4FF1-BEB0-ACDC3EF5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E555-E88F-4018-937E-3C568F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3748-C701-4F86-B0F2-462E0FC1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3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AD69-5034-4907-932E-F98A2592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6D0-AE48-4CDA-82AE-E74736D23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2DED-43A5-4FE6-8900-E4BC42D10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3702-6D0C-47EA-BE6E-740BAA88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7AF2-CEC8-40B5-9213-A4E163AF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A4652-F9D7-40B9-A105-81C4D322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660F-1A85-43D4-85D6-E6F73585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B9E4-A5B8-4D3B-9C94-3761F31F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8A20-78A2-4F4F-91AB-23A08596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0DB53-9620-4FBB-81ED-33D13CDD2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62C0-6ABB-492F-A181-B87C29EBA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A2C58-72AE-4F25-8A71-D1DEEF9D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FFCE-D9BA-4051-B095-F079D736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5DFCE-4969-4307-BEB4-FFF88CF9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73AF-816F-4465-83FB-246B9A07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0684A-3D64-4A64-9B12-298309F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212C-3C5E-4617-9E84-C438ED6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A9051-F584-4A60-AD63-572C0905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2704-3F35-45FE-B03E-FEC04236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CAEEC-24FA-402F-BFEE-27D56A58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39A7-E40E-4F6A-9698-5A831A1C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7CCD-C1AE-4617-824A-9ED0F3CE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3F8-A94B-4C25-B485-3E46B49D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1794-8D91-4731-840C-AE64FAE9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C3B6A-E81F-4497-BBA8-6F58A705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F394-7254-41A0-B1CA-EC82E8D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FB57-48F4-4D6C-9D48-36F27CB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13CF-0761-4EA4-A7E6-73AA3C4A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C4C07-D205-4798-BF69-979CDE3A8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42E69-0E5E-450C-ABE8-3F61F6FD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F0610-3EAF-4ECF-822E-843F63EF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990-D774-4BDB-B326-35E5EA2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BC74-ADEB-435F-8297-4BE09C49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1A7C7-B9B8-4ED0-BEA4-ED9CD3A8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1F2B-16CA-4EE8-8A6D-EB04496D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00ED-0283-48AB-9E7D-8C37CED03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BD29-461E-4F2E-91B0-AAEE6E16D67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5138-4CD4-4462-872F-B6090E0D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BD20-E84E-4A45-86F5-3AD3BD1B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D0A3-B33F-4750-BF0A-48E83D1F9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68" y="3151976"/>
            <a:ext cx="2805977" cy="290354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Determine features which contribute beyond random noise.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P-value level set at .05.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93012" y="3151976"/>
            <a:ext cx="2805977" cy="289552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XXX significant features.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Largest f-values belong to EXT_SOURCE_3, 2, 1 and </a:t>
            </a:r>
            <a:r>
              <a:rPr lang="en-US" dirty="0" err="1"/>
              <a:t>Prec_Credit_util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828157" y="3151978"/>
            <a:ext cx="2805977" cy="2895524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XXX significant features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Largest chi-squared values belong to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709" y="1261397"/>
            <a:ext cx="9821091" cy="932087"/>
          </a:xfrm>
        </p:spPr>
        <p:txBody>
          <a:bodyPr/>
          <a:lstStyle/>
          <a:p>
            <a:r>
              <a:rPr lang="en-US" dirty="0"/>
              <a:t>Feature Selection: p-values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535289" y="2253181"/>
            <a:ext cx="280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2400" b="1" dirty="0">
                <a:solidFill>
                  <a:srgbClr val="A6A6A6"/>
                </a:solidFill>
              </a:rPr>
              <a:t>Significance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4670434" y="2253181"/>
            <a:ext cx="280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2400" b="1" dirty="0">
                <a:solidFill>
                  <a:srgbClr val="A6A6A6"/>
                </a:solidFill>
              </a:rPr>
              <a:t>ANOVA F-test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7805580" y="2253181"/>
            <a:ext cx="280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2400" b="1" dirty="0">
                <a:solidFill>
                  <a:srgbClr val="A6A6A6"/>
                </a:solidFill>
              </a:rPr>
              <a:t>Chi-Squared Test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Feature Selection: p-values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and Bureau Balance Datasets</dc:title>
  <dc:creator>Owner</dc:creator>
  <cp:lastModifiedBy>Owner</cp:lastModifiedBy>
  <cp:revision>10</cp:revision>
  <dcterms:created xsi:type="dcterms:W3CDTF">2019-11-16T20:54:50Z</dcterms:created>
  <dcterms:modified xsi:type="dcterms:W3CDTF">2019-11-23T22:24:55Z</dcterms:modified>
</cp:coreProperties>
</file>