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858-4756-4C55-95DA-F08D3EEB8DFC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91480-49E6-4B72-A3B3-8B2564BE80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1480-49E6-4B72-A3B3-8B2564BE80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E2AA-A60E-4A85-A2EF-CDC6921904B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57B3-898F-4B7E-8290-79D7F71070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入门学习</a:t>
            </a:r>
            <a:r>
              <a:rPr lang="en-US" altLang="zh-CN" dirty="0" smtClean="0"/>
              <a:t>2 class one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By.erickin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通过上节学习，我们知道使用运算符可以做到很多数据的处理，但是，数据没办法自己凭空产生，我们需要一种能够让机器接受我们数据的方法。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input()</a:t>
            </a:r>
            <a:r>
              <a:rPr lang="zh-CN" altLang="en-US" dirty="0" smtClean="0"/>
              <a:t>可以帮到我们，请使用</a:t>
            </a:r>
            <a:r>
              <a:rPr lang="en-US" altLang="zh-CN" dirty="0" smtClean="0"/>
              <a:t>input()</a:t>
            </a:r>
            <a:r>
              <a:rPr lang="zh-CN" altLang="en-US" dirty="0" smtClean="0"/>
              <a:t>给变量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赋予数值，同时查看是否正确赋予了。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a=input('</a:t>
            </a:r>
            <a:r>
              <a:rPr lang="en-US" altLang="zh-CN" dirty="0" err="1" smtClean="0"/>
              <a:t>plz</a:t>
            </a:r>
            <a:r>
              <a:rPr lang="en-US" altLang="zh-CN" dirty="0" smtClean="0"/>
              <a:t> input </a:t>
            </a:r>
            <a:r>
              <a:rPr lang="en-US" altLang="zh-CN" dirty="0" err="1" smtClean="0"/>
              <a:t>ur</a:t>
            </a:r>
            <a:r>
              <a:rPr lang="en-US" altLang="zh-CN" dirty="0" smtClean="0"/>
              <a:t> number:')</a:t>
            </a:r>
          </a:p>
          <a:p>
            <a:pPr>
              <a:buNone/>
            </a:pPr>
            <a:r>
              <a:rPr lang="en-US" altLang="zh-CN" dirty="0" smtClean="0"/>
              <a:t>	print('</a:t>
            </a:r>
            <a:r>
              <a:rPr lang="en-US" altLang="zh-CN" dirty="0" err="1" smtClean="0"/>
              <a:t>ur</a:t>
            </a:r>
            <a:r>
              <a:rPr lang="en-US" altLang="zh-CN" dirty="0" smtClean="0"/>
              <a:t> no </a:t>
            </a:r>
            <a:r>
              <a:rPr lang="en-US" altLang="zh-CN" dirty="0" err="1" smtClean="0"/>
              <a:t>is:',a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如何判断数据是否合法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程序示例：猜数字</a:t>
            </a:r>
            <a:endParaRPr lang="en-US" altLang="zh-CN" dirty="0"/>
          </a:p>
          <a:p>
            <a:r>
              <a:rPr lang="zh-CN" altLang="en-US" dirty="0" smtClean="0"/>
              <a:t>程序如何知道这个数字是多少？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通过判断的方法，在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如何写判断呢？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中我们可以使用关键字 </a:t>
            </a:r>
            <a:r>
              <a:rPr lang="en-US" altLang="zh-CN" dirty="0" smtClean="0"/>
              <a:t>if else</a:t>
            </a:r>
            <a:r>
              <a:rPr lang="zh-CN" altLang="en-US" dirty="0" smtClean="0"/>
              <a:t>构成一个判断语句</a:t>
            </a:r>
            <a:endParaRPr lang="en-US" altLang="zh-CN" dirty="0" smtClean="0"/>
          </a:p>
          <a:p>
            <a:r>
              <a:rPr lang="zh-CN" altLang="en-US" dirty="0" smtClean="0"/>
              <a:t>写法：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571876"/>
            <a:ext cx="507126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编程实验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通过判断语句判断输入的数字是否为正数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思考：如何把输入的数字转化为可比较的数？</a:t>
            </a:r>
            <a:endParaRPr lang="en-US" altLang="zh-CN" dirty="0" smtClean="0"/>
          </a:p>
          <a:p>
            <a:r>
              <a:rPr lang="zh-CN" altLang="en-US" dirty="0" smtClean="0"/>
              <a:t>通过判断语句判断输入的数字是否为偶数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挑战编程：通过判断语句判断输入的数字是否为</a:t>
            </a:r>
            <a:r>
              <a:rPr lang="en-US" altLang="zh-CN" dirty="0" smtClean="0"/>
              <a:t>0-100</a:t>
            </a:r>
            <a:r>
              <a:rPr lang="zh-CN" altLang="en-US" dirty="0" smtClean="0"/>
              <a:t>的数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编程实验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通过判断语句，判断输入的两个数字，输出较大的数。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如果需要输出输入的</a:t>
            </a:r>
            <a:r>
              <a:rPr lang="zh-CN" altLang="en-US" dirty="0"/>
              <a:t>三</a:t>
            </a:r>
            <a:r>
              <a:rPr lang="zh-CN" altLang="en-US" dirty="0" smtClean="0"/>
              <a:t>个数字中最大的数，该如何写？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个数字，输出最大的那个数。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提示：可以使用中间变量辅助哦。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zh-CN" altLang="en-US" dirty="0" smtClean="0"/>
              <a:t>基础语句：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输入、输出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变量的运算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基础运算符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1472" y="4071942"/>
            <a:ext cx="8229600" cy="2185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/>
              <a:t>判断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/>
              <a:t>基础</a:t>
            </a:r>
            <a:r>
              <a:rPr lang="zh-CN" altLang="en-US" sz="2800" dirty="0" smtClean="0"/>
              <a:t>格式（注意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缩进</a:t>
            </a:r>
            <a:r>
              <a:rPr lang="zh-CN" altLang="en-US" sz="2800" dirty="0" smtClean="0"/>
              <a:t>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/>
              <a:t>复杂的条件使用</a:t>
            </a:r>
            <a:r>
              <a:rPr lang="en-US" altLang="zh-CN" sz="2800" dirty="0" smtClean="0"/>
              <a:t>and  or  not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判断语句内包含判断语句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</a:t>
            </a:r>
            <a:r>
              <a:rPr lang="zh-CN" altLang="en-US" dirty="0"/>
              <a:t> 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=c’)</a:t>
            </a:r>
          </a:p>
          <a:p>
            <a:r>
              <a:rPr lang="zh-CN" altLang="en-US" dirty="0" smtClean="0"/>
              <a:t>此时不管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的值为多少，都只能输出一个同样的结果，无论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值为多少</a:t>
            </a:r>
            <a:endParaRPr lang="en-US" altLang="zh-CN" dirty="0" smtClean="0"/>
          </a:p>
          <a:p>
            <a:r>
              <a:rPr lang="zh-CN" altLang="en-US" dirty="0" smtClean="0"/>
              <a:t>如何够输出一个随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值变化而变化的式子呢？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输出语句中输出变化的数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</a:t>
            </a:r>
            <a:r>
              <a:rPr lang="zh-CN" altLang="en-US" dirty="0" smtClean="0"/>
              <a:t> 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=c’)</a:t>
            </a:r>
          </a:p>
          <a:p>
            <a:r>
              <a:rPr lang="zh-CN" altLang="en-US" dirty="0" smtClean="0"/>
              <a:t>在句子里如果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是会变化，尝试使用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代替</a:t>
            </a:r>
            <a:r>
              <a:rPr lang="en-US" altLang="zh-CN" dirty="0" smtClean="0"/>
              <a:t>’a’</a:t>
            </a:r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a,’+b</a:t>
            </a:r>
            <a:r>
              <a:rPr lang="en-US" altLang="zh-CN" dirty="0" smtClean="0"/>
              <a:t>=c’)</a:t>
            </a:r>
          </a:p>
          <a:p>
            <a:endParaRPr lang="en-US" altLang="zh-CN" dirty="0"/>
          </a:p>
          <a:p>
            <a:r>
              <a:rPr lang="zh-CN" altLang="en-US" dirty="0" smtClean="0"/>
              <a:t>思考：如果整个式子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都使用实际的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代替该怎么写？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变化的数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在编程语言中，我们通过程序操作数据，而数据存在上面所谓的变化的数中</a:t>
            </a:r>
            <a:endParaRPr lang="en-US" altLang="zh-CN" dirty="0" smtClean="0"/>
          </a:p>
          <a:p>
            <a:r>
              <a:rPr lang="zh-CN" altLang="en-US" dirty="0" smtClean="0"/>
              <a:t>变化的数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数据的存储空间</a:t>
            </a:r>
            <a:r>
              <a:rPr lang="en-US" altLang="zh-CN" dirty="0" smtClean="0"/>
              <a:t>-&gt;</a:t>
            </a: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变量的特征是什么？</a:t>
            </a:r>
            <a:endParaRPr lang="en-US" altLang="zh-CN" dirty="0" smtClean="0"/>
          </a:p>
          <a:p>
            <a:r>
              <a:rPr lang="zh-CN" altLang="en-US" dirty="0" smtClean="0"/>
              <a:t>变量的命名有什么规则？</a:t>
            </a:r>
            <a:endParaRPr lang="en-US" altLang="zh-CN" dirty="0" smtClean="0"/>
          </a:p>
          <a:p>
            <a:r>
              <a:rPr lang="zh-CN" altLang="en-US" dirty="0" smtClean="0"/>
              <a:t>请大家通过实验来摸索～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编程实验</a:t>
            </a:r>
            <a:r>
              <a:rPr lang="en-US" altLang="zh-CN" dirty="0" smtClean="0"/>
              <a:t>1-</a:t>
            </a:r>
            <a:r>
              <a:rPr lang="zh-CN" altLang="en-US" dirty="0" smtClean="0"/>
              <a:t>四则运算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变量可以通过运算符号连接，参与运算，请通过以下语句，探索一下我们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里的</a:t>
            </a:r>
            <a:r>
              <a:rPr lang="en-US" altLang="zh-CN" dirty="0" smtClean="0"/>
              <a:t>+ - </a:t>
            </a:r>
            <a:r>
              <a:rPr lang="zh-CN" altLang="en-US" dirty="0" smtClean="0"/>
              <a:t>* </a:t>
            </a:r>
            <a:r>
              <a:rPr lang="en-US" altLang="zh-CN" dirty="0" smtClean="0"/>
              <a:t>/</a:t>
            </a:r>
            <a:r>
              <a:rPr lang="zh-CN" altLang="en-US" dirty="0" smtClean="0"/>
              <a:t>四则运算与我们数学学习中接触到的有什么区别？</a:t>
            </a:r>
            <a:endParaRPr lang="en-US" altLang="zh-CN" dirty="0" smtClean="0"/>
          </a:p>
          <a:p>
            <a:r>
              <a:rPr lang="en-US" altLang="zh-CN" dirty="0" smtClean="0"/>
              <a:t>print(</a:t>
            </a:r>
            <a:r>
              <a:rPr lang="en-US" altLang="zh-CN" dirty="0" err="1" smtClean="0"/>
              <a:t>a,’+’,b</a:t>
            </a:r>
            <a:r>
              <a:rPr lang="en-US" altLang="zh-CN" dirty="0" smtClean="0"/>
              <a:t>,’=’,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编程实验</a:t>
            </a:r>
            <a:r>
              <a:rPr lang="en-US" altLang="zh-CN" dirty="0" smtClean="0"/>
              <a:t>2-</a:t>
            </a:r>
            <a:r>
              <a:rPr lang="zh-CN" altLang="en-US" dirty="0" smtClean="0"/>
              <a:t>**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** </a:t>
            </a:r>
            <a:r>
              <a:rPr lang="en-US" altLang="zh-CN" dirty="0" smtClean="0"/>
              <a:t>//</a:t>
            </a:r>
            <a:r>
              <a:rPr lang="zh-CN" altLang="en-US" dirty="0" smtClean="0"/>
              <a:t>运算的规律？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**</a:t>
            </a:r>
            <a:r>
              <a:rPr lang="en-US" altLang="zh-CN" dirty="0" smtClean="0"/>
              <a:t>b  </a:t>
            </a:r>
            <a:r>
              <a:rPr lang="zh-CN" altLang="en-US" dirty="0" smtClean="0"/>
              <a:t>计算</a:t>
            </a:r>
            <a:r>
              <a:rPr lang="zh-CN" altLang="en-US" dirty="0"/>
              <a:t>幂 </a:t>
            </a:r>
            <a:r>
              <a:rPr lang="en-US" altLang="zh-CN" dirty="0"/>
              <a:t>-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次幂</a:t>
            </a:r>
            <a:endParaRPr lang="en-US" altLang="zh-CN" dirty="0" smtClean="0"/>
          </a:p>
          <a:p>
            <a:r>
              <a:rPr lang="en-US" altLang="zh-CN" dirty="0" smtClean="0"/>
              <a:t>a//b</a:t>
            </a:r>
            <a:r>
              <a:rPr lang="zh-CN" altLang="en-US" dirty="0" smtClean="0"/>
              <a:t>  </a:t>
            </a:r>
            <a:r>
              <a:rPr lang="zh-CN" altLang="en-US" dirty="0" smtClean="0"/>
              <a:t>取</a:t>
            </a:r>
            <a:r>
              <a:rPr lang="zh-CN" altLang="en-US" dirty="0"/>
              <a:t>整除 </a:t>
            </a:r>
            <a:r>
              <a:rPr lang="en-US" altLang="zh-CN" dirty="0"/>
              <a:t>- </a:t>
            </a:r>
            <a:r>
              <a:rPr lang="zh-CN" altLang="en-US" dirty="0"/>
              <a:t>返回商的整数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思考：如何计算</a:t>
            </a:r>
            <a:r>
              <a:rPr lang="en-US" altLang="zh-CN" dirty="0" smtClean="0"/>
              <a:t>a</a:t>
            </a:r>
            <a:r>
              <a:rPr lang="zh-CN" altLang="en-US" dirty="0"/>
              <a:t>除</a:t>
            </a:r>
            <a:r>
              <a:rPr lang="zh-CN" altLang="en-US" dirty="0" smtClean="0"/>
              <a:t>以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的余数？</a:t>
            </a:r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其实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里可以直接使用</a:t>
            </a:r>
            <a:r>
              <a:rPr lang="en-US" altLang="zh-CN" dirty="0" err="1" smtClean="0"/>
              <a:t>a%b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里还有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!=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and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or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</a:p>
          <a:p>
            <a:pPr>
              <a:buNone/>
            </a:pPr>
            <a:r>
              <a:rPr lang="zh-CN" altLang="en-US" dirty="0" smtClean="0"/>
              <a:t>他们分别是做什么的呢？怎么用？</a:t>
            </a:r>
            <a:endParaRPr lang="en-US" altLang="zh-CN" dirty="0" smtClean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挑战练习！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位的正整数，如何单独输出他们的个位、十位、百位？</a:t>
            </a:r>
            <a:endParaRPr lang="en-US" altLang="zh-CN" dirty="0" smtClean="0"/>
          </a:p>
          <a:p>
            <a:r>
              <a:rPr lang="zh-CN" altLang="en-US" dirty="0" smtClean="0"/>
              <a:t>已知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位的正整数，如何取出从右往左第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位的数字？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入门学习</a:t>
            </a:r>
            <a:r>
              <a:rPr lang="en-US" altLang="zh-CN" dirty="0" smtClean="0"/>
              <a:t>2 class two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By.erickin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495</Words>
  <Application>Microsoft Office PowerPoint</Application>
  <PresentationFormat>全屏显示(4:3)</PresentationFormat>
  <Paragraphs>72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Python入门学习2 class one</vt:lpstr>
      <vt:lpstr>复习</vt:lpstr>
      <vt:lpstr>输出语句中输出变化的数</vt:lpstr>
      <vt:lpstr>变化的数</vt:lpstr>
      <vt:lpstr>编程实验1-四则运算</vt:lpstr>
      <vt:lpstr>编程实验2-** //运算</vt:lpstr>
      <vt:lpstr>探索练习</vt:lpstr>
      <vt:lpstr>挑战练习！</vt:lpstr>
      <vt:lpstr>Python入门学习2 class two</vt:lpstr>
      <vt:lpstr>新问题</vt:lpstr>
      <vt:lpstr>Python如何判断数据是否合法</vt:lpstr>
      <vt:lpstr>判断语句</vt:lpstr>
      <vt:lpstr>编程实验1</vt:lpstr>
      <vt:lpstr>编程实验2</vt:lpstr>
      <vt:lpstr>挑战练习2</vt:lpstr>
      <vt:lpstr>总结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Python入门学习1</dc:title>
  <dc:creator>ice</dc:creator>
  <cp:lastModifiedBy>ice</cp:lastModifiedBy>
  <cp:revision>12</cp:revision>
  <dcterms:created xsi:type="dcterms:W3CDTF">2018-09-14T02:55:00Z</dcterms:created>
  <dcterms:modified xsi:type="dcterms:W3CDTF">2018-09-14T05:17:34Z</dcterms:modified>
</cp:coreProperties>
</file>