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1846" r:id="rId2"/>
    <p:sldId id="1847" r:id="rId3"/>
    <p:sldId id="1848" r:id="rId4"/>
  </p:sldIdLst>
  <p:sldSz cx="24377650" cy="13716000"/>
  <p:notesSz cx="6858000" cy="9144000"/>
  <p:defaultTextStyle>
    <a:defPPr>
      <a:defRPr lang="en-US"/>
    </a:defPPr>
    <a:lvl1pPr marL="0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165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565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965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365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130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30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930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40">
          <p15:clr>
            <a:srgbClr val="A4A3A4"/>
          </p15:clr>
        </p15:guide>
        <p15:guide id="2" orient="horz" pos="501">
          <p15:clr>
            <a:srgbClr val="A4A3A4"/>
          </p15:clr>
        </p15:guide>
        <p15:guide id="3" pos="1077">
          <p15:clr>
            <a:srgbClr val="A4A3A4"/>
          </p15:clr>
        </p15:guide>
        <p15:guide id="4" pos="142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121"/>
    <a:srgbClr val="000000"/>
    <a:srgbClr val="FFFFFF"/>
    <a:srgbClr val="666666"/>
    <a:srgbClr val="1C7A46"/>
    <a:srgbClr val="FAFAFA"/>
    <a:srgbClr val="43914E"/>
    <a:srgbClr val="FEFEFE"/>
    <a:srgbClr val="333F4A"/>
    <a:srgbClr val="FA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45" autoAdjust="0"/>
    <p:restoredTop sz="82452" autoAdjust="0"/>
  </p:normalViewPr>
  <p:slideViewPr>
    <p:cSldViewPr snapToGrid="0" snapToObjects="1">
      <p:cViewPr varScale="1">
        <p:scale>
          <a:sx n="46" d="100"/>
          <a:sy n="46" d="100"/>
        </p:scale>
        <p:origin x="1248" y="60"/>
      </p:cViewPr>
      <p:guideLst>
        <p:guide orient="horz" pos="8140"/>
        <p:guide orient="horz" pos="501"/>
        <p:guide pos="1077"/>
        <p:guide pos="142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</a:defRPr>
            </a:lvl1pPr>
          </a:lstStyle>
          <a:p>
            <a:fld id="{EFC10EE1-B198-C942-8235-326C972CBB30}" type="datetimeFigureOut">
              <a:rPr lang="en-US" smtClean="0"/>
              <a:t>5/6/2022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</a:defRPr>
            </a:lvl1pPr>
          </a:lstStyle>
          <a:p>
            <a:fld id="{006BE02D-20C0-F840-AFAC-BEA99C74FDC2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24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1pPr>
    <a:lvl2pPr marL="914400" algn="l" defTabSz="914400" rtl="0" eaLnBrk="1" latinLnBrk="0" hangingPunct="1">
      <a:defRPr sz="24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2pPr>
    <a:lvl3pPr marL="1828165" algn="l" defTabSz="914400" rtl="0" eaLnBrk="1" latinLnBrk="0" hangingPunct="1">
      <a:defRPr sz="24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3pPr>
    <a:lvl4pPr marL="2742565" algn="l" defTabSz="914400" rtl="0" eaLnBrk="1" latinLnBrk="0" hangingPunct="1">
      <a:defRPr sz="24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4pPr>
    <a:lvl5pPr marL="3656965" algn="l" defTabSz="914400" rtl="0" eaLnBrk="1" latinLnBrk="0" hangingPunct="1">
      <a:defRPr sz="24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5pPr>
    <a:lvl6pPr marL="4571365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3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3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93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920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080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206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430" y="345989"/>
            <a:ext cx="21025723" cy="1705232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7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1026" name="Picture 2" descr="看源图像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20175" y="12222034"/>
            <a:ext cx="1220925" cy="122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675965" y="12712709"/>
            <a:ext cx="5484971" cy="730250"/>
          </a:xfrm>
          <a:prstGeom prst="rect">
            <a:avLst/>
          </a:prstGeom>
        </p:spPr>
        <p:txBody>
          <a:bodyPr/>
          <a:lstStyle/>
          <a:p>
            <a:fld id="{1E3DE649-76DF-9E4B-9B83-5355E464F361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75099" y="12712709"/>
            <a:ext cx="8227457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7216715" y="12712709"/>
            <a:ext cx="5484971" cy="730250"/>
          </a:xfrm>
          <a:prstGeom prst="rect">
            <a:avLst/>
          </a:prstGeom>
        </p:spPr>
        <p:txBody>
          <a:bodyPr/>
          <a:lstStyle/>
          <a:p>
            <a:fld id="{D55A5B23-DF57-ED43-8A8B-0AF04E6A5EA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看源图像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20175" y="12222034"/>
            <a:ext cx="1220925" cy="122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深中PPT0415fm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47126"/>
            <a:ext cx="24384032" cy="13763126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679154" y="5981821"/>
            <a:ext cx="21025723" cy="1705232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9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5966" y="730259"/>
            <a:ext cx="21025723" cy="2651126"/>
          </a:xfrm>
          <a:prstGeom prst="rect">
            <a:avLst/>
          </a:prstGeo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5966" y="3651250"/>
            <a:ext cx="21025723" cy="8702676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5965" y="12712709"/>
            <a:ext cx="5484971" cy="730250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5099" y="12712709"/>
            <a:ext cx="8227457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16715" y="12712709"/>
            <a:ext cx="5484971" cy="730250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1"/>
            <a:ext cx="24377650" cy="2100649"/>
          </a:xfrm>
          <a:prstGeom prst="rect">
            <a:avLst/>
          </a:prstGeom>
          <a:solidFill>
            <a:srgbClr val="146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l" defTabSz="1828165" rtl="0" eaLnBrk="1" latinLnBrk="0" hangingPunct="1">
        <a:lnSpc>
          <a:spcPct val="90000"/>
        </a:lnSpc>
        <a:spcBef>
          <a:spcPct val="0"/>
        </a:spcBef>
        <a:buNone/>
        <a:defRPr lang="en-US" sz="8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457200" indent="-457200" algn="l" defTabSz="1828165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5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1371600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2285365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3199765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4114165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5027930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330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730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1130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1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5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9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3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13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3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93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f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675966" y="2994523"/>
            <a:ext cx="21025723" cy="196409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>
            <a:lvl1pPr algn="l" defTabSz="182822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nb-NO" sz="7200" dirty="0"/>
          </a:p>
        </p:txBody>
      </p:sp>
      <p:sp>
        <p:nvSpPr>
          <p:cNvPr id="4" name="Rectangle 3"/>
          <p:cNvSpPr/>
          <p:nvPr/>
        </p:nvSpPr>
        <p:spPr>
          <a:xfrm>
            <a:off x="1345335" y="2994523"/>
            <a:ext cx="20762003" cy="767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20000"/>
              </a:lnSpc>
              <a:buFont typeface="Arial" charset="0"/>
              <a:buChar char="•"/>
            </a:pPr>
            <a:r>
              <a:rPr lang="zh-CN" altLang="en-US" sz="4000" b="1" dirty="0" smtClean="0">
                <a:solidFill>
                  <a:srgbClr val="43914E"/>
                </a:solidFill>
                <a:latin typeface="+mj-ea"/>
                <a:ea typeface="+mj-ea"/>
              </a:rPr>
              <a:t>一直沿着一边走</a:t>
            </a:r>
            <a:endParaRPr lang="nb-NO" sz="4000" dirty="0">
              <a:solidFill>
                <a:schemeClr val="tx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通解</a:t>
            </a:r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5081" y="3761913"/>
            <a:ext cx="7457433" cy="87472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875" y="4267950"/>
            <a:ext cx="8180307" cy="824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57736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675966" y="2994523"/>
            <a:ext cx="21025723" cy="196409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>
            <a:lvl1pPr algn="l" defTabSz="182822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nb-NO" sz="7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8891" y="4122593"/>
            <a:ext cx="7163088" cy="8408843"/>
          </a:xfrm>
          <a:prstGeom prst="rect">
            <a:avLst/>
          </a:prstGeom>
        </p:spPr>
      </p:pic>
      <p:pic>
        <p:nvPicPr>
          <p:cNvPr id="2050" name="Picture 2" descr="62c88acab9896fd581e80fea2d99691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966" y="4122593"/>
            <a:ext cx="8403216" cy="8444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/>
          <p:cNvSpPr/>
          <p:nvPr/>
        </p:nvSpPr>
        <p:spPr>
          <a:xfrm>
            <a:off x="1345335" y="2994523"/>
            <a:ext cx="20762003" cy="767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20000"/>
              </a:lnSpc>
              <a:buFont typeface="Arial" charset="0"/>
              <a:buChar char="•"/>
            </a:pPr>
            <a:r>
              <a:rPr lang="zh-CN" altLang="en-US" sz="4000" b="1" dirty="0" smtClean="0">
                <a:solidFill>
                  <a:srgbClr val="43914E"/>
                </a:solidFill>
                <a:latin typeface="+mj-ea"/>
                <a:ea typeface="+mj-ea"/>
              </a:rPr>
              <a:t>最短路径</a:t>
            </a:r>
            <a:endParaRPr lang="nb-NO" sz="4000" dirty="0">
              <a:solidFill>
                <a:schemeClr val="tx1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7197769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675966" y="2994523"/>
            <a:ext cx="21025723" cy="196409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>
            <a:lvl1pPr algn="l" defTabSz="182822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nb-NO" sz="7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" t="9738" r="68570" b="36977"/>
          <a:stretch/>
        </p:blipFill>
        <p:spPr>
          <a:xfrm>
            <a:off x="1675966" y="3408217"/>
            <a:ext cx="9040091" cy="826946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19" t="28979" r="25292" b="17926"/>
          <a:stretch/>
        </p:blipFill>
        <p:spPr>
          <a:xfrm>
            <a:off x="12302836" y="3452679"/>
            <a:ext cx="7751618" cy="822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28696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efault Theme">
  <a:themeElements>
    <a:clrScheme name="motagua light prueba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445469"/>
      </a:accent6>
      <a:hlink>
        <a:srgbClr val="F33B48"/>
      </a:hlink>
      <a:folHlink>
        <a:srgbClr val="FFC000"/>
      </a:folHlink>
    </a:clrScheme>
    <a:fontScheme name="自定义 2">
      <a:majorFont>
        <a:latin typeface="微软雅黑"/>
        <a:ea typeface=""/>
        <a:cs typeface=""/>
      </a:majorFont>
      <a:minorFont>
        <a:latin typeface="微软雅黑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2144</TotalTime>
  <Words>11</Words>
  <Application>Microsoft Office PowerPoint</Application>
  <PresentationFormat>自定义</PresentationFormat>
  <Paragraphs>6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Lato</vt:lpstr>
      <vt:lpstr>微软雅黑</vt:lpstr>
      <vt:lpstr>微软雅黑 Light</vt:lpstr>
      <vt:lpstr>Arial</vt:lpstr>
      <vt:lpstr>Default Theme</vt:lpstr>
      <vt:lpstr>通解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yang-</dc:creator>
  <cp:keywords/>
  <dc:description/>
  <cp:lastModifiedBy>HiteVision</cp:lastModifiedBy>
  <cp:revision>540</cp:revision>
  <dcterms:created xsi:type="dcterms:W3CDTF">2020-06-22T03:13:00Z</dcterms:created>
  <dcterms:modified xsi:type="dcterms:W3CDTF">2022-05-06T02:40:02Z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