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7"/>
  </p:notesMasterIdLst>
  <p:sldIdLst>
    <p:sldId id="259" r:id="rId5"/>
    <p:sldId id="265" r:id="rId6"/>
    <p:sldId id="261" r:id="rId8"/>
    <p:sldId id="266" r:id="rId9"/>
    <p:sldId id="262" r:id="rId10"/>
    <p:sldId id="268" r:id="rId11"/>
    <p:sldId id="263" r:id="rId12"/>
    <p:sldId id="270" r:id="rId13"/>
    <p:sldId id="272" r:id="rId14"/>
    <p:sldId id="273" r:id="rId15"/>
    <p:sldId id="274" r:id="rId16"/>
    <p:sldId id="269" r:id="rId17"/>
    <p:sldId id="276" r:id="rId18"/>
    <p:sldId id="277" r:id="rId19"/>
    <p:sldId id="271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64" r:id="rId28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3" Type="http://schemas.openxmlformats.org/officeDocument/2006/relationships/tags" Target="tags/tag321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4" Type="http://schemas.openxmlformats.org/officeDocument/2006/relationships/tags" Target="../tags/tag141.xml"/><Relationship Id="rId13" Type="http://schemas.openxmlformats.org/officeDocument/2006/relationships/tags" Target="../tags/tag140.xml"/><Relationship Id="rId12" Type="http://schemas.openxmlformats.org/officeDocument/2006/relationships/tags" Target="../tags/tag139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8" Type="http://schemas.openxmlformats.org/officeDocument/2006/relationships/tags" Target="../tags/tag165.xml"/><Relationship Id="rId7" Type="http://schemas.openxmlformats.org/officeDocument/2006/relationships/tags" Target="../tags/tag164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tags" Target="../tags/tag194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7.xml"/><Relationship Id="rId8" Type="http://schemas.openxmlformats.org/officeDocument/2006/relationships/tags" Target="../tags/tag216.xml"/><Relationship Id="rId7" Type="http://schemas.openxmlformats.org/officeDocument/2006/relationships/tags" Target="../tags/tag215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0" Type="http://schemas.openxmlformats.org/officeDocument/2006/relationships/tags" Target="../tags/tag218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6.xml"/><Relationship Id="rId8" Type="http://schemas.openxmlformats.org/officeDocument/2006/relationships/tags" Target="../tags/tag225.xml"/><Relationship Id="rId7" Type="http://schemas.openxmlformats.org/officeDocument/2006/relationships/tags" Target="../tags/tag224.xml"/><Relationship Id="rId6" Type="http://schemas.openxmlformats.org/officeDocument/2006/relationships/tags" Target="../tags/tag223.xml"/><Relationship Id="rId5" Type="http://schemas.openxmlformats.org/officeDocument/2006/relationships/tags" Target="../tags/tag222.xml"/><Relationship Id="rId4" Type="http://schemas.openxmlformats.org/officeDocument/2006/relationships/tags" Target="../tags/tag221.xml"/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0" Type="http://schemas.openxmlformats.org/officeDocument/2006/relationships/tags" Target="../tags/tag227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5.xml"/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0" Type="http://schemas.openxmlformats.org/officeDocument/2006/relationships/tags" Target="../tags/tag244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7" Type="http://schemas.openxmlformats.org/officeDocument/2006/relationships/tags" Target="../tags/tag250.xml"/><Relationship Id="rId6" Type="http://schemas.openxmlformats.org/officeDocument/2006/relationships/tags" Target="../tags/tag249.xml"/><Relationship Id="rId5" Type="http://schemas.openxmlformats.org/officeDocument/2006/relationships/tags" Target="../tags/tag248.xml"/><Relationship Id="rId4" Type="http://schemas.openxmlformats.org/officeDocument/2006/relationships/tags" Target="../tags/tag247.xml"/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256.xml"/><Relationship Id="rId23" Type="http://schemas.openxmlformats.org/officeDocument/2006/relationships/tags" Target="../tags/tag255.xml"/><Relationship Id="rId22" Type="http://schemas.openxmlformats.org/officeDocument/2006/relationships/tags" Target="../tags/tag254.xml"/><Relationship Id="rId21" Type="http://schemas.openxmlformats.org/officeDocument/2006/relationships/tags" Target="../tags/tag253.xml"/><Relationship Id="rId20" Type="http://schemas.openxmlformats.org/officeDocument/2006/relationships/tags" Target="../tags/tag252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251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tags" Target="../tags/tag261.xml"/><Relationship Id="rId6" Type="http://schemas.openxmlformats.org/officeDocument/2006/relationships/tags" Target="../tags/tag260.xml"/><Relationship Id="rId5" Type="http://schemas.openxmlformats.org/officeDocument/2006/relationships/tags" Target="../tags/tag259.xml"/><Relationship Id="rId4" Type="http://schemas.openxmlformats.org/officeDocument/2006/relationships/tags" Target="../tags/tag258.xml"/><Relationship Id="rId3" Type="http://schemas.openxmlformats.org/officeDocument/2006/relationships/image" Target="../media/image1.jpeg"/><Relationship Id="rId2" Type="http://schemas.openxmlformats.org/officeDocument/2006/relationships/tags" Target="../tags/tag257.xml"/><Relationship Id="rId1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3.xml"/><Relationship Id="rId4" Type="http://schemas.openxmlformats.org/officeDocument/2006/relationships/tags" Target="../tags/tag28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286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2.xml"/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" Type="http://schemas.openxmlformats.org/officeDocument/2006/relationships/tags" Target="../tags/tag28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tags" Target="../tags/tag292.xml"/><Relationship Id="rId1" Type="http://schemas.openxmlformats.org/officeDocument/2006/relationships/tags" Target="../tags/tag291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3.xml"/><Relationship Id="rId5" Type="http://schemas.openxmlformats.org/officeDocument/2006/relationships/tags" Target="../tags/tag296.xml"/><Relationship Id="rId4" Type="http://schemas.openxmlformats.org/officeDocument/2006/relationships/tags" Target="../tags/tag295.xml"/><Relationship Id="rId3" Type="http://schemas.openxmlformats.org/officeDocument/2006/relationships/image" Target="../media/image2.jpeg"/><Relationship Id="rId2" Type="http://schemas.openxmlformats.org/officeDocument/2006/relationships/tags" Target="../tags/tag294.xml"/><Relationship Id="rId1" Type="http://schemas.openxmlformats.org/officeDocument/2006/relationships/tags" Target="../tags/tag293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3.xml"/><Relationship Id="rId4" Type="http://schemas.openxmlformats.org/officeDocument/2006/relationships/tags" Target="../tags/tag299.xml"/><Relationship Id="rId3" Type="http://schemas.openxmlformats.org/officeDocument/2006/relationships/image" Target="../media/image8.png"/><Relationship Id="rId2" Type="http://schemas.openxmlformats.org/officeDocument/2006/relationships/tags" Target="../tags/tag298.xml"/><Relationship Id="rId1" Type="http://schemas.openxmlformats.org/officeDocument/2006/relationships/tags" Target="../tags/tag29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3.xml"/><Relationship Id="rId3" Type="http://schemas.openxmlformats.org/officeDocument/2006/relationships/tags" Target="../tags/tag301.xml"/><Relationship Id="rId2" Type="http://schemas.openxmlformats.org/officeDocument/2006/relationships/image" Target="../media/image9.png"/><Relationship Id="rId1" Type="http://schemas.openxmlformats.org/officeDocument/2006/relationships/tags" Target="../tags/tag300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3.xml"/><Relationship Id="rId4" Type="http://schemas.openxmlformats.org/officeDocument/2006/relationships/tags" Target="../tags/tag304.xml"/><Relationship Id="rId3" Type="http://schemas.openxmlformats.org/officeDocument/2006/relationships/image" Target="../media/image10.GIF"/><Relationship Id="rId2" Type="http://schemas.openxmlformats.org/officeDocument/2006/relationships/tags" Target="../tags/tag303.xml"/><Relationship Id="rId1" Type="http://schemas.openxmlformats.org/officeDocument/2006/relationships/tags" Target="../tags/tag30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3.xml"/><Relationship Id="rId4" Type="http://schemas.openxmlformats.org/officeDocument/2006/relationships/tags" Target="../tags/tag307.xml"/><Relationship Id="rId3" Type="http://schemas.openxmlformats.org/officeDocument/2006/relationships/image" Target="../media/image11.png"/><Relationship Id="rId2" Type="http://schemas.openxmlformats.org/officeDocument/2006/relationships/tags" Target="../tags/tag306.xml"/><Relationship Id="rId1" Type="http://schemas.openxmlformats.org/officeDocument/2006/relationships/tags" Target="../tags/tag305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3.xml"/><Relationship Id="rId3" Type="http://schemas.openxmlformats.org/officeDocument/2006/relationships/tags" Target="../tags/tag309.xml"/><Relationship Id="rId2" Type="http://schemas.openxmlformats.org/officeDocument/2006/relationships/image" Target="../media/image12.png"/><Relationship Id="rId1" Type="http://schemas.openxmlformats.org/officeDocument/2006/relationships/tags" Target="../tags/tag30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3.xml"/><Relationship Id="rId3" Type="http://schemas.openxmlformats.org/officeDocument/2006/relationships/tags" Target="../tags/tag311.xml"/><Relationship Id="rId2" Type="http://schemas.openxmlformats.org/officeDocument/2006/relationships/image" Target="../media/image13.png"/><Relationship Id="rId1" Type="http://schemas.openxmlformats.org/officeDocument/2006/relationships/tags" Target="../tags/tag310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2.xml"/><Relationship Id="rId4" Type="http://schemas.openxmlformats.org/officeDocument/2006/relationships/tags" Target="../tags/tag265.xml"/><Relationship Id="rId3" Type="http://schemas.openxmlformats.org/officeDocument/2006/relationships/tags" Target="../tags/tag264.xml"/><Relationship Id="rId2" Type="http://schemas.openxmlformats.org/officeDocument/2006/relationships/tags" Target="../tags/tag263.xml"/><Relationship Id="rId1" Type="http://schemas.openxmlformats.org/officeDocument/2006/relationships/tags" Target="../tags/tag26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3.xml"/><Relationship Id="rId3" Type="http://schemas.openxmlformats.org/officeDocument/2006/relationships/tags" Target="../tags/tag313.xml"/><Relationship Id="rId2" Type="http://schemas.openxmlformats.org/officeDocument/2006/relationships/image" Target="../media/image14.png"/><Relationship Id="rId1" Type="http://schemas.openxmlformats.org/officeDocument/2006/relationships/tags" Target="../tags/tag31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3.xml"/><Relationship Id="rId4" Type="http://schemas.openxmlformats.org/officeDocument/2006/relationships/tags" Target="../tags/tag316.xml"/><Relationship Id="rId3" Type="http://schemas.openxmlformats.org/officeDocument/2006/relationships/image" Target="../media/image15.GIF"/><Relationship Id="rId2" Type="http://schemas.openxmlformats.org/officeDocument/2006/relationships/tags" Target="../tags/tag315.xml"/><Relationship Id="rId1" Type="http://schemas.openxmlformats.org/officeDocument/2006/relationships/tags" Target="../tags/tag3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tags" Target="../tags/tag318.xml"/><Relationship Id="rId1" Type="http://schemas.openxmlformats.org/officeDocument/2006/relationships/tags" Target="../tags/tag3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tags" Target="../tags/tag320.xml"/><Relationship Id="rId1" Type="http://schemas.openxmlformats.org/officeDocument/2006/relationships/tags" Target="../tags/tag319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2.xml"/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" Type="http://schemas.openxmlformats.org/officeDocument/2006/relationships/tags" Target="../tags/tag266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3.xml"/><Relationship Id="rId5" Type="http://schemas.openxmlformats.org/officeDocument/2006/relationships/tags" Target="../tags/tag272.xml"/><Relationship Id="rId4" Type="http://schemas.openxmlformats.org/officeDocument/2006/relationships/tags" Target="../tags/tag271.xml"/><Relationship Id="rId3" Type="http://schemas.openxmlformats.org/officeDocument/2006/relationships/image" Target="../media/image2.jpeg"/><Relationship Id="rId2" Type="http://schemas.openxmlformats.org/officeDocument/2006/relationships/tags" Target="../tags/tag270.xml"/><Relationship Id="rId1" Type="http://schemas.openxmlformats.org/officeDocument/2006/relationships/tags" Target="../tags/tag26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2.xml"/><Relationship Id="rId3" Type="http://schemas.openxmlformats.org/officeDocument/2006/relationships/tags" Target="../tags/tag274.xml"/><Relationship Id="rId2" Type="http://schemas.openxmlformats.org/officeDocument/2006/relationships/image" Target="../media/image3.png"/><Relationship Id="rId1" Type="http://schemas.openxmlformats.org/officeDocument/2006/relationships/tags" Target="../tags/tag27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2.xml"/><Relationship Id="rId3" Type="http://schemas.openxmlformats.org/officeDocument/2006/relationships/tags" Target="../tags/tag277.xml"/><Relationship Id="rId2" Type="http://schemas.openxmlformats.org/officeDocument/2006/relationships/tags" Target="../tags/tag276.xml"/><Relationship Id="rId1" Type="http://schemas.openxmlformats.org/officeDocument/2006/relationships/tags" Target="../tags/tag275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3.xml"/><Relationship Id="rId5" Type="http://schemas.openxmlformats.org/officeDocument/2006/relationships/tags" Target="../tags/tag281.xml"/><Relationship Id="rId4" Type="http://schemas.openxmlformats.org/officeDocument/2006/relationships/tags" Target="../tags/tag280.xml"/><Relationship Id="rId3" Type="http://schemas.openxmlformats.org/officeDocument/2006/relationships/image" Target="../media/image2.jpeg"/><Relationship Id="rId2" Type="http://schemas.openxmlformats.org/officeDocument/2006/relationships/tags" Target="../tags/tag279.xml"/><Relationship Id="rId1" Type="http://schemas.openxmlformats.org/officeDocument/2006/relationships/tags" Target="../tags/tag278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3.xml"/><Relationship Id="rId3" Type="http://schemas.openxmlformats.org/officeDocument/2006/relationships/tags" Target="../tags/tag283.xml"/><Relationship Id="rId2" Type="http://schemas.openxmlformats.org/officeDocument/2006/relationships/image" Target="../media/image4.png"/><Relationship Id="rId1" Type="http://schemas.openxmlformats.org/officeDocument/2006/relationships/tags" Target="../tags/tag28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3.xml"/><Relationship Id="rId3" Type="http://schemas.openxmlformats.org/officeDocument/2006/relationships/tags" Target="../tags/tag285.xml"/><Relationship Id="rId2" Type="http://schemas.openxmlformats.org/officeDocument/2006/relationships/image" Target="../media/image5.png"/><Relationship Id="rId1" Type="http://schemas.openxmlformats.org/officeDocument/2006/relationships/tags" Target="../tags/tag2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4">
            <a:hlinkClick r:id="rId1" action="ppaction://hlinksldjump"/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l="6675" t="2908" r="6006" b="7306"/>
          <a:stretch>
            <a:fillRect/>
          </a:stretch>
        </p:blipFill>
        <p:spPr>
          <a:xfrm>
            <a:off x="8395418" y="3333389"/>
            <a:ext cx="3007972" cy="3009146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sp>
        <p:nvSpPr>
          <p:cNvPr id="6" name="标题 5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/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chemeClr val="accent1"/>
                </a:solidFill>
                <a:sym typeface="Arial" panose="020B0604020202020204" pitchFamily="34" charset="0"/>
              </a:rPr>
              <a:t>Arduino语言编程简介</a:t>
            </a:r>
            <a:endParaRPr lang="en-US" altLang="zh-CN" dirty="0">
              <a:solidFill>
                <a:schemeClr val="accent1"/>
              </a:solidFill>
              <a:sym typeface="Arial" panose="020B0604020202020204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chemeClr val="accent1"/>
                </a:solidFill>
                <a:sym typeface="Arial" panose="020B0604020202020204" pitchFamily="34" charset="0"/>
              </a:rPr>
              <a:t>及实操</a:t>
            </a:r>
            <a:endParaRPr lang="en-US" altLang="zh-CN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机智协会 第二课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/>
        <p:txBody>
          <a:bodyPr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徐博石 2022/10/23</a:t>
            </a:r>
            <a:endParaRPr lang="zh-CN" altLang="en-US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循环语句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2415540"/>
            <a:ext cx="5126990" cy="2026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140" y="2193925"/>
            <a:ext cx="5910580" cy="246888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134110" y="1323975"/>
            <a:ext cx="3341370" cy="3486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rtlCol="0" anchor="ctr" anchorCtr="0">
            <a:normAutofit/>
          </a:bodyPr>
          <a:lstStyle/>
          <a:p>
            <a:pPr algn="ctr"/>
            <a:r>
              <a:rPr lang="en-US" altLang="zh-CN" sz="21500" b="1" dirty="0">
                <a:ln w="25400">
                  <a:solidFill>
                    <a:schemeClr val="accent1"/>
                  </a:solidFill>
                </a:ln>
                <a:noFill/>
                <a:uFillTx/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03</a:t>
            </a:r>
            <a:endParaRPr lang="en-US" altLang="zh-CN" sz="21500" b="1" dirty="0">
              <a:ln w="25400">
                <a:solidFill>
                  <a:schemeClr val="accent1"/>
                </a:solidFill>
              </a:ln>
              <a:noFill/>
              <a:uFillTx/>
              <a:latin typeface="Arial" panose="020B0604020202020204" pitchFamily="34" charset="0"/>
              <a:ea typeface="微软雅黑" panose="020B0503020204020204" charset="-122"/>
              <a:cs typeface="+mj-lt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676775" y="2605857"/>
            <a:ext cx="6243774" cy="922021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Arduino</a:t>
            </a:r>
            <a:r>
              <a:rPr lang="zh-CN" altLang="en-US"/>
              <a:t>实操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Arduino</a:t>
            </a:r>
            <a:r>
              <a:rPr lang="zh-CN" altLang="en-US"/>
              <a:t>的连接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sz="quarter" idx="13"/>
          </p:nvPr>
        </p:nvSpPr>
        <p:spPr/>
        <p:txBody>
          <a:bodyPr/>
          <a:p>
            <a:r>
              <a:rPr lang="zh-CN" altLang="en-US" sz="2800"/>
              <a:t>Arduino UNO 1块</a:t>
            </a:r>
            <a:endParaRPr lang="zh-CN" altLang="en-US" sz="2800"/>
          </a:p>
          <a:p>
            <a:r>
              <a:rPr lang="zh-CN" altLang="en-US" sz="2800"/>
              <a:t>电源线1根</a:t>
            </a:r>
            <a:endParaRPr lang="zh-CN" altLang="en-US" sz="2800"/>
          </a:p>
          <a:p>
            <a:r>
              <a:rPr lang="zh-CN" altLang="en-US" sz="2800"/>
              <a:t>导线8根</a:t>
            </a:r>
            <a:endParaRPr lang="zh-CN" altLang="en-US" sz="2800"/>
          </a:p>
          <a:p>
            <a:r>
              <a:rPr lang="zh-CN" altLang="en-US" sz="2800"/>
              <a:t>灯泡6个</a:t>
            </a:r>
            <a:endParaRPr lang="zh-CN" altLang="en-US" sz="2800"/>
          </a:p>
          <a:p>
            <a:r>
              <a:rPr lang="zh-CN" altLang="en-US" sz="2800"/>
              <a:t>560Ω电阻6个</a:t>
            </a:r>
            <a:endParaRPr lang="zh-CN" altLang="en-US" sz="2800"/>
          </a:p>
          <a:p>
            <a:r>
              <a:rPr lang="zh-CN" altLang="en-US" sz="2800"/>
              <a:t>面包板1个</a:t>
            </a:r>
            <a:endParaRPr lang="zh-CN" altLang="en-US" sz="2800"/>
          </a:p>
        </p:txBody>
      </p:sp>
      <p:sp>
        <p:nvSpPr>
          <p:cNvPr id="6" name="内容占位符 5"/>
          <p:cNvSpPr/>
          <p:nvPr>
            <p:ph sz="quarter" idx="14"/>
          </p:nvPr>
        </p:nvSpPr>
        <p:spPr/>
        <p:txBody>
          <a:bodyPr/>
          <a:p>
            <a:r>
              <a:rPr lang="zh-CN" altLang="en-US" sz="6600">
                <a:latin typeface="Consolas" panose="020B0609020204030204" charset="0"/>
                <a:cs typeface="Consolas" panose="020B0609020204030204" charset="0"/>
              </a:rPr>
              <a:t>也许，拍点实物图上去？反正现在没有</a:t>
            </a:r>
            <a:r>
              <a:rPr lang="en-US" altLang="zh-CN" sz="66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6600">
                <a:latin typeface="Consolas" panose="020B0609020204030204" charset="0"/>
                <a:cs typeface="Consolas" panose="020B0609020204030204" charset="0"/>
              </a:rPr>
              <a:t>诶嘿</a:t>
            </a:r>
            <a:endParaRPr lang="zh-CN" altLang="en-US" sz="6600"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>
          <a:xfrm>
            <a:off x="586740" y="1764030"/>
            <a:ext cx="3956685" cy="49288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项目一：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控制 LED 闪烁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描述：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LED灯每隔一秒交替亮灭一次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内容占位符 7" descr="图片1"/>
          <p:cNvPicPr>
            <a:picLocks noGrp="1" noChangeAspect="1"/>
          </p:cNvPicPr>
          <p:nvPr>
            <p:ph sz="quarter" idx="14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567045" y="1149350"/>
            <a:ext cx="5547360" cy="432816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频闪灯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>
          <a:xfrm>
            <a:off x="586740" y="2975610"/>
            <a:ext cx="3956685" cy="371729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以接口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为例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频闪灯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960" y="770255"/>
            <a:ext cx="6849110" cy="507111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83835" y="405910"/>
            <a:ext cx="3960000" cy="882000"/>
          </a:xfrm>
        </p:spPr>
        <p:txBody>
          <a:bodyPr>
            <a:normAutofit/>
          </a:bodyPr>
          <a:lstStyle/>
          <a:p>
            <a:r>
              <a:rPr lang="zh-CN" altLang="en-US"/>
              <a:t>频闪灯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980" y="1144270"/>
            <a:ext cx="9326880" cy="45694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>
          <a:xfrm>
            <a:off x="586740" y="1764030"/>
            <a:ext cx="3956685" cy="49288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项目二：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控制一排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LED 依次闪烁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描述：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如右图，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个LED灯每隔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0.2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秒轮流亮灭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跑马灯</a:t>
            </a:r>
            <a:endParaRPr lang="zh-CN" altLang="en-US"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5761990" y="1378585"/>
            <a:ext cx="4888230" cy="410083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>
          <a:xfrm>
            <a:off x="586740" y="2975610"/>
            <a:ext cx="3956685" cy="371729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以接口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2,3,4,5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为例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跑马灯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735" y="755650"/>
            <a:ext cx="5676900" cy="53467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83835" y="405910"/>
            <a:ext cx="3960000" cy="882000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跑马灯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1464945"/>
            <a:ext cx="8808720" cy="50806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83835" y="405910"/>
            <a:ext cx="3960000" cy="882000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跑马灯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75" y="1287780"/>
            <a:ext cx="9149080" cy="50819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134110" y="1323975"/>
            <a:ext cx="3341370" cy="3486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rtlCol="0" anchor="ctr" anchorCtr="0">
            <a:normAutofit/>
          </a:bodyPr>
          <a:lstStyle/>
          <a:p>
            <a:pPr algn="ctr"/>
            <a:r>
              <a:rPr lang="en-US" altLang="zh-CN" sz="21500" b="1" dirty="0">
                <a:ln w="25400">
                  <a:solidFill>
                    <a:schemeClr val="accent1"/>
                  </a:solidFill>
                </a:ln>
                <a:noFill/>
                <a:uFillTx/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00</a:t>
            </a:r>
            <a:endParaRPr lang="en-US" altLang="zh-CN" sz="21500" b="1" dirty="0">
              <a:ln w="25400">
                <a:solidFill>
                  <a:schemeClr val="accent1"/>
                </a:solidFill>
              </a:ln>
              <a:noFill/>
              <a:uFillTx/>
              <a:latin typeface="Arial" panose="020B0604020202020204" pitchFamily="34" charset="0"/>
              <a:ea typeface="微软雅黑" panose="020B0503020204020204" charset="-122"/>
              <a:cs typeface="+mj-lt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课前准备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676775" y="3102610"/>
            <a:ext cx="6243955" cy="1887220"/>
          </a:xfrm>
        </p:spPr>
        <p:txBody>
          <a:bodyPr/>
          <a:lstStyle/>
          <a:p>
            <a:r>
              <a:rPr lang="zh-CN" altLang="en-US"/>
              <a:t>检查设备：</a:t>
            </a:r>
            <a:endParaRPr lang="zh-CN" altLang="en-US"/>
          </a:p>
          <a:p>
            <a:r>
              <a:rPr lang="zh-CN" altLang="en-US"/>
              <a:t>Arduino UNO 1块，电源线1根，导线8根，灯泡6个，560Ω电阻6个，面包板1个。</a:t>
            </a:r>
            <a:endParaRPr lang="zh-CN" altLang="en-US"/>
          </a:p>
          <a:p>
            <a:r>
              <a:rPr lang="zh-CN" altLang="en-US"/>
              <a:t>需要每组有一个同学自带电脑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83835" y="405910"/>
            <a:ext cx="3960000" cy="882000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跑马灯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1473200"/>
            <a:ext cx="8990965" cy="47910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>
          <a:xfrm>
            <a:off x="586740" y="1764030"/>
            <a:ext cx="3956685" cy="492887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如何使用按钮，实现两种跑马灯模式的切换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b="1">
                <a:sym typeface="+mn-ea"/>
              </a:rPr>
              <a:t>（按钮可以通过拔插面包板上公头实现）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跑马灯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拓展</a:t>
            </a:r>
            <a:endParaRPr lang="zh-CN" altLang="en-US">
              <a:sym typeface="+mn-ea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5781675" y="1461135"/>
            <a:ext cx="5232400" cy="393636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762790"/>
            <a:ext cx="9626400" cy="7236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Reference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4" name="内容占位符 3"/>
          <p:cNvSpPr/>
          <p:nvPr>
            <p:ph sz="quarter" idx="13"/>
          </p:nvPr>
        </p:nvSpPr>
        <p:spPr>
          <a:xfrm>
            <a:off x="1096645" y="1772920"/>
            <a:ext cx="10763250" cy="4105275"/>
          </a:xfrm>
        </p:spPr>
        <p:txBody>
          <a:bodyPr>
            <a:normAutofit lnSpcReduction="10000"/>
          </a:bodyPr>
          <a:p>
            <a:r>
              <a:rPr lang="en-US" altLang="zh-CN" sz="2400" b="1"/>
              <a:t>《Arduino程序设计基础》</a:t>
            </a:r>
            <a:r>
              <a:rPr lang="zh-CN" altLang="en-US" sz="2400" b="1"/>
              <a:t>：</a:t>
            </a:r>
            <a:endParaRPr lang="zh-CN" altLang="en-US" sz="2400" b="1"/>
          </a:p>
          <a:p>
            <a:r>
              <a:rPr lang="en-US" altLang="zh-CN" sz="2400" b="1"/>
              <a:t>https://www.arduino.cn/thread-45048-1-1.html</a:t>
            </a:r>
            <a:endParaRPr lang="en-US" altLang="zh-CN" sz="2400" b="1"/>
          </a:p>
          <a:p>
            <a:r>
              <a:rPr lang="en-US" altLang="zh-CN" sz="2400" b="1"/>
              <a:t>C</a:t>
            </a:r>
            <a:r>
              <a:rPr lang="zh-CN" altLang="en-US" sz="2400" b="1"/>
              <a:t>语言教程：</a:t>
            </a:r>
            <a:endParaRPr lang="zh-CN" altLang="en-US" sz="2400" b="1"/>
          </a:p>
          <a:p>
            <a:r>
              <a:rPr lang="zh-CN" altLang="en-US" sz="2400" b="1"/>
              <a:t>https://www.runoob.com/cprogramming/c-tutorial.html</a:t>
            </a:r>
            <a:endParaRPr lang="zh-CN" altLang="en-US" sz="2400" b="1"/>
          </a:p>
          <a:p>
            <a:r>
              <a:rPr lang="en-US" altLang="zh-CN" sz="2400" b="1"/>
              <a:t>CSDN</a:t>
            </a:r>
            <a:r>
              <a:rPr lang="zh-CN" altLang="en-US" sz="2400" b="1"/>
              <a:t>：https://blog.csdn.net/ws15168689087/article/details/116381532</a:t>
            </a:r>
            <a:endParaRPr lang="zh-CN" altLang="en-US" sz="2400" b="1"/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t>谢谢！</a:t>
            </a: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134110" y="1323975"/>
            <a:ext cx="3341370" cy="3486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rtlCol="0" anchor="ctr" anchorCtr="0">
            <a:normAutofit/>
          </a:bodyPr>
          <a:lstStyle/>
          <a:p>
            <a:pPr algn="ctr"/>
            <a:r>
              <a:rPr lang="en-US" altLang="zh-CN" sz="21500" b="1" dirty="0">
                <a:ln w="25400">
                  <a:solidFill>
                    <a:schemeClr val="accent1"/>
                  </a:solidFill>
                </a:ln>
                <a:noFill/>
                <a:uFillTx/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01</a:t>
            </a:r>
            <a:endParaRPr lang="en-US" altLang="zh-CN" sz="21500" b="1" dirty="0">
              <a:ln w="25400">
                <a:solidFill>
                  <a:schemeClr val="accent1"/>
                </a:solidFill>
              </a:ln>
              <a:noFill/>
              <a:uFillTx/>
              <a:latin typeface="Arial" panose="020B0604020202020204" pitchFamily="34" charset="0"/>
              <a:ea typeface="微软雅黑" panose="020B0503020204020204" charset="-122"/>
              <a:cs typeface="+mj-lt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676775" y="2605857"/>
            <a:ext cx="6243774" cy="92202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/>
              <a:t>Arduino</a:t>
            </a:r>
            <a:r>
              <a:rPr lang="zh-CN" altLang="en-US"/>
              <a:t>编程理论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语言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</a:rPr>
              <a:t>-&gt;C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与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混合编写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</a:rPr>
              <a:t>Arduino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语言：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</a:rPr>
              <a:t>Arduino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核心库文件提供的各种库程序接口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内容占位符 7" descr="图片1"/>
          <p:cNvPicPr>
            <a:picLocks noGrp="1" noChangeAspect="1"/>
          </p:cNvPicPr>
          <p:nvPr>
            <p:ph sz="quarter" idx="14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567045" y="1149350"/>
            <a:ext cx="5547360" cy="432816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Arduino使用语言简介：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762790"/>
            <a:ext cx="9626400" cy="723600"/>
          </a:xfrm>
        </p:spPr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Arduino程序的基础结构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4" name="内容占位符 3"/>
          <p:cNvSpPr/>
          <p:nvPr>
            <p:ph sz="quarter" idx="13"/>
          </p:nvPr>
        </p:nvSpPr>
        <p:spPr>
          <a:xfrm>
            <a:off x="1107440" y="1618615"/>
            <a:ext cx="9626600" cy="614680"/>
          </a:xfrm>
        </p:spPr>
        <p:txBody>
          <a:bodyPr/>
          <a:p>
            <a:r>
              <a:rPr lang="zh-CN" altLang="en-US" sz="2400" b="1"/>
              <a:t>Arduino IDE菜单&gt;文件&gt;示例&gt;01.Basics&gt;BareMinimum</a:t>
            </a:r>
            <a:endParaRPr lang="zh-CN" altLang="en-US" sz="24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430" y="2492375"/>
            <a:ext cx="8082280" cy="38334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134110" y="1323975"/>
            <a:ext cx="3341370" cy="3486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rtlCol="0" anchor="ctr" anchorCtr="0">
            <a:normAutofit/>
          </a:bodyPr>
          <a:lstStyle/>
          <a:p>
            <a:pPr algn="ctr"/>
            <a:r>
              <a:rPr lang="en-US" altLang="zh-CN" sz="21500" b="1" dirty="0">
                <a:ln w="25400">
                  <a:solidFill>
                    <a:schemeClr val="accent1"/>
                  </a:solidFill>
                </a:ln>
                <a:noFill/>
                <a:uFillTx/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02</a:t>
            </a:r>
            <a:endParaRPr lang="en-US" altLang="zh-CN" sz="21500" b="1" dirty="0">
              <a:ln w="25400">
                <a:solidFill>
                  <a:schemeClr val="accent1"/>
                </a:solidFill>
              </a:ln>
              <a:noFill/>
              <a:uFillTx/>
              <a:latin typeface="Arial" panose="020B0604020202020204" pitchFamily="34" charset="0"/>
              <a:ea typeface="微软雅黑" panose="020B0503020204020204" charset="-122"/>
              <a:cs typeface="+mj-lt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676775" y="2605857"/>
            <a:ext cx="6243774" cy="922021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C</a:t>
            </a:r>
            <a:r>
              <a:rPr lang="zh-CN" altLang="en-US"/>
              <a:t>语言基础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>
          <a:xfrm>
            <a:off x="586740" y="1764030"/>
            <a:ext cx="3956685" cy="49288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整型包括：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char字符型 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int整型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short long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...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浮点</a:t>
            </a:r>
            <a:r>
              <a:rPr lang="zh-CN" altLang="en-US" sz="2400" b="1">
                <a:sym typeface="+mn-ea"/>
              </a:rPr>
              <a:t>型包括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float单精度浮点型 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double双精度浮点型 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long double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...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内容占位符 7" descr="图片1"/>
          <p:cNvPicPr>
            <a:picLocks noGrp="1" noChangeAspect="1"/>
          </p:cNvPicPr>
          <p:nvPr>
            <p:ph sz="quarter" idx="14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567045" y="1149350"/>
            <a:ext cx="5547360" cy="432816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基本数据类型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判断语句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75" y="1904365"/>
            <a:ext cx="8431530" cy="33324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循环语句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2384425"/>
            <a:ext cx="9111615" cy="208915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21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2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257.xml><?xml version="1.0" encoding="utf-8"?>
<p:tagLst xmlns:p="http://schemas.openxmlformats.org/presentationml/2006/main">
  <p:tag name="KSO_WM_UNIT_PLACING_PICTURE_USER_VIEWPORT" val="{&quot;height&quot;:4738.8125984251965,&quot;width&quot;:4736.963779527559}"/>
  <p:tag name="KSO_WM_UNIT_LINE_FORE_SCHEMECOLOR_INDEX_BRIGHTNESS" val="0"/>
  <p:tag name="KSO_WM_UNIT_LINE_FORE_SCHEMECOLOR_INDEX" val="5"/>
  <p:tag name="KSO_WM_UNIT_LINE_FILL_TYPE" val="2"/>
</p:tagLst>
</file>

<file path=ppt/tags/tag25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</p:tagLst>
</file>

<file path=ppt/tags/tag25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1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  <p:tag name="KSO_WM_UNIT_TEXT_FILL_FORE_SCHEMECOLOR_INDEX_BRIGHTNESS" val="0"/>
  <p:tag name="KSO_WM_UNIT_TEXT_FILL_FORE_SCHEMECOLOR_INDEX" val="5"/>
  <p:tag name="KSO_WM_UNIT_TEXT_FILL_TYPE" val="1"/>
</p:tagLst>
</file>

<file path=ppt/tags/tag261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</p:tagLst>
</file>

<file path=ppt/tags/tag262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6915_7*e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2"/>
</p:tagLst>
</file>

<file path=ppt/tags/tag2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7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</p:tagLst>
</file>

<file path=ppt/tags/tag2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7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点击此处添加正文，文字是您思炼，为了演示发布的良好效果，请言简意赅的阐述您的观点。点击此处添加正文，请言简意赅的阐述您的观点。"/>
</p:tagLst>
</file>

<file path=ppt/tags/tag265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SLIDE_LAYOUT" val="a_b_e"/>
  <p:tag name="KSO_WM_SLIDE_LAYOUT_CNT" val="1_1_1"/>
</p:tagLst>
</file>

<file path=ppt/tags/tag266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6915_7*e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2"/>
</p:tagLst>
</file>

<file path=ppt/tags/tag26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7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</p:tagLst>
</file>

<file path=ppt/tags/tag268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SLIDE_LAYOUT" val="a_b_e"/>
  <p:tag name="KSO_WM_SLIDE_LAYOUT_CNT" val="1_1_1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21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REFSHAPE" val="831089428"/>
  <p:tag name="KSO_WM_UNIT_PLACING_PICTURE_USER_VIEWPORT" val="{&quot;height&quot;:6816,&quot;width&quot;:8736}"/>
  <p:tag name="KSO_WM_UNIT_HIGHLIGHT" val="0"/>
  <p:tag name="KSO_WM_UNIT_COMPATIBLE" val="0"/>
  <p:tag name="KSO_WM_UNIT_DIAGRAM_ISNUMVISUAL" val="0"/>
  <p:tag name="KSO_WM_UNIT_DIAGRAM_ISREFERUNIT" val="0"/>
  <p:tag name="KSO_WM_UNIT_ID" val="custom20206915_10*d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VALUE" val="1201*1540"/>
  <p:tag name="KSO_WM_UNIT_TYPE" val="d"/>
  <p:tag name="KSO_WM_UNIT_INDEX" val="1"/>
  <p:tag name="KSO_WM_UNIT_SUPPORT_UNIT_TYPE" val="[&quot;d&quot;]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0"/>
  <p:tag name="KSO_WM_UNIT_TYPE" val="a"/>
  <p:tag name="KSO_WM_UNIT_INDEX" val="1"/>
  <p:tag name="KSO_WM_UNIT_PRESET_TEXT" val="单击此处添加标题"/>
</p:tagLst>
</file>

<file path=ppt/tags/tag272.xml><?xml version="1.0" encoding="utf-8"?>
<p:tagLst xmlns:p="http://schemas.openxmlformats.org/presentationml/2006/main">
  <p:tag name="KSO_WM_SLIDE_ID" val="custom20206915_10"/>
  <p:tag name="KSO_WM_TEMPLATE_SUBCATEGORY" val="0"/>
  <p:tag name="KSO_WM_TEMPLATE_MASTER_TYPE" val="1"/>
  <p:tag name="KSO_WM_TEMPLATE_COLOR_TYPE" val="1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29*400"/>
  <p:tag name="KSO_WM_SLIDE_POSITION" val="45*60"/>
  <p:tag name="KSO_WM_SLIDE_LAYOUT" val="a_d_f"/>
  <p:tag name="KSO_WM_SLIDE_LAYOUT_CNT" val="1_1_1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274.xml><?xml version="1.0" encoding="utf-8"?>
<p:tagLst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275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6915_7*e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2"/>
</p:tagLst>
</file>

<file path=ppt/tags/tag2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7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</p:tagLst>
</file>

<file path=ppt/tags/tag277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SLIDE_LAYOUT" val="a_b_e"/>
  <p:tag name="KSO_WM_SLIDE_LAYOUT_CNT" val="1_1_1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21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"/>
</p:tagLst>
</file>

<file path=ppt/tags/tag279.xml><?xml version="1.0" encoding="utf-8"?>
<p:tagLst xmlns:p="http://schemas.openxmlformats.org/presentationml/2006/main">
  <p:tag name="REFSHAPE" val="831089428"/>
  <p:tag name="KSO_WM_UNIT_PLACING_PICTURE_USER_VIEWPORT" val="{&quot;height&quot;:6816,&quot;width&quot;:8736}"/>
  <p:tag name="KSO_WM_UNIT_HIGHLIGHT" val="0"/>
  <p:tag name="KSO_WM_UNIT_COMPATIBLE" val="0"/>
  <p:tag name="KSO_WM_UNIT_DIAGRAM_ISNUMVISUAL" val="0"/>
  <p:tag name="KSO_WM_UNIT_DIAGRAM_ISREFERUNIT" val="0"/>
  <p:tag name="KSO_WM_UNIT_ID" val="custom20206915_10*d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VALUE" val="1201*1540"/>
  <p:tag name="KSO_WM_UNIT_TYPE" val="d"/>
  <p:tag name="KSO_WM_UNIT_INDEX" val="1"/>
  <p:tag name="KSO_WM_UNIT_SUPPORT_UNIT_TYPE" val="[&quot;d&quot;]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0"/>
  <p:tag name="KSO_WM_UNIT_TYPE" val="a"/>
  <p:tag name="KSO_WM_UNIT_INDEX" val="1"/>
  <p:tag name="KSO_WM_UNIT_PRESET_TEXT" val="单击此处添加标题"/>
</p:tagLst>
</file>

<file path=ppt/tags/tag281.xml><?xml version="1.0" encoding="utf-8"?>
<p:tagLst xmlns:p="http://schemas.openxmlformats.org/presentationml/2006/main">
  <p:tag name="KSO_WM_SLIDE_ID" val="custom20206915_10"/>
  <p:tag name="KSO_WM_TEMPLATE_SUBCATEGORY" val="0"/>
  <p:tag name="KSO_WM_TEMPLATE_MASTER_TYPE" val="1"/>
  <p:tag name="KSO_WM_TEMPLATE_COLOR_TYPE" val="1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29*400"/>
  <p:tag name="KSO_WM_SLIDE_POSITION" val="45*60"/>
  <p:tag name="KSO_WM_SLIDE_LAYOUT" val="a_d_f"/>
  <p:tag name="KSO_WM_SLIDE_LAYOUT_CNT" val="1_1_1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0"/>
  <p:tag name="KSO_WM_UNIT_TYPE" val="a"/>
  <p:tag name="KSO_WM_UNIT_INDEX" val="1"/>
  <p:tag name="KSO_WM_UNIT_PRESET_TEXT" val="单击此处添加标题"/>
</p:tagLst>
</file>

<file path=ppt/tags/tag283.xml><?xml version="1.0" encoding="utf-8"?>
<p:tagLst xmlns:p="http://schemas.openxmlformats.org/presentationml/2006/main">
  <p:tag name="KSO_WM_SLIDE_ID" val="custom20206915_10"/>
  <p:tag name="KSO_WM_TEMPLATE_SUBCATEGORY" val="0"/>
  <p:tag name="KSO_WM_TEMPLATE_MASTER_TYPE" val="1"/>
  <p:tag name="KSO_WM_TEMPLATE_COLOR_TYPE" val="1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29*400"/>
  <p:tag name="KSO_WM_SLIDE_POSITION" val="45*60"/>
  <p:tag name="KSO_WM_SLIDE_LAYOUT" val="a_d_f"/>
  <p:tag name="KSO_WM_SLIDE_LAYOUT_CNT" val="1_1_1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0"/>
  <p:tag name="KSO_WM_UNIT_TYPE" val="a"/>
  <p:tag name="KSO_WM_UNIT_INDEX" val="1"/>
  <p:tag name="KSO_WM_UNIT_PRESET_TEXT" val="单击此处添加标题"/>
</p:tagLst>
</file>

<file path=ppt/tags/tag285.xml><?xml version="1.0" encoding="utf-8"?>
<p:tagLst xmlns:p="http://schemas.openxmlformats.org/presentationml/2006/main">
  <p:tag name="KSO_WM_SLIDE_ID" val="custom20206915_10"/>
  <p:tag name="KSO_WM_TEMPLATE_SUBCATEGORY" val="0"/>
  <p:tag name="KSO_WM_TEMPLATE_MASTER_TYPE" val="1"/>
  <p:tag name="KSO_WM_TEMPLATE_COLOR_TYPE" val="1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29*400"/>
  <p:tag name="KSO_WM_SLIDE_POSITION" val="45*60"/>
  <p:tag name="KSO_WM_SLIDE_LAYOUT" val="a_d_f"/>
  <p:tag name="KSO_WM_SLIDE_LAYOUT_CNT" val="1_1_1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0"/>
  <p:tag name="KSO_WM_UNIT_TYPE" val="a"/>
  <p:tag name="KSO_WM_UNIT_INDEX" val="1"/>
  <p:tag name="KSO_WM_UNIT_PRESET_TEXT" val="单击此处添加标题"/>
</p:tagLst>
</file>

<file path=ppt/tags/tag287.xml><?xml version="1.0" encoding="utf-8"?>
<p:tagLst xmlns:p="http://schemas.openxmlformats.org/presentationml/2006/main">
  <p:tag name="KSO_WM_SLIDE_ID" val="custom20206915_10"/>
  <p:tag name="KSO_WM_TEMPLATE_SUBCATEGORY" val="0"/>
  <p:tag name="KSO_WM_TEMPLATE_MASTER_TYPE" val="1"/>
  <p:tag name="KSO_WM_TEMPLATE_COLOR_TYPE" val="1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29*400"/>
  <p:tag name="KSO_WM_SLIDE_POSITION" val="45*60"/>
  <p:tag name="KSO_WM_SLIDE_LAYOUT" val="a_d_f"/>
  <p:tag name="KSO_WM_SLIDE_LAYOUT_CNT" val="1_1_1"/>
</p:tagLst>
</file>

<file path=ppt/tags/tag288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6915_7*e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2"/>
</p:tagLst>
</file>

<file path=ppt/tags/tag28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7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SLIDE_LAYOUT" val="a_b_e"/>
  <p:tag name="KSO_WM_SLIDE_LAYOUT_CNT" val="1_1_1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0"/>
  <p:tag name="KSO_WM_UNIT_TYPE" val="a"/>
  <p:tag name="KSO_WM_UNIT_INDEX" val="1"/>
  <p:tag name="KSO_WM_UNIT_PRESET_TEXT" val="单击此处添加标题"/>
</p:tagLst>
</file>

<file path=ppt/tags/tag292.xml><?xml version="1.0" encoding="utf-8"?>
<p:tagLst xmlns:p="http://schemas.openxmlformats.org/presentationml/2006/main">
  <p:tag name="KSO_WM_SLIDE_ID" val="custom20206915_10"/>
  <p:tag name="KSO_WM_TEMPLATE_SUBCATEGORY" val="0"/>
  <p:tag name="KSO_WM_TEMPLATE_MASTER_TYPE" val="1"/>
  <p:tag name="KSO_WM_TEMPLATE_COLOR_TYPE" val="1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29*400"/>
  <p:tag name="KSO_WM_SLIDE_POSITION" val="45*60"/>
  <p:tag name="KSO_WM_SLIDE_LAYOUT" val="a_d_f"/>
  <p:tag name="KSO_WM_SLIDE_LAYOUT_CNT" val="1_1_1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21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"/>
</p:tagLst>
</file>

<file path=ppt/tags/tag294.xml><?xml version="1.0" encoding="utf-8"?>
<p:tagLst xmlns:p="http://schemas.openxmlformats.org/presentationml/2006/main">
  <p:tag name="REFSHAPE" val="831089428"/>
  <p:tag name="KSO_WM_UNIT_PLACING_PICTURE_USER_VIEWPORT" val="{&quot;height&quot;:6816,&quot;width&quot;:8736}"/>
  <p:tag name="KSO_WM_UNIT_HIGHLIGHT" val="0"/>
  <p:tag name="KSO_WM_UNIT_COMPATIBLE" val="0"/>
  <p:tag name="KSO_WM_UNIT_DIAGRAM_ISNUMVISUAL" val="0"/>
  <p:tag name="KSO_WM_UNIT_DIAGRAM_ISREFERUNIT" val="0"/>
  <p:tag name="KSO_WM_UNIT_ID" val="custom20206915_10*d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VALUE" val="1201*1540"/>
  <p:tag name="KSO_WM_UNIT_TYPE" val="d"/>
  <p:tag name="KSO_WM_UNIT_INDEX" val="1"/>
  <p:tag name="KSO_WM_UNIT_SUPPORT_UNIT_TYPE" val="[&quot;d&quot;]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0"/>
  <p:tag name="KSO_WM_UNIT_TYPE" val="a"/>
  <p:tag name="KSO_WM_UNIT_INDEX" val="1"/>
  <p:tag name="KSO_WM_UNIT_PRESET_TEXT" val="单击此处添加标题"/>
</p:tagLst>
</file>

<file path=ppt/tags/tag296.xml><?xml version="1.0" encoding="utf-8"?>
<p:tagLst xmlns:p="http://schemas.openxmlformats.org/presentationml/2006/main">
  <p:tag name="KSO_WM_SLIDE_ID" val="custom20206915_10"/>
  <p:tag name="KSO_WM_TEMPLATE_SUBCATEGORY" val="0"/>
  <p:tag name="KSO_WM_TEMPLATE_MASTER_TYPE" val="1"/>
  <p:tag name="KSO_WM_TEMPLATE_COLOR_TYPE" val="1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29*400"/>
  <p:tag name="KSO_WM_SLIDE_POSITION" val="45*60"/>
  <p:tag name="KSO_WM_SLIDE_LAYOUT" val="a_d_f"/>
  <p:tag name="KSO_WM_SLIDE_LAYOUT_CNT" val="1_1_1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21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0"/>
  <p:tag name="KSO_WM_UNIT_TYPE" val="a"/>
  <p:tag name="KSO_WM_UNIT_INDEX" val="1"/>
  <p:tag name="KSO_WM_UNIT_PRESET_TEXT" val="单击此处添加标题"/>
</p:tagLst>
</file>

<file path=ppt/tags/tag299.xml><?xml version="1.0" encoding="utf-8"?>
<p:tagLst xmlns:p="http://schemas.openxmlformats.org/presentationml/2006/main">
  <p:tag name="KSO_WM_SLIDE_ID" val="custom20206915_10"/>
  <p:tag name="KSO_WM_TEMPLATE_SUBCATEGORY" val="0"/>
  <p:tag name="KSO_WM_TEMPLATE_MASTER_TYPE" val="1"/>
  <p:tag name="KSO_WM_TEMPLATE_COLOR_TYPE" val="1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29*400"/>
  <p:tag name="KSO_WM_SLIDE_POSITION" val="45*60"/>
  <p:tag name="KSO_WM_SLIDE_LAYOUT" val="a_d_f"/>
  <p:tag name="KSO_WM_SLIDE_LAYOUT_CNT" val="1_1_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0"/>
  <p:tag name="KSO_WM_UNIT_TYPE" val="a"/>
  <p:tag name="KSO_WM_UNIT_INDEX" val="1"/>
  <p:tag name="KSO_WM_UNIT_PRESET_TEXT" val="单击此处添加标题"/>
</p:tagLst>
</file>

<file path=ppt/tags/tag301.xml><?xml version="1.0" encoding="utf-8"?>
<p:tagLst xmlns:p="http://schemas.openxmlformats.org/presentationml/2006/main">
  <p:tag name="KSO_WM_SLIDE_ID" val="custom20206915_10"/>
  <p:tag name="KSO_WM_TEMPLATE_SUBCATEGORY" val="0"/>
  <p:tag name="KSO_WM_TEMPLATE_MASTER_TYPE" val="1"/>
  <p:tag name="KSO_WM_TEMPLATE_COLOR_TYPE" val="1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29*400"/>
  <p:tag name="KSO_WM_SLIDE_POSITION" val="45*60"/>
  <p:tag name="KSO_WM_SLIDE_LAYOUT" val="a_d_f"/>
  <p:tag name="KSO_WM_SLIDE_LAYOUT_CNT" val="1_1_1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21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0"/>
  <p:tag name="KSO_WM_UNIT_TYPE" val="a"/>
  <p:tag name="KSO_WM_UNIT_INDEX" val="1"/>
  <p:tag name="KSO_WM_UNIT_PRESET_TEXT" val="单击此处添加标题"/>
</p:tagLst>
</file>

<file path=ppt/tags/tag304.xml><?xml version="1.0" encoding="utf-8"?>
<p:tagLst xmlns:p="http://schemas.openxmlformats.org/presentationml/2006/main">
  <p:tag name="KSO_WM_SLIDE_ID" val="custom20206915_10"/>
  <p:tag name="KSO_WM_TEMPLATE_SUBCATEGORY" val="0"/>
  <p:tag name="KSO_WM_TEMPLATE_MASTER_TYPE" val="1"/>
  <p:tag name="KSO_WM_TEMPLATE_COLOR_TYPE" val="1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29*400"/>
  <p:tag name="KSO_WM_SLIDE_POSITION" val="45*60"/>
  <p:tag name="KSO_WM_SLIDE_LAYOUT" val="a_d_f"/>
  <p:tag name="KSO_WM_SLIDE_LAYOUT_CNT" val="1_1_1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21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0"/>
  <p:tag name="KSO_WM_UNIT_TYPE" val="a"/>
  <p:tag name="KSO_WM_UNIT_INDEX" val="1"/>
  <p:tag name="KSO_WM_UNIT_PRESET_TEXT" val="单击此处添加标题"/>
</p:tagLst>
</file>

<file path=ppt/tags/tag307.xml><?xml version="1.0" encoding="utf-8"?>
<p:tagLst xmlns:p="http://schemas.openxmlformats.org/presentationml/2006/main">
  <p:tag name="KSO_WM_SLIDE_ID" val="custom20206915_10"/>
  <p:tag name="KSO_WM_TEMPLATE_SUBCATEGORY" val="0"/>
  <p:tag name="KSO_WM_TEMPLATE_MASTER_TYPE" val="1"/>
  <p:tag name="KSO_WM_TEMPLATE_COLOR_TYPE" val="1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29*400"/>
  <p:tag name="KSO_WM_SLIDE_POSITION" val="45*60"/>
  <p:tag name="KSO_WM_SLIDE_LAYOUT" val="a_d_f"/>
  <p:tag name="KSO_WM_SLIDE_LAYOUT_CNT" val="1_1_1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0"/>
  <p:tag name="KSO_WM_UNIT_TYPE" val="a"/>
  <p:tag name="KSO_WM_UNIT_INDEX" val="1"/>
  <p:tag name="KSO_WM_UNIT_PRESET_TEXT" val="单击此处添加标题"/>
</p:tagLst>
</file>

<file path=ppt/tags/tag309.xml><?xml version="1.0" encoding="utf-8"?>
<p:tagLst xmlns:p="http://schemas.openxmlformats.org/presentationml/2006/main">
  <p:tag name="KSO_WM_SLIDE_ID" val="custom20206915_10"/>
  <p:tag name="KSO_WM_TEMPLATE_SUBCATEGORY" val="0"/>
  <p:tag name="KSO_WM_TEMPLATE_MASTER_TYPE" val="1"/>
  <p:tag name="KSO_WM_TEMPLATE_COLOR_TYPE" val="1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29*400"/>
  <p:tag name="KSO_WM_SLIDE_POSITION" val="45*60"/>
  <p:tag name="KSO_WM_SLIDE_LAYOUT" val="a_d_f"/>
  <p:tag name="KSO_WM_SLIDE_LAYOUT_CNT" val="1_1_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0"/>
  <p:tag name="KSO_WM_UNIT_TYPE" val="a"/>
  <p:tag name="KSO_WM_UNIT_INDEX" val="1"/>
  <p:tag name="KSO_WM_UNIT_PRESET_TEXT" val="单击此处添加标题"/>
</p:tagLst>
</file>

<file path=ppt/tags/tag311.xml><?xml version="1.0" encoding="utf-8"?>
<p:tagLst xmlns:p="http://schemas.openxmlformats.org/presentationml/2006/main">
  <p:tag name="KSO_WM_SLIDE_ID" val="custom20206915_10"/>
  <p:tag name="KSO_WM_TEMPLATE_SUBCATEGORY" val="0"/>
  <p:tag name="KSO_WM_TEMPLATE_MASTER_TYPE" val="1"/>
  <p:tag name="KSO_WM_TEMPLATE_COLOR_TYPE" val="1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29*400"/>
  <p:tag name="KSO_WM_SLIDE_POSITION" val="45*60"/>
  <p:tag name="KSO_WM_SLIDE_LAYOUT" val="a_d_f"/>
  <p:tag name="KSO_WM_SLIDE_LAYOUT_CNT" val="1_1_1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0"/>
  <p:tag name="KSO_WM_UNIT_TYPE" val="a"/>
  <p:tag name="KSO_WM_UNIT_INDEX" val="1"/>
  <p:tag name="KSO_WM_UNIT_PRESET_TEXT" val="单击此处添加标题"/>
</p:tagLst>
</file>

<file path=ppt/tags/tag313.xml><?xml version="1.0" encoding="utf-8"?>
<p:tagLst xmlns:p="http://schemas.openxmlformats.org/presentationml/2006/main">
  <p:tag name="KSO_WM_SLIDE_ID" val="custom20206915_10"/>
  <p:tag name="KSO_WM_TEMPLATE_SUBCATEGORY" val="0"/>
  <p:tag name="KSO_WM_TEMPLATE_MASTER_TYPE" val="1"/>
  <p:tag name="KSO_WM_TEMPLATE_COLOR_TYPE" val="1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29*400"/>
  <p:tag name="KSO_WM_SLIDE_POSITION" val="45*60"/>
  <p:tag name="KSO_WM_SLIDE_LAYOUT" val="a_d_f"/>
  <p:tag name="KSO_WM_SLIDE_LAYOUT_CNT" val="1_1_1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21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0"/>
  <p:tag name="KSO_WM_UNIT_TYPE" val="a"/>
  <p:tag name="KSO_WM_UNIT_INDEX" val="1"/>
  <p:tag name="KSO_WM_UNIT_PRESET_TEXT" val="单击此处添加标题"/>
</p:tagLst>
</file>

<file path=ppt/tags/tag316.xml><?xml version="1.0" encoding="utf-8"?>
<p:tagLst xmlns:p="http://schemas.openxmlformats.org/presentationml/2006/main">
  <p:tag name="KSO_WM_SLIDE_ID" val="custom20206915_10"/>
  <p:tag name="KSO_WM_TEMPLATE_SUBCATEGORY" val="0"/>
  <p:tag name="KSO_WM_TEMPLATE_MASTER_TYPE" val="1"/>
  <p:tag name="KSO_WM_TEMPLATE_COLOR_TYPE" val="1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29*400"/>
  <p:tag name="KSO_WM_SLIDE_POSITION" val="45*60"/>
  <p:tag name="KSO_WM_SLIDE_LAYOUT" val="a_d_f"/>
  <p:tag name="KSO_WM_SLIDE_LAYOUT_CNT" val="1_1_1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318.xml><?xml version="1.0" encoding="utf-8"?>
<p:tagLst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5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THANKS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ID" val="custom20206915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6915"/>
  <p:tag name="KSO_WM_SLIDE_TYPE" val="endPage"/>
  <p:tag name="KSO_WM_SLIDE_SUBTYPE" val="pureTxt"/>
  <p:tag name="KSO_WM_SLIDE_LAYOUT" val="a"/>
  <p:tag name="KSO_WM_SLIDE_LAYOUT_CNT" val="1"/>
</p:tagLst>
</file>

<file path=ppt/tags/tag321.xml><?xml version="1.0" encoding="utf-8"?>
<p:tagLst xmlns:p="http://schemas.openxmlformats.org/presentationml/2006/main">
  <p:tag name="COMMONDATA" val="eyJoZGlkIjoiZjVhNzJmOGE3ZTc4Yzc2M2M3N2NkNGYyYTI0Mjc0MjMifQ=="/>
  <p:tag name="KSO_WPP_MARK_KEY" val="b5c7e072-6dea-4582-93a0-f2380252d46f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769</Words>
  <Application>WPS 演示</Application>
  <PresentationFormat>宽屏</PresentationFormat>
  <Paragraphs>119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Arial Unicode MS</vt:lpstr>
      <vt:lpstr>Calibri</vt:lpstr>
      <vt:lpstr>Consolas</vt:lpstr>
      <vt:lpstr>Office 主题</vt:lpstr>
      <vt:lpstr>2_Office 主题​​</vt:lpstr>
      <vt:lpstr>1_Office 主题​​</vt:lpstr>
      <vt:lpstr>及实操</vt:lpstr>
      <vt:lpstr>课前准备</vt:lpstr>
      <vt:lpstr>Arduino编程理论</vt:lpstr>
      <vt:lpstr>Arduino使用语言简介：</vt:lpstr>
      <vt:lpstr>Arduino程序的基础结构</vt:lpstr>
      <vt:lpstr>C语言基础</vt:lpstr>
      <vt:lpstr>基本数据类型</vt:lpstr>
      <vt:lpstr>判断语句</vt:lpstr>
      <vt:lpstr>循环语句</vt:lpstr>
      <vt:lpstr>循环语句</vt:lpstr>
      <vt:lpstr>Arduino实操</vt:lpstr>
      <vt:lpstr>Arduino的连接</vt:lpstr>
      <vt:lpstr>频闪灯</vt:lpstr>
      <vt:lpstr>频闪灯</vt:lpstr>
      <vt:lpstr>频闪灯</vt:lpstr>
      <vt:lpstr>跑马灯</vt:lpstr>
      <vt:lpstr>跑马灯</vt:lpstr>
      <vt:lpstr>跑马灯</vt:lpstr>
      <vt:lpstr>跑马灯</vt:lpstr>
      <vt:lpstr>跑马灯</vt:lpstr>
      <vt:lpstr>跑马灯 拓展</vt:lpstr>
      <vt:lpstr>Reference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小石头</cp:lastModifiedBy>
  <cp:revision>4</cp:revision>
  <dcterms:created xsi:type="dcterms:W3CDTF">2022-10-19T10:49:00Z</dcterms:created>
  <dcterms:modified xsi:type="dcterms:W3CDTF">2022-10-21T09:56:59Z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7164B312494F43E0B95A3BEC1A5A584C</vt:lpwstr>
  </property>
  <property fmtid="{D5CDD505-2E9C-101B-9397-08002B2CF9AE}" pid="3" name="KSOProductBuildVer">
    <vt:lpwstr>2052-11.1.0.12598</vt:lpwstr>
  </property>
</Properties>
</file>