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71" r:id="rId6"/>
    <p:sldId id="322" r:id="rId7"/>
    <p:sldId id="329" r:id="rId8"/>
    <p:sldId id="330" r:id="rId9"/>
    <p:sldId id="331" r:id="rId10"/>
    <p:sldId id="326" r:id="rId11"/>
    <p:sldId id="327" r:id="rId12"/>
    <p:sldId id="334" r:id="rId13"/>
    <p:sldId id="336" r:id="rId14"/>
    <p:sldId id="335" r:id="rId15"/>
    <p:sldId id="337" r:id="rId16"/>
    <p:sldId id="340" r:id="rId17"/>
    <p:sldId id="332" r:id="rId18"/>
    <p:sldId id="333" r:id="rId19"/>
    <p:sldId id="339" r:id="rId20"/>
    <p:sldId id="341" r:id="rId21"/>
    <p:sldId id="342" r:id="rId22"/>
    <p:sldId id="343" r:id="rId23"/>
    <p:sldId id="345" r:id="rId24"/>
    <p:sldId id="346" r:id="rId25"/>
    <p:sldId id="348" r:id="rId26"/>
    <p:sldId id="349" r:id="rId27"/>
    <p:sldId id="350" r:id="rId28"/>
    <p:sldId id="32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>
        <p:scale>
          <a:sx n="92" d="100"/>
          <a:sy n="92" d="100"/>
        </p:scale>
        <p:origin x="3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9-10-10T13:37:21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 4579 0,'0'0'15</inkml:trace>
  <inkml:trace contextRef="#ctx0" brushRef="#br0" timeOffset="758.51">3803 5646 0</inkml:trace>
  <inkml:trace contextRef="#ctx0" brushRef="#br0" timeOffset="1551.31">20772 11679 0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0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5064 0 0,'0'0'389'0'0,"0"0"103"0"0,0 0 1359 0 0,0 0 623 0 0,0 0 129 0 0,1 0 367 0 0,7 0-2084 0 0,26 5 736 0 0,0-1 0 0 0,35-1 0 0 0,24-7-120 0 0,183-33-1 0 0,-46 10-1012 0 0,-184 23-457 0 0,-17 2-2374 0 0,11 3-5362 0 0,-40-1 1183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3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11256 0 0,'0'0'514'0'0,"0"0"-6"0"0,1 1-169 0 0,44 23 4046 0 0,-28-15-3580 0 0,37 10 1 0 0,-48-16-687 0 0,0-1 0 0 0,0 1 0 0 0,0 0 0 0 0,8 7 0 0 0,13 6 211 0 0,-16-11-243 0 0,-4-3-52 0 0,-1 0 0 0 0,0 1-1 0 0,0 0 1 0 0,0 0 0 0 0,-1 1 0 0 0,1 0-1 0 0,-1 0 1 0 0,0 0 0 0 0,0 0 0 0 0,9 11-1 0 0,-11-11-9 0 0,0 0-1 0 0,0 1 1 0 0,0 0-1 0 0,-1-1 0 0 0,0 1 1 0 0,0 0-1 0 0,0 0 1 0 0,-1 0-1 0 0,1 1 1 0 0,-1-1-1 0 0,0 0 0 0 0,-1 1 1 0 0,1-1-1 0 0,-1 0 1 0 0,0 1-1 0 0,0-1 1 0 0,-1 0-1 0 0,-2 10 0 0 0,-1-2 47 0 0,0-1 0 0 0,-2 0 0 0 0,1 0-1 0 0,-2 0 1 0 0,1-1 0 0 0,-12 15 0 0 0,4-6 89 0 0,5-7-57 0 0,-1 0-1 0 0,0-1 0 0 0,-2 0 0 0 0,1-1 0 0 0,-1 0 1 0 0,-19 13-1 0 0,12-11-164 0 0,-1-1 0 0 0,0-1 0 0 0,0-1 0 0 0,-23 8 0 0 0,39-16-204 0 0,-9 0-2059 0 0,1-2-4585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3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1278 9216 0 0,'3'3'706'0'0,"4"3"-569"0"0,-1 1 0 0 0,1-2 1 0 0,0 1-1 0 0,1-1 0 0 0,-1 0 0 0 0,1-1 0 0 0,0 0 0 0 0,0 0 0 0 0,15 5 0 0 0,8-2 1217 0 0,0-1 0 0 0,59 3 0 0 0,-69-9-1036 0 0,-1 0 0 0 0,1-2 0 0 0,-1 0 0 0 0,1-2 0 0 0,28-8 0 0 0,16-6 302 0 0,48-15-52 0 0,-24 1-243 0 0,61-23-24 0 0,-110 38-209 0 0,63-37 0 0 0,-81 41-101 0 0,125-84 391 0 0,-129 83-230 0 0,0-1 0 0 0,-1-1 0 0 0,0-1 0 0 0,-1 0 0 0 0,19-28 0 0 0,-20 22-29 0 0,-1 0-1 0 0,-1-1 1 0 0,-2 0 0 0 0,11-28-1 0 0,-20 44-137 0 0,13-34 253 0 0,-2 0 1 0 0,13-72-1 0 0,-24 102-88 0 0,-1-1-1 0 0,0 1 0 0 0,-1-1 1 0 0,0 0-1 0 0,-1 1 1 0 0,-1-1-1 0 0,0 0 1 0 0,0 1-1 0 0,-1 0 1 0 0,-1 0-1 0 0,0 0 0 0 0,-1 0 1 0 0,-12-22-1 0 0,3 12 38 0 0,-2 0 0 0 0,-1 2 0 0 0,0-1 0 0 0,-32-27 0 0 0,8 14 85 0 0,-58-38 1 0 0,74 57-193 0 0,0 0 0 0 0,-2 2 0 0 0,1 1 0 0 0,-1 1 0 0 0,-1 1 0 0 0,0 1 0 0 0,0 2 0 0 0,-1 1 0 0 0,-51-4 0 0 0,33 10 4 0 0,0 2-1 0 0,-80 14 1 0 0,-17 2 261 0 0,39-8 157 0 0,85-7-474 0 0,0 1 0 0 0,1 2 1 0 0,-25 8-1 0 0,-31 19-349 0 0,-102 63-1 0 0,137-75 310 0 0,22-12-6 0 0,1 1 0 0 0,-25 18 0 0 0,26-15 4 0 0,0 1 0 0 0,2 0 0 0 0,0 1 0 0 0,0 0 0 0 0,1 1 0 0 0,1 1 0 0 0,1 0 0 0 0,0 1 0 0 0,2 0 0 0 0,0 0 0 0 0,0 1 0 0 0,2 0 0 0 0,1 1 1 0 0,0 0-1 0 0,1 0 0 0 0,1 0 0 0 0,-2 37 0 0 0,7-21-38 0 0,8 65 0 0 0,-5-74 23 0 0,-1-7 16 0 0,1 0 0 0 0,1 0 0 0 0,1 0 0 0 0,0 0 0 0 0,2-1 0 0 0,0 0 0 0 0,1-1 0 0 0,1 1 1 0 0,1-2-1 0 0,0 0 0 0 0,1 0 0 0 0,1-1 0 0 0,1 0 0 0 0,0-1 0 0 0,1-1 0 0 0,0 0 0 0 0,21 13 1 0 0,-14-11-5 0 0,0-1 0 0 0,2-1 1 0 0,0-1-1 0 0,0-1 0 0 0,1-1 1 0 0,1-1-1 0 0,45 11 0 0 0,13-5-485 0 0,1-4 1 0 0,90 2-1 0 0,-89-9-993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17191 0 0,'1'2'123'0'0,"-1"0"-1"0"0,1 1 0 0 0,-1-1 0 0 0,1 0 1 0 0,0 0-1 0 0,0 0 0 0 0,0 0 0 0 0,0 0 0 0 0,0 0 1 0 0,1 0-1 0 0,-1 0 0 0 0,1 0 0 0 0,-1 0 1 0 0,3 2-1 0 0,-1-2-101 0 0,-1 1 1 0 0,0-1-1 0 0,0 1 1 0 0,0 0-1 0 0,0 0 1 0 0,0 0-1 0 0,0 0 1 0 0,-1 0-1 0 0,2 4 0 0 0,8 33 1384 0 0,-1-7 112 0 0,33 105 627 0 0,-38-126-2089 0 0,7 24-2 0 0,-8-19-23 0 0,10 28 0 0 0,-10-35-41 0 0,-4-7-186 0 0,1 0 1 0 0,-1 1-1 0 0,0-1 0 0 0,0 0 1 0 0,0 0-1 0 0,-1 1 1 0 0,1-1-1 0 0,-1 0 0 0 0,0 0 1 0 0,0 0-1 0 0,0 0 0 0 0,0 0 1 0 0,0 0-1 0 0,0 0 1 0 0,-1 0-1 0 0,-2 3 0 0 0,-2 3-1571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17479 0 0,'0'0'396'0'0,"0"0"52"0"0,0 0 31 0 0,0 3-52 0 0,-1 9-273 0 0,2 0 1 0 0,-1 0 0 0 0,2-1 0 0 0,0 1-1 0 0,3 13 1 0 0,-4-22-133 0 0,0 1 1 0 0,0-1-1 0 0,1 0 1 0 0,-1 0-1 0 0,1 0 1 0 0,0 0-1 0 0,0 0 1 0 0,0-1-1 0 0,0 1 1 0 0,0 0-1 0 0,1-1 1 0 0,-1 1-1 0 0,1-1 1 0 0,-1 0-1 0 0,1 0 1 0 0,0 0-1 0 0,0 0 1 0 0,0-1-1 0 0,0 1 1 0 0,0-1-1 0 0,0 0 1 0 0,1 0-1 0 0,3 1 1 0 0,0-1-74 0 0,0 0 0 0 0,0 0 0 0 0,0-1 1 0 0,0 0-1 0 0,1 0 0 0 0,-1-1 0 0 0,0 0 1 0 0,13-3-1 0 0,5-4-445 0 0,26-12 1 0 0,-28 11 77 0 0,32-13-278 0 0,-6 1 250 0 0,0 3-1 0 0,58-14 0 0 0,-102 31 512 0 0,0 1 0 0 0,1-1 0 0 0,-1 1 0 0 0,0 0 0 0 0,1 0 0 0 0,-1 1 0 0 0,0 0 0 0 0,11 2-1 0 0,-14-2 207 0 0,-3 7-69 0 0,0 1 0 0 0,0-1 0 0 0,0 0 0 0 0,-1 0 0 0 0,-1 1 0 0 0,1-2 0 0 0,-1 1 0 0 0,-1 0 1 0 0,0 0-1 0 0,0-1 0 0 0,-6 9 0 0 0,-8 10 17 0 0,-37 38 1 0 0,27-32-133 0 0,-8 7-113 0 0,-49 40 1 0 0,20-20-214 0 0,26-26-149 0 0,-67 46-1 0 0,69-53 326 0 0,9-3 47 0 0,38-30 16 0 0,0 1 0 0 0,14-6 0 0 0,18-11 0 0 0,57-29 163 0 0,-6 3 330 0 0,-52 24-381 0 0,2 2-1 0 0,0 2 1 0 0,1 2-1 0 0,72-21 1 0 0,-113 39-93 0 0,1 0 1 0 0,0 0-1 0 0,0 0 1 0 0,0 1-1 0 0,0 0 1 0 0,0 0 0 0 0,0 0-1 0 0,0 0 1 0 0,-1 1-1 0 0,1-1 1 0 0,0 1-1 0 0,0 0 1 0 0,0 0-1 0 0,-1 0 1 0 0,1 1-1 0 0,0 0 1 0 0,-1-1 0 0 0,6 5-1 0 0,-5-3 61 0 0,-1 0-1 0 0,0 0 1 0 0,0 0-1 0 0,0 0 0 0 0,0 1 1 0 0,0 0-1 0 0,-1-1 1 0 0,1 1-1 0 0,-1 0 1 0 0,0 0-1 0 0,-1 0 1 0 0,1 0-1 0 0,-1 1 1 0 0,1-1-1 0 0,-1 0 1 0 0,0 6-1 0 0,1 8 237 0 0,-2 1 0 0 0,0 0-1 0 0,-1 0 1 0 0,-1-1 0 0 0,-5 22-1 0 0,3-16 18 0 0,-36 139 835 0 0,39-160-1149 0 0,-23 62 333 0 0,3-12-343 0 0,18-44-194 0 0,-24 67 258 0 0,22-65 62 0 0,-1 1 0 0 0,0-1 1 0 0,0 0-1 0 0,-10 12 0 0 0,15-22-213 0 0,1-1-1 0 0,-1 1 1 0 0,1-1 0 0 0,-1 1-1 0 0,1-1 1 0 0,-1 0 0 0 0,0 1-1 0 0,1-1 1 0 0,-1 0 0 0 0,0 0-1 0 0,1 1 1 0 0,-1-1 0 0 0,0 0 0 0 0,1 0-1 0 0,-1 0 1 0 0,0 0 0 0 0,1 0-1 0 0,-1 0 1 0 0,0 0 0 0 0,1 0-1 0 0,-1 0 1 0 0,0 0 0 0 0,0 0-1 0 0,1 0 1 0 0,-1 0 0 0 0,0-1 0 0 0,1 1-1 0 0,-1 0 1 0 0,1 0 0 0 0,-1-1-1 0 0,0 1 1 0 0,1 0 0 0 0,-1-1-1 0 0,0 0 1 0 0,-2-1-555 0 0,0 0 0 0 0,0-1 0 0 0,1 1 0 0 0,-1-1 0 0 0,1 1 0 0 0,-4-6 0 0 0,-2-8-1606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5528 0 0,'0'0'249'0'0,"0"0"-1"0"0,0 0 357 0 0,0 0 2074 0 0,2 0 928 0 0,54-14 3112 0 0,29-7-3143 0 0,109-36-3690 0 0,-149 44 132 0 0,-26 8-20 0 0,21-9 0 0 0,-18 5-3042 0 0,1 1 0 0 0,41-8-1 0 0,-54 15-2997 0 0</inkml:trace>
  <inkml:trace contextRef="#ctx0" brushRef="#br0" timeOffset="1">201 305 11976 0 0,'0'0'546'0'0,"-2"2"-10"0"0,0 2-392 0 0,0-2-90 0 0,0 1 0 0 0,0-1 1 0 0,0 1-1 0 0,0-1 0 0 0,-1 0 0 0 0,1 0 0 0 0,-4 3 1 0 0,4-4 1833 0 0,2-1 650 0 0,3 2 972 0 0,9 2-1965 0 0,-5-3-1283 0 0,-1-1 0 0 0,1 0 0 0 0,0 0 0 0 0,0 0 0 0 0,-1-1 0 0 0,9-2 0 0 0,42-11 255 0 0,-39 8-316 0 0,61-18-1142 0 0,129-62 0 0 0,-121 46-72 0 0,-9 4-10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15288 0 0,'0'0'697'0'0,"0"0"-9"0"0,-1 2-444 0 0,-8 21 1284 0 0,2 1 0 0 0,-9 42 0 0 0,9-30-1032 0 0,3-21-226 0 0,-2 22 0 0 0,3-5-71 0 0,-8 37 0 0 0,8-52-95 0 0,-2 33-1 0 0,5-42-72 0 0,0 0-1 0 0,0 0 0 0 0,1 0 0 0 0,0 0 1 0 0,1 0-1 0 0,2 10 0 0 0,-2-15-28 0 0,-1 0 0 0 0,1 0 1 0 0,0 1-1 0 0,0-1 0 0 0,1-1 0 0 0,-1 1 0 0 0,0 0 1 0 0,1-1-1 0 0,0 1 0 0 0,-1-1 0 0 0,1 0 1 0 0,0 0-1 0 0,0 0 0 0 0,1 0 0 0 0,-1 0 0 0 0,0-1 1 0 0,0 1-1 0 0,1-1 0 0 0,-1 0 0 0 0,1 0 1 0 0,6 1-1 0 0,2 0-24 0 0,0-1 0 0 0,0 0 1 0 0,0 0-1 0 0,0-2 0 0 0,15-1 1 0 0,3-3 0 0 0,-20 3 22 0 0,1 1 0 0 0,16-1 0 0 0,-11 1-1 0 0,24-3 0 0 0,-24 1 0 0 0,-14 3 8 0 0,0 0-1 0 0,0 0 1 0 0,0 0 0 0 0,0 0-1 0 0,0 0 1 0 0,0 0-1 0 0,0 0 1 0 0,0 1 0 0 0,0-1-1 0 0,0 1 1 0 0,0 0-1 0 0,2 0 1 0 0,-3 0-5 0 0,-1-1 1 0 0,1 0-1 0 0,0 1 1 0 0,-1-1-1 0 0,1 1 1 0 0,-1 0-1 0 0,1-1 1 0 0,0 1-1 0 0,-1-1 1 0 0,0 1-1 0 0,1 0 1 0 0,-1-1-1 0 0,1 1 1 0 0,-1 0-1 0 0,0 0 1 0 0,1-1-1 0 0,-1 1 0 0 0,0 0 1 0 0,0 0-1 0 0,1-1 1 0 0,-1 1-1 0 0,0 0 1 0 0,0 0-1 0 0,0 0 1 0 0,0 0-1 0 0,0-1 1 0 0,0 1-1 0 0,-1 0 1 0 0,1 0-1 0 0,0-1 1 0 0,0 1-1 0 0,-1 1 1 0 0,0-1 41 0 0,0 1 1 0 0,0-1 0 0 0,0 1-1 0 0,0-1 1 0 0,0 1-1 0 0,0-1 1 0 0,-1 0 0 0 0,1 0-1 0 0,-1 0 1 0 0,1 0 0 0 0,-1 0-1 0 0,1 0 1 0 0,-1 0 0 0 0,1 0-1 0 0,-3 0 1 0 0,-14 10 612 0 0,-26 33 859 0 0,22-22-905 0 0,-31 24 1 0 0,35-31-375 0 0,1-1-143 0 0,-1-1 0 0 0,0-1 1 0 0,0 0-1 0 0,-1-1 0 0 0,-21 9 0 0 0,9-8-81 0 0,19-6-23 0 0,0-2 0 0 0,-1 1 0 0 0,-25 5 0 0 0,32-10-41 0 0,0 1 1 0 0,-1-1-1 0 0,1 0 0 0 0,-1 0 1 0 0,-10-2-1 0 0,15 1-45 0 0,0 1 0 0 0,0 0 0 0 0,1-1 0 0 0,-1 1 1 0 0,0-1-1 0 0,1 1 0 0 0,-1-1 0 0 0,0 0 0 0 0,1 0 0 0 0,-1 0 0 0 0,1 0 0 0 0,-1 0 0 0 0,1 0 0 0 0,0 0 0 0 0,-1-1 0 0 0,1 1 0 0 0,0 0 0 0 0,0-1 0 0 0,0 1 0 0 0,0-1 0 0 0,0 1 0 0 0,0-1 0 0 0,0 1 0 0 0,1-1 0 0 0,-1 0 1 0 0,0-2-1 0 0,0-12-1975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15200 0 0,'0'0'672'0'0,"0"0"143"0"0,0 0-655 0 0,0 0-160 0 0,8-3 0 0 0,1-2 0 0 0,1 5 1488 0 0,3-3 264 0 0,14-6 48 0 0,5 1 16 0 0,0 5-1232 0 0,5-9-240 0 0,3 0-56 0 0,11-2 0 0 0,8 8-600 0 0,-6-8-112 0 0,-5-1-24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21103 0 0,'0'0'480'0'0,"0"0"67"0"0,2 0 30 0 0,25-2-31 0 0,-1 0 0 0 0,0-2 0 0 0,0-1 0 0 0,36-12 0 0 0,18-6 250 0 0,199-53 541 0 0,-254 71-1403 0 0,0 2 1 0 0,0 1-1 0 0,0 1 0 0 0,37 4 1 0 0,-56-3 62 0 0,0 1 0 0 0,0-1 0 0 0,0 2 1 0 0,-1-1-1 0 0,1 1 0 0 0,0 0 0 0 0,8 4 0 0 0,-11-5 5 0 0,-1 1-1 0 0,0-1 1 0 0,1 1-1 0 0,-1 0 1 0 0,0-1-1 0 0,0 1 1 0 0,-1 0-1 0 0,1 0 1 0 0,0 0-1 0 0,0 1 1 0 0,-1-1-1 0 0,0 0 0 0 0,1 1 1 0 0,-1-1-1 0 0,0 1 1 0 0,0-1-1 0 0,0 1 1 0 0,0 3-1 0 0,1 3 25 0 0,-1 0 0 0 0,-1 0-1 0 0,1 0 1 0 0,-2 1 0 0 0,1-1 0 0 0,-1 0-1 0 0,0 0 1 0 0,-1 0 0 0 0,0 0 0 0 0,-1 0 0 0 0,0-1-1 0 0,-6 13 1 0 0,-6 10-114 0 0,-38 57-1 0 0,35-61 106 0 0,-23 33 291 0 0,-87 98 1 0 0,109-138-363 0 0,-1-1-1 0 0,0-2 1 0 0,-1 0 0 0 0,-28 17-1 0 0,47-33 71 0 0,1 0 1 0 0,0 0-1 0 0,-1-1 0 0 0,1 1 1 0 0,0 0-1 0 0,-1-1 0 0 0,1 1 0 0 0,-1-1 1 0 0,1 1-1 0 0,-1-1 0 0 0,1 0 1 0 0,-1 0-1 0 0,1 0 0 0 0,-1 0 1 0 0,1 0-1 0 0,-1 0 0 0 0,1 0 0 0 0,-1 0 1 0 0,0 0-1 0 0,-1-1 0 0 0,1 0-63 0 0,0 0 0 0 0,0 0 0 0 0,1-1 0 0 0,-1 1-1 0 0,1 0 1 0 0,-1-1 0 0 0,1 1 0 0 0,-1-1 0 0 0,1 1 0 0 0,0-1-1 0 0,-1 1 1 0 0,1-1 0 0 0,-1-3 0 0 0,-2-5-494 0 0,0 0-1 0 0,0 0 1 0 0,1 0 0 0 0,-2-17 0 0 0,4 24 375 0 0,-6-34-2582 0 0,1-3-5329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0 16384 0 0,'1'2'751'0'0,"0"2"-643"0"0,0 0 0 0 0,0 0 0 0 0,0 0 0 0 0,0 0 0 0 0,0 0-1 0 0,-1 0 1 0 0,1 0 0 0 0,-1 0 0 0 0,-1 7 0 0 0,-9 38-12 0 0,4-21 781 0 0,-2 0 316 0 0,-1-1 0 0 0,-20 46 0 0 0,11-32-545 0 0,-66 136 1133 0 0,6-11-1381 0 0,-6 1 315 0 0,58-119-634 0 0,22-41-178 0 0,-36 62-108 0 0,34-60-806 0 0,-1-1 0 0 0,-14 15-1 0 0,8-13-692 0 0</inkml:trace>
  <inkml:trace contextRef="#ctx0" brushRef="#br0" timeOffset="1">222 599 4144 0 0,'11'2'-15'0'0,"-1"0"0"0"0,14 5 0 0 0,17 10 4457 0 0,36 30 7214 0 0,-35-20-9911 0 0,-34-22-1390 0 0,-1 0-1 0 0,0 0 1 0 0,0 1 0 0 0,0 0-1 0 0,-1 1 1 0 0,0 0 0 0 0,10 13-1 0 0,-12-15-385 0 0,-1 1-1 0 0,0 0 0 0 0,0-1 0 0 0,0 1 0 0 0,-1 1 0 0 0,0-1 0 0 0,0 0 0 0 0,0 0 0 0 0,-1 1 0 0 0,0-1 0 0 0,0 10 1 0 0,-2-8-1348 0 0,-3-2-4413 0 0,-4-2-1626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11976 0 0,'0'0'528'0'0,"0"0"112"0"0,0 0-512 0 0,0 0-128 0 0,0 0 0 0 0,10 3 0 0 0,-5 6 1664 0 0,8-1 311 0 0,1-4 57 0 0,-1 9 16 0 0,6-6-1424 0 0,-1 1-280 0 0,9 4-56 0 0,-5-4-16 0 0,2 4-968 0 0,3 2-192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0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14512 0 0,'0'0'662'0'0,"0"0"-11"0"0,6 0 434 0 0,18 0 573 0 0,-13-1-1104 0 0,1 1 1 0 0,17 2-1 0 0,37 5 1310 0 0,95-3-1 0 0,27-15-237 0 0,-53 1-1643 0 0,29 4 17 0 0,-158 6-240 0 0,0-1-1 0 0,0 0 0 0 0,0 0 1 0 0,8-3-1 0 0,8-1-2896 0 0,-9 4-4666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18143 0 0,'0'0'800'0'0,"9"3"168"0"0,-9-3-776 0 0,5 8-192 0 0,-5-8 0 0 0,13 4 0 0 0,-4 1 504 0 0,4-2 56 0 0,-3 2 16 0 0,-6-1 0 0 0,-4-4-376 0 0,5 8-72 0 0,5 0-8 0 0,-7-1-8 0 0,2 2-392 0 0,0 2-72 0 0,-5 3-24 0 0,0 1-8415 0 0</inkml:trace>
  <inkml:trace contextRef="#ctx0" brushRef="#br0" timeOffset="1">9 430 11520 0 0,'0'0'886'0'0,"-2"0"-582"0"0,-3 0-41 0 0,3 0 921 0 0,2 0 388 0 0,2-1 76 0 0,12-3-36 0 0,22-4 0 0 0,3 0-846 0 0,261-72 2665 0 0,-280 75-3548 0 0,0 1 0 0 0,0 0 0 0 0,37 0 0 0 0,-55 4-675 0 0,-2 0-52 0 0,0 0-95 0 0,-2 16-3846 0 0,-6-9 365 0 0,-1-2-1018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11056 0 0,'0'2'505'0'0,"0"1"-434"0"0,0-1 0 0 0,-1 1 0 0 0,1 0 0 0 0,-1 0 0 0 0,0 0 1 0 0,-2 3-1 0 0,-4 19 126 0 0,2 14 1092 0 0,1-17 677 0 0,-1 33 1 0 0,0 39 208 0 0,5-83-2079 0 0,0 0 1 0 0,1 0 0 0 0,3 12-1 0 0,-4-15-140 0 0,0-7-192 0 0,0-1-112 0 0,2-1 199 0 0,1 0-1 0 0,-1 0 1 0 0,0-1-1 0 0,-1 1 0 0 0,1-1 1 0 0,0 1-1 0 0,0-1 0 0 0,-1 0 1 0 0,1 1-1 0 0,-1-1 1 0 0,1 0-1 0 0,-1 0 0 0 0,2-4 1 0 0,10-17-983 0 0,-9 18 1016 0 0,-1-1 0 0 0,0 0 0 0 0,0 0 0 0 0,0 0 0 0 0,-1 0 0 0 0,0-1 0 0 0,2-8 0 0 0,-2 7 265 0 0,0 0-1 0 0,1 1 1 0 0,-1-1-1 0 0,8-12 1 0 0,0-2 692 0 0,-7 16-559 0 0,0 0 0 0 0,1 0 1 0 0,0 1-1 0 0,0-1 0 0 0,0 1 0 0 0,1 0 1 0 0,0 0-1 0 0,0 0 0 0 0,10-7 0 0 0,-8 7-47 0 0,1 0 0 0 0,0 0 0 0 0,0 1 0 0 0,0-1 0 0 0,1 2-1 0 0,14-5 1 0 0,-21 7-218 0 0,-1 1-1 0 0,0 0 0 0 0,1-1 0 0 0,-1 1 0 0 0,1 0 0 0 0,-1 0 1 0 0,1 0-1 0 0,-1 0 0 0 0,1 0 0 0 0,1 1 0 0 0,1-1 9 0 0,0 0 40 0 0,-4 0 1 0 0,2 2 4 0 0,-1-2-60 0 0,1 1 0 0 0,-1 0 0 0 0,0 0-1 0 0,0 0 1 0 0,1 0 0 0 0,-1 0-1 0 0,0 0 1 0 0,0 0 0 0 0,0 1 0 0 0,-1-1-1 0 0,1 0 1 0 0,0 1 0 0 0,0-1 0 0 0,-1 0-1 0 0,1 1 1 0 0,-1-1 0 0 0,1 1-1 0 0,-1-1 1 0 0,1 1 0 0 0,-1-1 0 0 0,0 1-1 0 0,0-1 1 0 0,0 1 0 0 0,0-1 0 0 0,0 1-1 0 0,0-1 1 0 0,0 1 0 0 0,-1-1 0 0 0,1 1-1 0 0,0-1 1 0 0,-1 1 0 0 0,1-1-1 0 0,-1 1 1 0 0,0-1 0 0 0,1 1 0 0 0,-3 1-1 0 0,-3 7 38 0 0,0-1 0 0 0,-1 1-1 0 0,0-1 1 0 0,-1-1 0 0 0,1 0-1 0 0,-2 0 1 0 0,1 0 0 0 0,-17 10-1 0 0,17-13-37 0 0,0 0 8 0 0,-1 1-1 0 0,1 0 1 0 0,0 0-1 0 0,0 1 0 0 0,1 0 1 0 0,0 0-1 0 0,-7 10 0 0 0,13-16-13 0 0,1 0-1 0 0,-1 0 0 0 0,0 0 0 0 0,0 0 1 0 0,1 0-1 0 0,-1 0 0 0 0,0 0 0 0 0,0 0 1 0 0,0-1-1 0 0,0 1 0 0 0,0 0 1 0 0,0 0-1 0 0,-1-1 0 0 0,1 1 0 0 0,0-1 1 0 0,0 1-1 0 0,0-1 0 0 0,-1 0 0 0 0,1 1 1 0 0,0-1-1 0 0,0 0 0 0 0,-1 0 1 0 0,1 0-1 0 0,0 1 0 0 0,0-2 0 0 0,-3 1 1 0 0,2-2 525 0 0,1 1-2049 0 0,0 1-4666 0 0,1 0 3778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4608 0 0,'1'53'1382'0'0,"1"-16"4528"0"0,8 50 0 0 0,4 33-3105 0 0,-7-74-2432 0 0,13 63 70 0 0,-11-85-443 0 0,-8-17-17 0 0,-1-6-83 0 0,0-1-72 0 0,0 0-20 0 0,-5-23-838 0 0,4 17 852 0 0,0 0 0 0 0,0 0 0 0 0,0 0 0 0 0,0 0 1 0 0,1-10-1 0 0,2 2 12 0 0,1 0 1 0 0,0 0-1 0 0,0 0 1 0 0,2 0-1 0 0,-1 0 1 0 0,2 1-1 0 0,10-19 1 0 0,-4 11 233 0 0,1 1 1 0 0,0 1-1 0 0,2 0 0 0 0,0 1 1 0 0,1 1-1 0 0,31-26 0 0 0,-11 13 560 0 0,78-49 0 0 0,-71 55-366 0 0,2 2 0 0 0,0 2 0 0 0,0 2 0 0 0,51-12 0 0 0,-86 27-216 0 0,1 1 1 0 0,-1 1 0 0 0,1 0-1 0 0,-1 0 1 0 0,1 1 0 0 0,0 0-1 0 0,-1 1 1 0 0,16 3-1 0 0,-18-3-9 0 0,0 1-1 0 0,0 1 0 0 0,-1-1 1 0 0,1 1-1 0 0,-1 1 1 0 0,0-1-1 0 0,0 1 0 0 0,0 1 1 0 0,0-1-1 0 0,-1 1 0 0 0,12 10 1 0 0,-13-9-31 0 0,0 1 1 0 0,-1-1 0 0 0,0 1 0 0 0,0 0-1 0 0,0 0 1 0 0,-1 0 0 0 0,0 1 0 0 0,0-1-1 0 0,0 1 1 0 0,-1-1 0 0 0,-1 1 0 0 0,1 0-1 0 0,-1 0 1 0 0,0 0 0 0 0,-1 14 0 0 0,-2 2 460 0 0,0 1 1 0 0,-2-1 0 0 0,-11 43-1 0 0,7-41 49 0 0,-13 27-1 0 0,2-6 56 0 0,15-35-482 0 0,-1 1 0 0 0,-1-1 1 0 0,0 0-1 0 0,-14 20 0 0 0,11-19 188 0 0,1 1-1 0 0,-12 28 1 0 0,15-29-54 0 0,-1 0 0 0 0,-1-1-1 0 0,0 0 1 0 0,-13 18 0 0 0,17-25-191 0 0,2-4-25 0 0,0 0 0 0 0,0 1 0 0 0,1-1 0 0 0,-1 0 0 0 0,0 0 0 0 0,0 0 0 0 0,-1 0 0 0 0,1 0 0 0 0,0 0 0 0 0,0-1 0 0 0,0 1 0 0 0,0 0 0 0 0,-1-1 0 0 0,1 1 0 0 0,-2 0 0 0 0,2 0-2 0 0,0-1-1 0 0,0 0 1 0 0,0 0-1 0 0,0 0 0 0 0,0 0 1 0 0,0 0-1 0 0,0 0 1 0 0,0 0-1 0 0,0 0 1 0 0,0 0-1 0 0,0 0 1 0 0,0-1-1 0 0,0 1 1 0 0,0 0-1 0 0,0-1 1 0 0,0 1-1 0 0,0-1 0 0 0,0 1 1 0 0,-1-1-1 0 0,-14-12-38 0 0,-39-50-2673 0 0,49 57 2079 0 0,3 3 172 0 0,0-1 1 0 0,0 1 0 0 0,0-1-1 0 0,0 1 1 0 0,1-1 0 0 0,-3-6-1 0 0,-3-2-1278 0 0,-2 0-32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1840 0 0,'0'5'160'0'0,"2"-2"1063"0"0,-1 0 0 0 0,0 0-1 0 0,1 0 1 0 0,0 0 0 0 0,3 5 0 0 0,-3-5-280 0 0,0-1 1 0 0,0 1-1 0 0,-1 0 0 0 0,1-1 1 0 0,-1 1-1 0 0,1 0 1 0 0,-1 0-1 0 0,1 3 0 0 0,-2-4-811 0 0,1 0 0 0 0,-1 0 0 0 0,1-1 0 0 0,0 1-1 0 0,0 0 1 0 0,0-1 0 0 0,0 1 0 0 0,0-1-1 0 0,2 3 1 0 0,-2-3-40 0 0,0 0 0 0 0,0 1 0 0 0,0-1 0 0 0,0 1-1 0 0,0-1 1 0 0,0 1 0 0 0,-1 0 0 0 0,1-1 0 0 0,-1 1 0 0 0,1 0 0 0 0,0 2-1 0 0,14 61 1096 0 0,-14-34-1050 0 0,-1-29-315 0 0,0-2-589 0 0,0 0-224 0 0,0 0-38 0 0,0 0 25 0 0,0 0 145 0 0,4-17-1467 0 0,1-9 989 0 0,-1 6 1060 0 0,0 0 0 0 0,11-26 0 0 0,-13 40 546 0 0,0 1 0 0 0,1-1 0 0 0,0 1 0 0 0,0 0 0 0 0,0 0 1 0 0,1 0-1 0 0,0 0 0 0 0,0 1 0 0 0,0 0 0 0 0,0-1 0 0 0,1 2 0 0 0,8-7 1 0 0,-9 8-27 0 0,0 0 1 0 0,0 0-1 0 0,0 1 1 0 0,0-1-1 0 0,8 0 1 0 0,6-3 410 0 0,-9 2-530 0 0,0 2-1 0 0,0-1 0 0 0,0 1 0 0 0,0 0 0 0 0,0 1 0 0 0,0 0 0 0 0,0 1 0 0 0,0-1 0 0 0,0 2 1 0 0,0-1-1 0 0,15 6 0 0 0,-13-3-95 0 0,-10-4-22 0 0,-1 0 0 0 0,0 1 0 0 0,1-1 0 0 0,-1 0 0 0 0,1 1 0 0 0,-1-1 0 0 0,1 1 0 0 0,-1-1 0 0 0,0 0-1 0 0,1 1 1 0 0,-1-1 0 0 0,0 1 0 0 0,0-1 0 0 0,1 1 0 0 0,-1-1 0 0 0,0 1 0 0 0,0-1 0 0 0,0 1 0 0 0,0 0 0 0 0,1-1 0 0 0,-1 1 0 0 0,0 0 0 0 0,0 1 14 0 0,1 1-4 0 0,0 0-1 0 0,0 0 1 0 0,0 0 0 0 0,0 0 0 0 0,0 0-1 0 0,-1 0 1 0 0,0 0 0 0 0,1 0-1 0 0,-1 0 1 0 0,0 0 0 0 0,-1 0-1 0 0,1 0 1 0 0,0 0 0 0 0,-1 1 0 0 0,0-1-1 0 0,0 0 1 0 0,0 0 0 0 0,0-1-1 0 0,0 1 1 0 0,-1 0 0 0 0,-1 3-1 0 0,-2 2 41 0 0,0-1-1 0 0,-1 1 0 0 0,0-1 1 0 0,-1 0-1 0 0,1-1 0 0 0,-1 1 0 0 0,-9 6 1 0 0,-4 0 388 0 0,-34 18 0 0 0,49-29-304 0 0,1 0 0 0 0,-1 0 0 0 0,0-1 0 0 0,-8 2 1 0 0,-8 3 562 0 0,20-5-424 0 0,1-1-30 0 0,0 0-8 0 0,0 0-25 0 0,2 0-100 0 0,22-1-79 0 0,1 0 0 0 0,29-7 1 0 0,-9-2-6554 0 0,-17 1-923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3680 0 0,'0'0'284'0'0,"2"1"285"0"0,0 1 66 0 0,0-1 0 0 0,0 1 0 0 0,-1 0-1 0 0,1 0 1 0 0,-1 0 0 0 0,1 0 0 0 0,-1 0 0 0 0,1 0 0 0 0,-1 0-1 0 0,0 0 1 0 0,1 3 0 0 0,11 32 4898 0 0,-2-5-3770 0 0,-7-20-1401 0 0,0 0 0 0 0,0 0-1 0 0,-1 1 1 0 0,2 23-1 0 0,3 10-218 0 0,-5-31-111 0 0,1 4 137 0 0,0-1 0 0 0,1 30 0 0 0,-5-37-78 0 0,0 1 0 0 0,0 0 1 0 0,2-1-1 0 0,-1 1 0 0 0,6 17 1 0 0,2 5-57 0 0,-7-24-612 0 0,1 0 0 0 0,0 0 0 0 0,0-1 0 0 0,8 16 0 0 0,-10-24-4337 0 0,-1-1-1431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4608 0 0,'5'-2'33'0'0,"2"-1"19"0"0,1 0-1 0 0,-1-1 1 0 0,0 1 0 0 0,0-1 0 0 0,-1-1 0 0 0,1 1 0 0 0,7-8 0 0 0,-8 6 631 0 0,0 1-1 0 0,0 1 1 0 0,0-1 0 0 0,1 1 0 0 0,-1 0-1 0 0,1 1 1 0 0,0-1 0 0 0,10-2 0 0 0,11-7 1688 0 0,-13 7-787 0 0,0 0 0 0 0,27-6 1 0 0,-20 7-1331 0 0,1 1-1 0 0,-1 1 1 0 0,28 0-1 0 0,-42 3-204 0 0,0 0 0 0 0,-1 1 0 0 0,1-1 0 0 0,0 2-1 0 0,-1-1 1 0 0,11 4 0 0 0,-15-4 0 0 0,0 0-1 0 0,-1 1 1 0 0,1-1-1 0 0,0 1 1 0 0,-1 0-1 0 0,1 0 1 0 0,-1-1-1 0 0,0 2 1 0 0,1-1-1 0 0,-1 0 1 0 0,0 0 0 0 0,0 1-1 0 0,-1-1 1 0 0,1 1-1 0 0,0 0 1 0 0,-1-1-1 0 0,0 1 1 0 0,2 4-1 0 0,0 1 17 0 0,-1 0-1 0 0,0 1 0 0 0,-1-1 1 0 0,0 1-1 0 0,0-1 1 0 0,-1 1-1 0 0,0 0 0 0 0,0-1 1 0 0,-1 1-1 0 0,0-1 0 0 0,-3 11 1 0 0,-4 11 325 0 0,-21 51 0 0 0,12-38-132 0 0,-31 67 465 0 0,15-39-441 0 0,13-35-275 0 0,12-23-1084 0 0,7-13 815 0 0,-1 1-1 0 0,1-1 1 0 0,-1 0 0 0 0,1 1 0 0 0,-1-1 0 0 0,1 0 0 0 0,-1 0-1 0 0,1 0 1 0 0,-1 0 0 0 0,1 0 0 0 0,-1 0 0 0 0,-2-2 0 0 0,-7-2-2112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59 3680 0 0,'-1'1'185'0'0,"-1"-1"0"0"0,1 0 0 0 0,0 1 0 0 0,0-1-1 0 0,0 1 1 0 0,0-1 0 0 0,0 1 0 0 0,0 0 0 0 0,0 0 0 0 0,0-1 0 0 0,-2 2 0 0 0,3-1 91 0 0,1-1 0 0 0,-1 0 1 0 0,0 0-1 0 0,0 1 0 0 0,0-1 1 0 0,1 0-1 0 0,-1 0 0 0 0,0 0 1 0 0,0 1-1 0 0,1-1 0 0 0,-1 0 0 0 0,0 0 1 0 0,1 0-1 0 0,-1 0 0 0 0,0 0 1 0 0,0 0-1 0 0,1 0 0 0 0,-1 1 1 0 0,0-1-1 0 0,1 0 0 0 0,-1 0 1 0 0,0 0-1 0 0,0 0 0 0 0,1 0 0 0 0,-1 0 1 0 0,0-1-1 0 0,1 1 0 0 0,-1 0 1 0 0,24-1 7268 0 0,-8-2-9291 0 0,62-10 3378 0 0,66-16-1076 0 0,-124 23-1173 0 0,0 1 0 0 0,0 0-1 0 0,43-2 1 0 0,-50 10-4216 0 0,-4 0-1460 0 0</inkml:trace>
  <inkml:trace contextRef="#ctx0" brushRef="#br0" timeOffset="1">1 270 7368 0 0,'0'0'568'0'0,"0"0"-18"0"0,1 0 1317 0 0,10 0 1164 0 0,16 0 1520 0 0,16-5-2625 0 0,44-6-390 0 0,-53 7-1110 0 0,45-9 0 0 0,112-50-2026 0 0,-168 54 518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3224 0 0,'1'3'605'0'0,"2"12"2203"0"0,0 1 0 0 0,2 25 0 0 0,-4-28-1735 0 0,0 73 1305 0 0,-1-17-1509 0 0,1 48 995 0 0,-18 143 1 0 0,7-136-862 0 0,8-72-174 0 0,3 1-1 0 0,12 91 1 0 0,-12-134-683 0 0,1-1 0 0 0,0 0 1 0 0,1 0-1 0 0,0 0 0 0 0,0 0 0 0 0,1-1 0 0 0,0 1 0 0 0,0-1 0 0 0,10 13 0 0 0,-11-17-104 0 0,0 0-1 0 0,0 0 1 0 0,1-1 0 0 0,-1 1 0 0 0,1-1-1 0 0,0 0 1 0 0,0 0 0 0 0,0-1-1 0 0,0 1 1 0 0,1-1 0 0 0,-1 0-1 0 0,1 0 1 0 0,-1 0 0 0 0,1-1-1 0 0,0 1 1 0 0,0-1 0 0 0,0 0 0 0 0,-1-1-1 0 0,9 1 1 0 0,0-2-17 0 0,0 0 1 0 0,0-1-1 0 0,0 0 1 0 0,0-1 0 0 0,-1 0-1 0 0,1-1 1 0 0,-1 0-1 0 0,19-11 1 0 0,6-6-343 0 0,45-32 1 0 0,-64 41-16 0 0,32-23-698 0 0,4-4-60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37 105 17967 0 0,'-31'-7'1387'0'0,"26"4"-1046"0"0,11 0-115 0 0,24-1 395 0 0,-7 1 906 0 0,43-16 1384 0 0,17-5-2336 0 0,-18 6 235 0 0,-40 11-609 0 0,27-6 0 0 0,-35 11-1755 0 0,27 1 0 0 0,-42 1 1189 0 0,0 0-1514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4608 0 0,'-7'9'575'0'0,"1"0"0"0"0,0 1-1 0 0,-8 19 1 0 0,-3 12 6864 0 0,14-32-6235 0 0,0 0 0 0 0,1 0 0 0 0,-2 11 0 0 0,3-9-939 0 0,1-1-1 0 0,-1 0 1 0 0,1 1 0 0 0,1-1-1 0 0,2 12 1 0 0,-2-9-205 0 0,-1-10-16 0 0,1 0 0 0 0,-1 0-1 0 0,1 0 1 0 0,-1-1-1 0 0,3 7 1 0 0,-3-9-33 0 0,0 1-1 0 0,1 0 1 0 0,-1 0-1 0 0,1-1 1 0 0,0 1 0 0 0,-1 0-1 0 0,1 0 1 0 0,0-1 0 0 0,-1 1-1 0 0,1-1 1 0 0,0 1 0 0 0,-1-1-1 0 0,1 1 1 0 0,0-1 0 0 0,0 1-1 0 0,0-1 1 0 0,0 0-1 0 0,-1 1 1 0 0,1-1 0 0 0,0 0-1 0 0,0 0 1 0 0,0 1 0 0 0,1-1-1 0 0,4 0-316 0 0,0 0 0 0 0,0 0 0 0 0,0-1 0 0 0,0 1 0 0 0,0-1-1 0 0,0-1 1 0 0,0 1 0 0 0,0-1 0 0 0,0 0 0 0 0,9-5 0 0 0,6-4-1491 0 0,28-20 0 0 0,-22 13 805 0 0,-9 6 923 0 0,-4 3 66 0 0,-1 1 0 0 0,1 0 0 0 0,27-11 0 0 0,-36 17 185 0 0,0 0 0 0 0,1 0-1 0 0,-1 1 1 0 0,0 0 0 0 0,1 0 0 0 0,-1 0 0 0 0,1 1-1 0 0,0 0 1 0 0,-1 0 0 0 0,1 0 0 0 0,-1 1 0 0 0,1-1-1 0 0,5 3 1 0 0,-10-3 452 0 0,-1 3-3 0 0,0 3-311 0 0,1-2-154 0 0,-1 0 0 0 0,0 1-1 0 0,0-1 1 0 0,-1 0 0 0 0,1 0 0 0 0,-1 1 0 0 0,0-1 0 0 0,0 0 0 0 0,0 0 0 0 0,0 0 0 0 0,-1 0 0 0 0,0 0 0 0 0,0 0-1 0 0,-2 3 1 0 0,-7 6 87 0 0,-1 0 0 0 0,0-1 0 0 0,0 0 0 0 0,-17 12-1 0 0,-28 26 64 0 0,34-28-322 0 0,-30 22 0 0 0,-124 81-2204 0 0,91-58 1349 0 0,55-41 917 0 0,-36 23-1 0 0,65-48 171 0 0,2-1 40 0 0,0 0 152 0 0,2 1 59 0 0,1 1-329 0 0,1 1 0 0 0,-1-1 0 0 0,1-1 0 0 0,0 1 0 0 0,0 0 0 0 0,0-1-1 0 0,0 0 1 0 0,0 0 0 0 0,0 0 0 0 0,1-1 0 0 0,-1 1 0 0 0,0-1 0 0 0,0 0 0 0 0,0 0 0 0 0,1 0 0 0 0,6-2 0 0 0,9-2 193 0 0,-1 0 0 0 0,25-10 0 0 0,-21 6-67 0 0,112-34 635 0 0,133-60-1 0 0,-190 58-835 0 0,-51 27-63 0 0,-21 13-62 0 0,0-1 1 0 0,-1 1-1 0 0,7-8 0 0 0,4-2-528 0 0,-15 13 116 0 0,-1 1-638 0 0,0 0-282 0 0,0 0-758 0 0,-1-1-2945 0 0,-6-3-1261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1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5984 0 0,'3'0'273'0'0,"13"4"769"0"0,-15-4-837 0 0,0 0 0 0 0,-1 1-1 0 0,1-1 1 0 0,-1 0 0 0 0,1 0 0 0 0,0 1 0 0 0,-1-1 0 0 0,1 0-1 0 0,-1 1 1 0 0,1-1 0 0 0,-1 1 0 0 0,1-1 0 0 0,-1 1 0 0 0,1-1 0 0 0,-1 1-1 0 0,1-1 1 0 0,-1 1 0 0 0,0-1 0 0 0,1 1 0 0 0,-1 0 0 0 0,0-1 0 0 0,0 1-1 0 0,1 0 1 0 0,-1-1 0 0 0,0 2 0 0 0,0 1 545 0 0,-1-1 0 0 0,1 1 0 0 0,-1 0 0 0 0,0 0 0 0 0,0 0 0 0 0,0 0 0 0 0,-2 3 0 0 0,-2 4 144 0 0,0-1-1 0 0,-8 11 1 0 0,-196 254 1343 0 0,176-234-2237 0 0,-1-2 0 0 0,-60 53 0 0 0,92-89 1 0 0,0 0 1 0 0,0 0-1 0 0,0 0 0 0 0,1 0 0 0 0,-1 0 1 0 0,1 1-1 0 0,0-1 0 0 0,-1 0 0 0 0,0 5 0 0 0,-5 8-203 0 0,6-14-790 0 0,1-1-352 0 0,0 0-68 0 0,0 0-124 0 0,0-1 1249 0 0,0 0 0 0 0,1 0 0 0 0,-1 0 0 0 0,0 0 0 0 0,1 0 0 0 0,-1 0 0 0 0,1 0 0 0 0,-1 0-1 0 0,1 0 1 0 0,-1 0 0 0 0,2-1 0 0 0,1-3-437 0 0,6-9-720 0 0,1 0 0 0 0,0 0 1 0 0,23-23-1 0 0,42-33-1053 0 0,-71 67 2362 0 0,16-14 442 0 0,23-15-1 0 0,-37 27 164 0 0,1 0 1 0 0,1 1-1 0 0,-1 1 0 0 0,1-1 1 0 0,0 1-1 0 0,-1 0 1 0 0,15-2-1 0 0,-21 5-345 0 0,0 0-1 0 0,0 0 1 0 0,0 0 0 0 0,1 0-1 0 0,-1 0 1 0 0,0 0 0 0 0,0 0-1 0 0,0 0 1 0 0,0 1 0 0 0,0-1-1 0 0,1 1 1 0 0,-1-1 0 0 0,0 1-1 0 0,0-1 1 0 0,0 1 0 0 0,0-1-1 0 0,0 1 1 0 0,0 0 0 0 0,0 0-1 0 0,-1-1 1 0 0,1 1-1 0 0,0 0 1 0 0,0 0 0 0 0,1 2-1 0 0,1 2 464 0 0,0 0-1 0 0,-1 0 1 0 0,5 11-1 0 0,-3-7-66 0 0,0 2-3 0 0,-1 0 0 0 0,0 0 1 0 0,-1 1-1 0 0,0-1 0 0 0,-1 0 1 0 0,0 22-1 0 0,1 11 249 0 0,8 151 2224 0 0,-10-186-2861 0 0,-1 0-1 0 0,-3 14 1 0 0,2-10-87 0 0,1-1 1 0 0,-1 22 0 0 0,2-33-579 0 0,0-1-219 0 0,0 0-57 0 0,0 0-146 0 0,1 0 733 0 0,0-1 1 0 0,0 1 0 0 0,0-1 0 0 0,0 0 0 0 0,0 0-1 0 0,0 0 1 0 0,0 0 0 0 0,0 0 0 0 0,-1 0 0 0 0,1 0-1 0 0,0 0 1 0 0,0-2 0 0 0,1 1-170 0 0,17-28-1425 0 0,3-2-6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4608 0 0,'0'0'353'0'0,"2"1"-231"0"0,0 3 39 0 0,1-1 0 0 0,-1 0 1 0 0,1 1-1 0 0,-1 0 0 0 0,0-1 1 0 0,-1 1-1 0 0,1 0 1 0 0,-1 0-1 0 0,0 0 0 0 0,0 0 1 0 0,1 6-1 0 0,1 3 674 0 0,16 38 2050 0 0,-14-39-2377 0 0,0 0 0 0 0,0 0 0 0 0,2 19-1 0 0,7 68 1553 0 0,1 105-1 0 0,-12-134-1504 0 0,1 7 374 0 0,-7 89-1 0 0,-5 30 369 0 0,3-43-353 0 0,4-126-806 0 0,-8 69 356 0 0,6-70-442 0 0,3-24-49 0 0,1-1 0 0 0,-1 0 0 0 0,0 0 1 0 0,0 0-1 0 0,0 0 0 0 0,1 0 0 0 0,-1 0 1 0 0,0 0-1 0 0,1 0 0 0 0,-1 0 0 0 0,1 0 0 0 0,-1 0 1 0 0,1 0-1 0 0,0 0 0 0 0,-1-1 0 0 0,1 1 0 0 0,0 0 1 0 0,0 0-1 0 0,1 1 0 0 0,-1-1-138 0 0,-1-1-779 0 0,0 0-344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5064 0 0,'1'-1'232'0'0,"1"0"-218"0"0,-1 1 0 0 0,0-1 0 0 0,0 0 1 0 0,0 1-1 0 0,0-1 0 0 0,0 1 0 0 0,1-1 0 0 0,-1 1 0 0 0,0 0 1 0 0,1 0-1 0 0,-1-1 0 0 0,0 1 0 0 0,0 0 0 0 0,1 0 0 0 0,-1 0 1 0 0,0 0-1 0 0,3 1 0 0 0,3 0-5 0 0,-5-1 369 0 0,0 0 1 0 0,0 1-1 0 0,0-1 0 0 0,0 1 1 0 0,0-1-1 0 0,0 1 0 0 0,0 0 1 0 0,0 0-1 0 0,-1 0 0 0 0,1 0 1 0 0,0 0-1 0 0,0 0 1 0 0,-1 1-1 0 0,1-1 0 0 0,-1 1 1 0 0,1-1-1 0 0,-1 1 0 0 0,1-1 1 0 0,-1 1-1 0 0,0 0 0 0 0,0-1 1 0 0,0 1-1 0 0,1 2 1 0 0,11 29 4916 0 0,-8-12-5064 0 0,6 46 781 0 0,-2 0 0 0 0,-1 101 0 0 0,-8-163-1184 0 0,-1 0-1 0 0,1 1 1 0 0,-1-1-1 0 0,-2 6 1 0 0,3-12-1683 0 0,0-6-584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4608 0 0,'4'-11'105'0'0,"1"1"1"0"0,2-13 0 0 0,-5 13 489 0 0,2 1 0 0 0,7-18 0 0 0,-9 23 615 0 0,1 0 0 0 0,0 0 0 0 0,-1 1 0 0 0,1-1 0 0 0,6-5 0 0 0,-7 7-701 0 0,1 0 0 0 0,0 0 0 0 0,-1 0 0 0 0,1 0 0 0 0,0 1 0 0 0,0-1 0 0 0,0 1 1 0 0,0 0-1 0 0,0-1 0 0 0,7 0 0 0 0,-6 2-357 0 0,0-1 0 0 0,0 1 0 0 0,0 0 0 0 0,0 0 0 0 0,0 0 0 0 0,0 1 0 0 0,0 0 0 0 0,0-1 0 0 0,0 2 0 0 0,0-1 0 0 0,0 0 0 0 0,-1 1 0 0 0,5 1 0 0 0,-2 1-105 0 0,-1-1 0 0 0,1 1 0 0 0,-1 0 0 0 0,0 0 0 0 0,0 0 0 0 0,0 1 0 0 0,0-1-1 0 0,-1 1 1 0 0,0 0 0 0 0,0 1 0 0 0,0-1 0 0 0,-1 1 0 0 0,0 0 0 0 0,4 8 0 0 0,4 15 732 0 0,-6-18-720 0 0,-1 0-1 0 0,0 0 1 0 0,0 0 0 0 0,-1 0-1 0 0,-1 0 1 0 0,2 23-1 0 0,-5 8 882 0 0,-13 80 0 0 0,2-25-1030 0 0,10-65 144 0 0,2-27-291 0 0,0 0 1 0 0,-1 1-1 0 0,1-1 1 0 0,-3 7 0 0 0,-1-7-791 0 0,-1-1-48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14280 0 0,'0'0'1102'0'0,"8"-12"1513"0"0,-6 11-2368 0 0,0 0 0 0 0,0 0 0 0 0,0 0 1 0 0,1 1-1 0 0,-1-1 0 0 0,0 0 0 0 0,0 1 1 0 0,1-1-1 0 0,-1 1 0 0 0,0 0 0 0 0,3 0 0 0 0,7-2 137 0 0,-10 2-291 0 0,6-2-1 0 0,0 1 0 0 0,0-1 0 0 0,0 1 0 0 0,0 1 0 0 0,0 0 0 0 0,0 0-1 0 0,15 3 1 0 0,-22-3-90 0 0,6 1-8 0 0,0 1 0 0 0,0 0 0 0 0,0 1 0 0 0,-1 0 0 0 0,13 6 0 0 0,-18-8-12 0 0,0 0-1 0 0,0 0 1 0 0,1 0-1 0 0,-1 0 0 0 0,0 0 1 0 0,0 0-1 0 0,0 0 1 0 0,0 1-1 0 0,-1-1 1 0 0,1 0-1 0 0,0 1 0 0 0,0-1 1 0 0,-1 1-1 0 0,1-1 1 0 0,-1 1-1 0 0,1-1 1 0 0,-1 1-1 0 0,0-1 1 0 0,1 1-1 0 0,-1-1 0 0 0,0 1 1 0 0,0-1-1 0 0,0 1 1 0 0,0-1-1 0 0,0 1 1 0 0,-1-1-1 0 0,1 1 0 0 0,0-1 1 0 0,-1 1-1 0 0,1-1 1 0 0,-1 1-1 0 0,0-1 1 0 0,0 2-1 0 0,-5 11-172 0 0,2-3 108 0 0,0 0 1 0 0,-2-1 0 0 0,1 1 0 0 0,-1-1 0 0 0,0 0 0 0 0,-13 14-1 0 0,-7 0 204 0 0,-38 27 0 0 0,55-45-49 0 0,8-5-65 0 0,-2 1 27 0 0,1 0 0 0 0,-1 0-1 0 0,1 0 1 0 0,-1 0 0 0 0,1 1-1 0 0,0-1 1 0 0,-1 1 0 0 0,-2 5-1 0 0,18-10 82 0 0,24-5 1 0 0,-29 6-113 0 0,1 0 0 0 0,15-4 0 0 0,57-27-1452 0 0,-54 18 882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16583 0 0,'0'0'762'0'0,"0"0"-18"0"0,9 0-303 0 0,21-1 1973 0 0,43-5 1 0 0,-51 2-2250 0 0,0 0-1 0 0,-1-2 1 0 0,0 0 0 0 0,41-19 0 0 0,73-31-85 0 0,-36 23-65 0 0,-97 33-230 0 0,-2 0-10 0 0,0 0 16 0 0,0 0 87 0 0,0 0 40 0 0,0 0 8 0 0,-1-2-31 0 0,-3-1-11 0 0,1 0 0 0 0,-1 0 0 0 0,0 0 0 0 0,1 1 0 0 0,-7-4 0 0 0,-21-13-955 0 0,22 11 586 0 0,0 0 0 0 0,1-1 0 0 0,-1 0 0 0 0,2 0 0 0 0,-1 0-1 0 0,1-1 1 0 0,-8-17 0 0 0,5 9 318 0 0,5 8 135 0 0,0 1 0 0 0,0-1 0 0 0,-5-19 0 0 0,9 22 54 0 0,1 6 95 0 0,0 1 68 0 0,-5 13 251 0 0,3-5-306 0 0,0 1-1 0 0,1 0 1 0 0,0 0-1 0 0,1-1 1 0 0,-1 1-1 0 0,2 9 1 0 0,0 4 47 0 0,2 37 375 0 0,21 115-1 0 0,-6-62-143 0 0,29 380 2324 0 0,-43-448-2381 0 0,-2-27-119 0 0,0 1 0 0 0,-2 24 0 0 0,-1-16 22 0 0,-4 31 187 0 0,4-51-317 0 0,0 1 0 0 0,-1-1-1 0 0,1 0 1 0 0,-1 0 0 0 0,-1 0-1 0 0,-3 8 1 0 0,-1-1 268 0 0,6-11-257 0 0,0 1-1 0 0,0-1 1 0 0,0 1-1 0 0,-1-1 0 0 0,1 0 1 0 0,-1 0-1 0 0,-3 4 1 0 0,4-6-103 0 0,-1 1 1 0 0,1-1 0 0 0,0 1-1 0 0,-1-1 1 0 0,1 0 0 0 0,-1 0-1 0 0,1 0 1 0 0,0 1-1 0 0,-1-1 1 0 0,1-1 0 0 0,-1 1-1 0 0,-2 0 1 0 0,0-1 28 0 0,1 1-63 0 0,0-1-1 0 0,0 1 0 0 0,0-1 1 0 0,1 1-1 0 0,-1-1 0 0 0,0 0 1 0 0,0-1-1 0 0,1 1 0 0 0,-1 0 1 0 0,1-1-1 0 0,-4-1 1 0 0,-26-23-203 0 0,27 21 210 0 0,-18-18 217 0 0,2-1 0 0 0,0 0-1 0 0,-24-39 1 0 0,37 52-264 0 0,1-1-1 0 0,0 0 1 0 0,1-1-1 0 0,0 0 0 0 0,1 0 1 0 0,0 0-1 0 0,1 0 1 0 0,0-1-1 0 0,-1-16 1 0 0,5 25 19 0 0,0 0-1 0 0,1 0 1 0 0,0 0 0 0 0,-1 0 0 0 0,2 0 0 0 0,-1 0-1 0 0,1 1 1 0 0,-1-1 0 0 0,1 1 0 0 0,1-1 0 0 0,-1 1-1 0 0,0 0 1 0 0,1-1 0 0 0,0 1 0 0 0,6-6-1 0 0,2-2-425 0 0,0 1 0 0 0,1 1-1 0 0,21-16 1 0 0,-10 11-1477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5064 0 0,'0'0'224'0'0,"5"12"48"0"0,0-4-272 0 0,0 6 0 0 0,-5-3 0 0 0,0 1 0 0 0,0 0 3536 0 0,-5 0 656 0 0,0 4 127 0 0,-3 8 25 0 0,-3-4-2904 0 0,-2 5-576 0 0,-6 4-112 0 0,3 0-24 0 0,-13-2-584 0 0,-3 6-144 0 0,0 3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17967 0 0,'0'0'827'0'0,"0"0"-22"0"0,2 0-405 0 0,50-4 1927 0 0,-9-1-1223 0 0,32-5-146 0 0,-38 5-624 0 0,122-24 598 0 0,-60 9-624 0 0,13-2-640 0 0,-104 20-466 0 0,-8 1-3171 0 0,-11 0-4229 0 0,5 0 9210 0 0,1 0-3457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0 12352 0 0,'0'0'564'0'0,"0"0"-10"0"0,-1 3-358 0 0,-56 144 7199 0 0,37-97-6364 0 0,-2-2 0 0 0,-37 61 0 0 0,0-2-464 0 0,19-30-452 0 0,-43 96-517 0 0,58-117-1670 0 0,4-13-1268 0 0,20-42 3097 0 0,1 1 0 0 0,-1-1-1 0 0,1 0 1 0 0,-1 0 0 0 0,0 1 0 0 0,0-1 0 0 0,0 0-1 0 0,0 0 1 0 0,0 0 0 0 0,0 0 0 0 0,-2 2 0 0 0,2-2-1133 0 0,1-1 401 0 0,1-2 170 0 0,2-3 496 0 0,-1 0 0 0 0,0 0 0 0 0,0 0 0 0 0,0 0 0 0 0,0 0 0 0 0,1-9 0 0 0,-2 8 185 0 0,0 0 0 0 0,1 0 0 0 0,0 1 1 0 0,0-1-1 0 0,1 0 0 0 0,-1 1 0 0 0,5-6 0 0 0,31-33 288 0 0,-23 28-34 0 0,-8 9 146 0 0,0 0 1 0 0,1 0-1 0 0,-1 1 0 0 0,16-9 1 0 0,-19 12-91 0 0,0 1 0 0 0,-1 0 0 0 0,1 1 0 0 0,0-1 1 0 0,0 1-1 0 0,0-1 0 0 0,0 1 0 0 0,1 1 0 0 0,-1-1 0 0 0,0 0 0 0 0,0 1 0 0 0,0 0 0 0 0,6 0 1 0 0,-8 1-95 0 0,0-1 1 0 0,1 1-1 0 0,-1 0 1 0 0,0 0-1 0 0,0 0 1 0 0,0 0-1 0 0,0 0 1 0 0,0 1-1 0 0,0-1 1 0 0,0 0-1 0 0,0 1 1 0 0,-1 0-1 0 0,1-1 1 0 0,-1 1-1 0 0,1 0 1 0 0,-1 0-1 0 0,1 0 1 0 0,-1 0-1 0 0,0 0 1 0 0,0 0-1 0 0,0 0 1 0 0,0 0-1 0 0,0 3 1 0 0,3 6 266 0 0,-1 1 0 0 0,-1-1 1 0 0,2 16-1 0 0,-2-13-69 0 0,2 28 927 0 0,-3 70 0 0 0,-1-65-560 0 0,-3 3 64 0 0,-2 0-1 0 0,-14 65 0 0 0,0-7-1281 0 0,14-74-644 0 0,0 37 1 0 0,5-69-1154 0 0,0-2-4309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4608 0 0,'6'-14'-35'0'0,"17"-28"2594"0"0,-18 33-113 0 0,1 1-1 0 0,13-15 1 0 0,-14 17-1925 0 0,-1 2-258 0 0,-1 0 0 0 0,1 0 0 0 0,0 0 0 0 0,1 0 0 0 0,-1 0 0 0 0,1 1 0 0 0,-1 0-1 0 0,1 0 1 0 0,0 0 0 0 0,11-4 0 0 0,3 1-402 0 0,-12 4 160 0 0,-1 0 1 0 0,1 0 0 0 0,0 0-1 0 0,0 1 1 0 0,12 0 0 0 0,-15 0 74 0 0,1 1 1 0 0,0 1 0 0 0,0-1-1 0 0,-1 1 1 0 0,6 1-1 0 0,-9-2-89 0 0,0 1 0 0 0,1-1 0 0 0,-1 1 0 0 0,0 0-1 0 0,0-1 1 0 0,1 1 0 0 0,-1 0 0 0 0,0 0 0 0 0,0 0-1 0 0,0 0 1 0 0,0 0 0 0 0,0 0 0 0 0,-1 0 0 0 0,1 0 0 0 0,0 0-1 0 0,0 0 1 0 0,-1 0 0 0 0,1 1 0 0 0,0-1 0 0 0,0 2-1 0 0,6 22 373 0 0,-2 1 0 0 0,0-1 0 0 0,2 50 0 0 0,6 178 1989 0 0,-9-188-1764 0 0,4 40 578 0 0,-7-97-1056 0 0,-1 0 0 0 0,-1 0 0 0 0,1-1 0 0 0,-3 13 0 0 0,-1 19 360 0 0,3-37-452 0 0,1 1 1 0 0,0 0 0 0 0,-1 0 0 0 0,0 0 0 0 0,0 0 0 0 0,0 0 0 0 0,0-1-1 0 0,-2 5 1 0 0,-1 3 62 0 0,4-10-97 0 0,-1 0 1 0 0,1 1-1 0 0,0-1 0 0 0,0 0 0 0 0,-1 1 0 0 0,1-1 0 0 0,0 0 1 0 0,-1 0-1 0 0,1 1 0 0 0,0-1 0 0 0,-1 0 0 0 0,1 0 0 0 0,0 1 1 0 0,-1-1-1 0 0,1 0 0 0 0,-1 0 0 0 0,1 0 0 0 0,0 0 0 0 0,-1 1 1 0 0,1-1-1 0 0,-1 0 0 0 0,1 0 0 0 0,-1 0 0 0 0,1 0 1 0 0,0 0-1 0 0,-1 0 0 0 0,1 0 0 0 0,-1 0 0 0 0,1 0 0 0 0,-1-1 1 0 0,1 1-1 0 0,0 0 0 0 0,-1 0 0 0 0,1 0 0 0 0,-1 0 0 0 0,1-1 1 0 0,0 1-1 0 0,-1 0 0 0 0,1 0 0 0 0,0-1 0 0 0,-1 1 0 0 0,1 0 1 0 0,-1-1-1 0 0,-14-12-176 0 0,-24-36-2985 0 0,22 27 1474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3224 0 0,'0'0'143'0'0,"2"-1"-3"0"0,2 0 1056 0 0,0-1 1 0 0,0 1 0 0 0,0 0 0 0 0,0 0 0 0 0,6 0 0 0 0,13-3 4311 0 0,-9-1-4770 0 0,34-21 137 0 0,-26 13-1176 0 0,1 1-1 0 0,39-13 1 0 0,-44 20-1084 0 0</inkml:trace>
  <inkml:trace contextRef="#ctx0" brushRef="#br0" timeOffset="1">15 231 12896 0 0,'0'0'1152'0'0,"0"0"-928"0"0,0 0-224 0 0,9 5 0 0 0,-4-5 1216 0 0,8-5 199 0 0,1 5 41 0 0,-1-4 8 0 0,5-4-912 0 0,4 0-176 0 0,7-1-40 0 0,3-3-8 0 0,3 4-328 0 0,2-7 0 0 0,9-5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1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6448 0 0,'9'12'688'0'0,"-4"-3"25"0"0,-4-7-69 0 0,-1 0 0 0 0,1 1 0 0 0,-1-1 0 0 0,1 0 0 0 0,-1 0 0 0 0,0 0 0 0 0,1 0 0 0 0,-1 0 0 0 0,0 0 0 0 0,-1 0 0 0 0,1 0 0 0 0,0 0 0 0 0,0 1 0 0 0,-1-1 0 0 0,0 0 0 0 0,1 0 0 0 0,-2 2 0 0 0,-31 82 2856 0 0,20-55-3249 0 0,-1-1-1 0 0,-20 31 1 0 0,18-36-248 0 0,1 1 1 0 0,-15 40-1 0 0,13-33-15 0 0,16-32-48 0 0,3 1-12 0 0,1-1 55 0 0,-1 1 0 0 0,1-1 0 0 0,-1 0 0 0 0,1 0-1 0 0,0 0 1 0 0,0 0 0 0 0,0 0 0 0 0,0-1 0 0 0,-1 1 0 0 0,1-1-1 0 0,0 0 1 0 0,5 0 0 0 0,40-3-51 0 0,-39 2 50 0 0,70-12-43 0 0,-52 8 35 0 0,-1 0 0 0 0,39 0 0 0 0,-63 5 25 0 0,-1-1 2 0 0,0 1-1 0 0,-1 0 1 0 0,1 0-1 0 0,0 0 1 0 0,-1 0-1 0 0,1 0 1 0 0,0 0-1 0 0,-1 0 1 0 0,1 0 0 0 0,0 0-1 0 0,-1 0 1 0 0,1 1-1 0 0,-1-1 1 0 0,1 0-1 0 0,0 0 1 0 0,-1 0-1 0 0,1 1 1 0 0,-1-1-1 0 0,1 0 1 0 0,0 1-1 0 0,0 0 1 0 0,0 0 11 0 0,0 1 1 0 0,-1-1-1 0 0,1 0 1 0 0,0 1-1 0 0,-1-1 1 0 0,1 1-1 0 0,-1-1 0 0 0,1 1 1 0 0,-1-1-1 0 0,0 1 1 0 0,0-1-1 0 0,0 1 1 0 0,0 0-1 0 0,0-1 0 0 0,0 3 1 0 0,0-2 32 0 0,0-1 36 0 0,-1 1-25 0 0,-10 15-332 0 0,9-15 229 0 0,1-1 0 0 0,-1 1 0 0 0,1 0 0 0 0,-1 0 1 0 0,1 0-1 0 0,0 0 0 0 0,0 0 0 0 0,0 0 0 0 0,0 0 0 0 0,0 5 0 0 0,-6 15-222 0 0,5-18 240 0 0,0 0-1 0 0,1 0 1 0 0,0 0 0 0 0,0 0-1 0 0,0 0 1 0 0,0 6 0 0 0,0 77-59 0 0,7 153 414 0 0,4 55 2188 0 0,-10-246-1402 0 0,0-49-1066 0 0,0 1 0 0 0,0 0 1 0 0,0-1-1 0 0,0 1 1 0 0,0 0-1 0 0,0 0 1 0 0,0-1-1 0 0,0 1 1 0 0,0 0-1 0 0,0-1 0 0 0,0 1 1 0 0,-1 0-1 0 0,1-1 1 0 0,0 1-1 0 0,0 0 1 0 0,-1-1-1 0 0,1 1 1 0 0,-1 0-1 0 0,1-1 1 0 0,0 1-1 0 0,-1-1 0 0 0,1 1 1 0 0,-1-1-1 0 0,1 1 1 0 0,-1-1-1 0 0,0 1 1 0 0,0-1-31 0 0,0 0 0 0 0,0 0 1 0 0,0 1-1 0 0,0-1 0 0 0,0-1 1 0 0,0 1-1 0 0,0 0 0 0 0,0 0 1 0 0,0 0-1 0 0,0 0 1 0 0,0-1-1 0 0,0 1 0 0 0,0 0 1 0 0,0-1-1 0 0,0 1 0 0 0,-1-2 1 0 0,-5-2-82 0 0,1-1 0 0 0,-1 0 1 0 0,-7-8-1 0 0,12 12 89 0 0,-14-15-595 0 0,1-1 0 0 0,0 0 0 0 0,1-2 0 0 0,-21-33 0 0 0,31 43 251 0 0,0 0 0 0 0,0 0 0 0 0,-4-17 0 0 0,-4-11-446 0 0,-10-40-802 0 0,4 9-330 0 0,13 47 1270 0 0,4 16 507 0 0,0 0 1 0 0,0 0 0 0 0,-1 0 0 0 0,1 0 0 0 0,-4-7 0 0 0,4 11 141 0 0,1 1-1 0 0,-1-1 1 0 0,1 0 0 0 0,-1 0 0 0 0,0 0 0 0 0,0 1-1 0 0,1-1 1 0 0,-1 0 0 0 0,0 1 0 0 0,0-1 0 0 0,0 0-1 0 0,1 1 1 0 0,-1-1 0 0 0,0 1 0 0 0,0-1 0 0 0,0 1-1 0 0,0 0 1 0 0,0-1 0 0 0,0 1 0 0 0,0 0 0 0 0,0 0-1 0 0,0 0 1 0 0,0 0 0 0 0,0 0 0 0 0,0 0 0 0 0,0 0-1 0 0,0 0 1 0 0,0 0 0 0 0,0 0 0 0 0,0 1 0 0 0,-2-1-1 0 0,2 1 43 0 0,0-1-1 0 0,0 1 1 0 0,0 0-1 0 0,0-1 1 0 0,0 1-1 0 0,0 0 1 0 0,0 0-1 0 0,0 0 1 0 0,0 0-1 0 0,0 0 1 0 0,0 0-1 0 0,1 0 0 0 0,-1 0 1 0 0,0 0-1 0 0,1 0 1 0 0,-1 0-1 0 0,1 0 1 0 0,-1 0-1 0 0,1 1 1 0 0,0-1-1 0 0,-1 0 1 0 0,1 2-1 0 0,-4 31 1245 0 0,3-26-1021 0 0,0 4 33 0 0,-2 0 0 0 0,1 0 0 0 0,-9 20 0 0 0,4-9-69 0 0,4-12-199 0 0,-1-1-1 0 0,0 1 1 0 0,-1-1-1 0 0,0 0 1 0 0,-1-1-1 0 0,0 1 1 0 0,0-1 0 0 0,-1 0-1 0 0,-15 15 1 0 0,-5 5-270 0 0,-5 3-2178 0 0,25-25 14 0 0,5-6-4443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4144 0 0,'0'0'191'0'0,"-1"2"-11"0"0,0-1 215 0 0,0 1 0 0 0,0-1 1 0 0,0 1-1 0 0,0-1 0 0 0,0 1 1 0 0,0-1-1 0 0,1 1 0 0 0,-1 0 1 0 0,1 0-1 0 0,-1-1 0 0 0,1 1 1 0 0,0 0-1 0 0,0 0 0 0 0,0-1 1 0 0,0 1-1 0 0,0 2 0 0 0,5 36 6205 0 0,0-13-4841 0 0,-3-8-1184 0 0,1 0 0 0 0,9 29-1 0 0,3 14-6 0 0,-12-43-394 0 0,1 0 0 0 0,12 33 1 0 0,-13-41-149 0 0,0 1 0 0 0,0 0 1 0 0,1 16-1 0 0,2 10-42 0 0,-5-32-1 0 0,0 1 0 0 0,-1 0 0 0 0,0 0 0 0 0,-1 10 0 0 0,0 4-5563 0 0,1-21-741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6448 0 0,'1'0'4'0'0,"28"-10"415"0"0,-27 9-398 0 0,0 0 0 0 0,-1 0 0 0 0,1 0 0 0 0,0 0 0 0 0,-1-1 0 0 0,1 1 0 0 0,-1-1 0 0 0,0 1 0 0 0,1-1 0 0 0,-1 0 0 0 0,0 1 0 0 0,2-4 0 0 0,-1 1 257 0 0,1 1 0 0 0,-1 0 0 0 0,1 1 0 0 0,0-1-1 0 0,0 0 1 0 0,0 1 0 0 0,0 0 0 0 0,0-1 0 0 0,1 1 0 0 0,-1 0 0 0 0,1 1 0 0 0,-1-1 0 0 0,1 1 0 0 0,4-2 0 0 0,5-2 969 0 0,41-16 4598 0 0,30-6-4083 0 0,-16 6-1336 0 0,-47 15-382 0 0,0 2 1 0 0,0 0 0 0 0,1 1-1 0 0,-1 0 1 0 0,34 2 0 0 0,-51 1-33 0 0,-1 0-1 0 0,1 1 1 0 0,-1-1 0 0 0,0 0 0 0 0,1 1 0 0 0,-1 0 0 0 0,0 0 0 0 0,0 0 0 0 0,0 0 0 0 0,0 0-1 0 0,0 1 1 0 0,0-1 0 0 0,0 1 0 0 0,0 0 0 0 0,0 0 0 0 0,0 0 0 0 0,-1 0 0 0 0,1 0 0 0 0,-1 1-1 0 0,0-1 1 0 0,0 1 0 0 0,0 0 0 0 0,0-1 0 0 0,0 1 0 0 0,2 5 0 0 0,-1-1 35 0 0,-1-1 1 0 0,0 1 0 0 0,-1-1-1 0 0,1 1 1 0 0,-1 0 0 0 0,-1-1 0 0 0,1 1-1 0 0,-1 0 1 0 0,0 0 0 0 0,-1 0-1 0 0,-2 12 1 0 0,-1 3 350 0 0,-2 0 0 0 0,-15 39-1 0 0,17-48-215 0 0,0 0 1 0 0,1 0-1 0 0,-3 19 0 0 0,-4 18 100 0 0,-22 53 3 0 0,28-90-314 0 0,0-1 0 0 0,-1 0 0 0 0,-9 13 0 0 0,4-5-400 0 0,9-18 229 0 0,-1 0 0 0 0,1 0 0 0 0,-1 0 0 0 0,1 0 0 0 0,-1 0 0 0 0,0-1 0 0 0,0 1 0 0 0,1 0 0 0 0,-1-1 0 0 0,0 1 0 0 0,-1-1 0 0 0,1 0 0 0 0,0 0 0 0 0,0 0 0 0 0,0 0 0 0 0,-1 0 0 0 0,1 0 0 0 0,0-1 0 0 0,-1 1 0 0 0,-3 0 0 0 0,-5-1-1743 0 0</inkml:trace>
  <inkml:trace contextRef="#ctx0" brushRef="#br0" timeOffset="1">73 340 11976 0 0,'0'0'922'0'0,"0"0"-392"0"0,0 0 579 0 0,0 0 314 0 0,0 0 66 0 0,3 0-141 0 0,20-2-978 0 0,1-1 0 0 0,-1-1 0 0 0,0-1 0 0 0,0-2 0 0 0,42-16 0 0 0,-36 11-429 0 0,-18 6-145 0 0,1 1 0 0 0,0 0 1 0 0,1 1-1 0 0,-1 0 1 0 0,1 1-1 0 0,-1 1 0 0 0,16-2 1 0 0,-16 5-1895 0 0,-4 3-4261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49 147 11976 0 0,'-43'9'1274'0'0,"38"-7"-978"0"0,5-2 1128 0 0,3 0-798 0 0,0-1-1 0 0,0 1 1 0 0,0 0-1 0 0,0 0 1 0 0,0 0-1 0 0,0 1 1 0 0,0-1-1 0 0,5 2 1 0 0,-5-1-466 0 0,1-1 1 0 0,0 1 0 0 0,0-1-1 0 0,0 1 1 0 0,4-1-1 0 0,79-17 1095 0 0,-55 11-940 0 0,-1-1 0 0 0,57-20 0 0 0,-70 20-325 0 0,0-1 0 0 0,-1 0 0 0 0,0-2 0 0 0,-1 0 1 0 0,0-1-1 0 0,17-15 0 0 0,-3 6-615 0 0,-21 15-430 0 0,-8 4-318 0 0,4 6-3710 0 0,-5-5 2773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49 3224 0 0,'0'-16'342'0'0,"1"14"-189"0"0,-1 0 0 0 0,0 0 0 0 0,0 0 0 0 0,0 0 0 0 0,0 0 0 0 0,0 0 0 0 0,0 0 0 0 0,-1 0-1 0 0,1 0 1 0 0,0 1 0 0 0,-1-1 0 0 0,0 0 0 0 0,1 0 0 0 0,-3-2 0 0 0,2 2 2479 0 0,1 2 120 0 0,0 0-226 0 0,0 0-1059 0 0,0 0-466 0 0,0 0-89 0 0,8 9 319 0 0,-6-6-1057 0 0,2 2 37 0 0,-1 0 0 0 0,-1 0 0 0 0,1 1 0 0 0,-1-1 0 0 0,3 10 0 0 0,4 10 155 0 0,-2-7-186 0 0,-2 0 0 0 0,0 1 0 0 0,-1-1-1 0 0,-1 1 1 0 0,0 24 0 0 0,1-5 41 0 0,-1 7 83 0 0,-2-1 0 0 0,-8 73 0 0 0,4-80-168 0 0,-30 198 592 0 0,16-111-334 0 0,3-10 52 0 0,9-89-286 0 0,2 0 0 0 0,1 0 0 0 0,1 0 0 0 0,1 0 0 0 0,4 28 0 0 0,-2-30-2 0 0,-2-18-122 0 0,0 0-1 0 0,1 0 0 0 0,-1-1 0 0 0,1 1 0 0 0,0 0 1 0 0,0 0-1 0 0,0-1 0 0 0,1 1 0 0 0,0-1 1 0 0,0 1-1 0 0,0-1 0 0 0,3 5 0 0 0,0-4 4 0 0,0 1 1 0 0,0-1-1 0 0,0 0 0 0 0,1-1 0 0 0,0 1 0 0 0,0-1 0 0 0,0 0 0 0 0,0 0 1 0 0,14 5-1 0 0,-10-6-14 0 0,0 0 1 0 0,1 0 0 0 0,0-1-1 0 0,-1 0 1 0 0,1-1 0 0 0,11 1-1 0 0,9-4-75 0 0,0 0 0 0 0,0-2 0 0 0,53-13 0 0 0,-29 4-1063 0 0,-6-2-401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4608 0 0,'-11'0'11353'0'0,"8"2"-4661"0"0,15 1-2942 0 0,19 2-5949 0 0,-22-4 3818 0 0,22 5-1721 0 0,-9-1 3 0 0,-15-6 103 0 0,0 0-7 0 0,15 1 279 0 0,-9-1-2598 0 0,0 1 0 0 0,16 2 0 0 0,-14 2-4843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5064 0 0,'0'0'389'0'0,"0"0"195"0"0,0 0 1745 0 0,0 0 794 0 0,0 0 158 0 0,2 0-349 0 0,1-1-2628 0 0,-1 0 0 0 0,1 0-1 0 0,0 1 1 0 0,-1-1 0 0 0,1 1-1 0 0,5 0 1 0 0,-5 0-186 0 0,0 0-1 0 0,0-1 1 0 0,0 1 0 0 0,-1-1-1 0 0,1 1 1 0 0,4-2-1 0 0,-1 0-58 0 0,0 0-1 0 0,0 0 1 0 0,0 1-1 0 0,0 0 0 0 0,1 0 1 0 0,-1 0-1 0 0,9 1 1 0 0,10-1-19 0 0,28 0-665 0 0,-36 1-880 0 0,-1 0-861 0 0</inkml:trace>
  <inkml:trace contextRef="#ctx0" brushRef="#br0" timeOffset="1">46 397 11056 0 0,'0'0'488'0'0,"0"0"104"0"0,-3 0-472 0 0,3 0-120 0 0,0 0 0 0 0,0 0 0 0 0,8-4 1288 0 0,10-4 240 0 0,-4-4 39 0 0,9 0 17 0 0,4-5-1152 0 0,5-3-232 0 0,-5 0-40 0 0,5-3-16 0 0,9-6-424 0 0,1 0-80 0 0,-7-8-24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3680 0 0,'0'0'284'0'0,"0"0"416"0"0,0 0 2442 0 0,0 0 1092 0 0,0 0 217 0 0,0 0-463 0 0,1 2-2113 0 0,0 0-1641 0 0,1 0 0 0 0,0 0-1 0 0,-1 0 1 0 0,1 0 0 0 0,0 0 0 0 0,0 0 0 0 0,0 0 0 0 0,1 0-1 0 0,-1-1 1 0 0,0 1 0 0 0,4 1 0 0 0,29 20 91 0 0,-19-13-318 0 0,-14-9-99 0 0,1 1 1 0 0,-1-1-1 0 0,0 0 0 0 0,0 1 0 0 0,0-1 0 0 0,0 1 0 0 0,0-1 0 0 0,0 1 0 0 0,0 0 0 0 0,0 0 0 0 0,-1 0 1 0 0,1 0-1 0 0,-1 0 0 0 0,0 0 0 0 0,2 4 0 0 0,-2-2-380 0 0,0-1-1 0 0,0 1 1 0 0,-1 0 0 0 0,0 0-1 0 0,0 0 1 0 0,0 0 0 0 0,0-1 0 0 0,-1 1-1 0 0,1 0 1 0 0,-1 0 0 0 0,0-1-1 0 0,0 1 1 0 0,0 0 0 0 0,-2 3 0 0 0,-3 3-1587 0 0,1 0 0 0 0,-1-1 0 0 0,-13 15 0 0 0,-18 17-1955 0 0,21-25 3872 0 0,-31 24 1 0 0,30-27 1198 0 0,12-9-343 0 0,1 0 0 0 0,-2 0 0 0 0,1-1 0 0 0,-9 5 0 0 0,3 0 1806 0 0,8-3 5226 0 0,14-5-6594 0 0,1-2-900 0 0,0 0-1 0 0,0-1 0 0 0,-1 0 1 0 0,1-1-1 0 0,-1 0 1 0 0,15-8-1 0 0,-20 9-198 0 0,6-3 3 0 0,0 1-1 0 0,0 1 0 0 0,0 0 0 0 0,1 1 1 0 0,-1 0-1 0 0,1 0 0 0 0,0 2 0 0 0,17-1 1 0 0,-29 1-51 0 0,0 1 0 0 0,0 0 1 0 0,0 0-1 0 0,0 0 0 0 0,0 0 0 0 0,0 0 1 0 0,0 0-1 0 0,0 0 0 0 0,0 1 1 0 0,0-1-1 0 0,0 0 0 0 0,-1 0 0 0 0,1 1 1 0 0,0-1-1 0 0,0 1 0 0 0,0-1 1 0 0,0 1-1 0 0,0-1 0 0 0,0 1 0 0 0,-1 0 1 0 0,1-1-1 0 0,0 1 0 0 0,0 0 1 0 0,-1-1-1 0 0,1 1 0 0 0,-1 0 1 0 0,1 0-1 0 0,-1 0 0 0 0,1 0 0 0 0,-1-1 1 0 0,1 1-1 0 0,-1 0 0 0 0,0 0 1 0 0,1 0-1 0 0,-1 0 0 0 0,0 0 0 0 0,0 0 1 0 0,0 0-1 0 0,0 0 0 0 0,0 0 1 0 0,0 0-1 0 0,0 0 0 0 0,0 0 1 0 0,0 2-1 0 0,-1 2 13 0 0,-1 0 1 0 0,1 0-1 0 0,-1 0 0 0 0,0 0 1 0 0,0 0-1 0 0,-6 9 0 0 0,0-1 14 0 0,-3 5 20 0 0,-1 1-1 0 0,-21 24 1 0 0,-43 41 51 0 0,-40 43-14 0 0,111-122-83 0 0,1 0 0 0 0,-1 1 1 0 0,1-1-1 0 0,0 1 0 0 0,-5 10 0 0 0,8-15-83 0 0,4-1 8 0 0,2 0 55 0 0,0-1 1 0 0,0 0-1 0 0,0 0 1 0 0,0 0-1 0 0,-1 0 1 0 0,10-5-1 0 0,32-17-33 0 0,-19 9 39 0 0,-2 2 5 0 0,22-11-27 0 0,68-23-1 0 0,-101 41 31 0 0,24-6-2 0 0,-35 11 3 0 0,1 0 0 0 0,-1-1 0 0 0,0 1 1 0 0,0 0-1 0 0,0 0 0 0 0,0 1 0 0 0,0-1 0 0 0,0 1 1 0 0,0-1-1 0 0,4 3 0 0 0,6 4 82 0 0,-12-1-71 0 0,0-4 0 0 0,0 2-2 0 0,1 0 1 0 0,-1 0 0 0 0,0 0 0 0 0,0 0-1 0 0,-1 0 1 0 0,1 1 0 0 0,-1-1 0 0 0,0 0-1 0 0,-1 7 1 0 0,-1 2 24 0 0,-6 22 0 0 0,6-25-102 0 0,-1 0 0 0 0,1 1 1 0 0,-1 17-1 0 0,3-25-90 0 0,-1 34-706 0 0,-4-13-3501 0 0,1-16 1913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3680 0 0,'0'0'284'0'0,"0"2"-187"0"0,-4 24 1987 0 0,4-20-81 0 0,-1 0-1 0 0,1 0 1 0 0,-3 9 0 0 0,-9 31 3226 0 0,0 1-3993 0 0,8-35-1002 0 0,-11 37 66 0 0,-3 0-1 0 0,-1-2 1 0 0,-29 50 0 0 0,43-92-267 0 0,5-4-8655 0 0,0-1 2797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10136 0 0,'15'-8'918'0'0,"-14"9"-882"0"0,1 0 0 0 0,-1-1 0 0 0,0 1 0 0 0,1 0 0 0 0,-1 0 0 0 0,0 0 0 0 0,0 0 0 0 0,0 1 0 0 0,0-1 0 0 0,1 2 0 0 0,0 1 392 0 0,0-1 0 0 0,0 1 1 0 0,-1 0-1 0 0,1 0 0 0 0,-1 0 0 0 0,0 0 0 0 0,0 0 0 0 0,0 0 0 0 0,-1 0 0 0 0,0 1 0 0 0,0 6 0 0 0,-1 6 1136 0 0,-4 27-1 0 0,1-23-959 0 0,-29 169 1016 0 0,33-190-1679 0 0,0 1 0 0 0,0-1-1 0 0,0 1 1 0 0,0-1 0 0 0,0 0 0 0 0,0 1 0 0 0,0-1-1 0 0,0 1 1 0 0,0-1 0 0 0,0 1 0 0 0,0-1 0 0 0,0 1-1 0 0,0-1 1 0 0,0 0 0 0 0,0 1 0 0 0,0-1 0 0 0,0 1-1 0 0,0-1 1 0 0,1 1 0 0 0,-1-1 0 0 0,9-5-1121 0 0,-2-3 655 0 0,0-1-1 0 0,0 1 1 0 0,-1-1-1 0 0,9-19 0 0 0,-5 10 153 0 0,75-104-1909 0 0,-81 117 2194 0 0,0 1 0 0 0,1-1 0 0 0,-1 1 0 0 0,1 0 0 0 0,0 0 0 0 0,0 0 0 0 0,0 1 0 0 0,7-4 0 0 0,-11 7 106 0 0,-1 0 1 0 0,1 0-1 0 0,-1 0 1 0 0,1 1-1 0 0,-1-1 0 0 0,1 0 1 0 0,-1 0-1 0 0,1 1 1 0 0,-1-1-1 0 0,1 0 1 0 0,-1 1-1 0 0,1-1 1 0 0,-1 0-1 0 0,1 1 1 0 0,-1-1-1 0 0,0 1 1 0 0,1-1-1 0 0,-1 1 1 0 0,0-1-1 0 0,1 1 1 0 0,-1 0 71 0 0,3 3 110 0 0,0-1 0 0 0,0 1 0 0 0,-1 0 0 0 0,1 1 0 0 0,-1-1 0 0 0,0 0-1 0 0,0 1 1 0 0,-1-1 0 0 0,1 1 0 0 0,-1-1 0 0 0,1 7 0 0 0,0 7 660 0 0,0 31 1 0 0,0 5 398 0 0,3-14-419 0 0,-4-25-399 0 0,0 0 0 0 0,1 0 0 0 0,1 0-1 0 0,0 0 1 0 0,2-1 0 0 0,-1 0 0 0 0,8 15-1 0 0,-7-19 73 0 0,5 6 858 0 0,-5-17-1025 0 0,3 0-262 0 0,0 0 1 0 0,1-1 0 0 0,-1 0-1 0 0,-1-1 1 0 0,1 0 0 0 0,0 0 0 0 0,-1-1-1 0 0,11-5 1 0 0,-5-2-44 0 0,0-1 1 0 0,0 0-1 0 0,-1 0 0 0 0,12-18 0 0 0,38-59-15 0 0,26-56-1971 0 0,-53 97-142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4608 0 0,'0'0'208'0'0,"0"0"598"0"0,0 0 2390 0 0,0 0 1048 0 0,0 0 209 0 0,1 1-515 0 0,2 4-3691 0 0,0 0 1 0 0,0 0-1 0 0,0-1 0 0 0,1 0 1 0 0,0 1-1 0 0,0-2 1 0 0,0 1-1 0 0,0 0 1 0 0,1-1-1 0 0,0 0 1 0 0,7 5-1 0 0,15 10-206 0 0,-12-6-207 0 0,-7-6-766 0 0,0 0 0 0 0,0 1 0 0 0,7 8 0 0 0,-5-1-6605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1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6448 0 0,'12'-3'406'0'0,"0"-1"1"0"0,0 1 0 0 0,0 1-1 0 0,0 0 1 0 0,24-1-1 0 0,60 9 6463 0 0,-69-3-4827 0 0,-11 0-1213 0 0,0 0-1 0 0,0 1 1 0 0,0 0 0 0 0,-1 2-1 0 0,22 10 1 0 0,-4-3-152 0 0,-3 0-634 0 0,-18-7-44 0 0,0-1 0 0 0,22 6 0 0 0,-13-4 126 0 0,-5-2-1803 0 0,-4-3-3215 0 0,-2 1-2412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16352 0 0,'0'0'751'0'0,"0"0"-19"0"0,0 0-364 0 0,0 0 203 0 0,0 0 137 0 0,0 0 27 0 0,0 0-79 0 0,2 0-362 0 0,22-2-70 0 0,-20 1-216 0 0,0 0 0 0 0,0 0 0 0 0,0 1 0 0 0,0-1 0 0 0,0 1 0 0 0,0 0 0 0 0,0 0 0 0 0,0 1 0 0 0,0-1 0 0 0,0 1 0 0 0,0 0 0 0 0,0 0 0 0 0,5 2 0 0 0,4 4-215 0 0,-9-5-280 0 0,1 0 0 0 0,-1 0 1 0 0,0 0-1 0 0,6 5 0 0 0,-1 2-1008 0 0</inkml:trace>
  <inkml:trace contextRef="#ctx0" brushRef="#br0" timeOffset="1">19 410 13824 0 0,'0'0'1224'0'0,"0"0"-976"0"0,0 0-248 0 0,0 0 0 0 0,-10-3 1231 0 0,10 3 201 0 0,5-9 40 0 0,5-2 0 0 0,4-1-864 0 0,-1-5-168 0 0,6 2-40 0 0,2-10-8 0 0,11 4-296 0 0,0-7-96 0 0,9-1 64 0 0,1-3-64 0 0,-10-5-992 0 0,3 5-232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5528 0 0,'0'0'422'0'0,"0"0"228"0"0,0 0 1983 0 0,0 0 896 0 0,0 0 177 0 0,1 1-404 0 0,5 9-1604 0 0,-5-7-1586 0 0,0 0-1 0 0,1 0 1 0 0,-1-1 0 0 0,1 1 0 0 0,0 0-1 0 0,0-1 1 0 0,0 1 0 0 0,0-1 0 0 0,1 0 0 0 0,-1 1-1 0 0,0-1 1 0 0,1-1 0 0 0,4 4 0 0 0,-5-3-154 0 0,0-1 1 0 0,-1 1-1 0 0,0 0 0 0 0,1 0 1 0 0,-1 0-1 0 0,0 0 1 0 0,0 0-1 0 0,0 0 1 0 0,0 0-1 0 0,0 0 1 0 0,0 1-1 0 0,0 2 1 0 0,0-1-316 0 0,-1 0 1 0 0,0 0 0 0 0,0 0 0 0 0,0 0 0 0 0,0 0 0 0 0,-1-1-1 0 0,1 1 1 0 0,-1 0 0 0 0,0 0 0 0 0,0 0 0 0 0,0-1-1 0 0,-1 1 1 0 0,1-1 0 0 0,-1 1 0 0 0,-4 6 0 0 0,-3 2-159 0 0,-1 1 1 0 0,-18 17 0 0 0,21-22 519 0 0,-8 6 134 0 0,-25 19 0 0 0,24-21 1093 0 0,-26 26 0 0 0,29-19 161 0 0,12-17-697 0 0,1-2-49 0 0,17 3 371 0 0,-14-2-959 0 0,-1 0 1 0 0,1 0-1 0 0,-1 0 0 0 0,0-1 0 0 0,1 0 0 0 0,3 1 0 0 0,5-1 62 0 0,-1-1 0 0 0,0 0 0 0 0,0-1 1 0 0,0 0-1 0 0,15-6 0 0 0,49-23 329 0 0,-64 27-409 0 0,0-1 1 0 0,1 2-1 0 0,19-5 0 0 0,-23 7-26 0 0,-1 0 0 0 0,0 0 0 0 0,1 1 1 0 0,-1-1-1 0 0,0 2 0 0 0,1-1 0 0 0,-1 1 0 0 0,7 1 1 0 0,-12-2-14 0 0,-1 1 0 0 0,1-1 0 0 0,0 0 0 0 0,-1 0 1 0 0,1 1-1 0 0,-1-1 0 0 0,1 0 0 0 0,-1 1 0 0 0,1-1 1 0 0,-1 1-1 0 0,1-1 0 0 0,-1 1 0 0 0,0-1 1 0 0,1 1-1 0 0,-1-1 0 0 0,0 1 0 0 0,1-1 0 0 0,-1 1 1 0 0,0-1-1 0 0,0 1 0 0 0,1 0 0 0 0,-1-1 0 0 0,0 1 1 0 0,0-1-1 0 0,0 1 0 0 0,0 0 0 0 0,0-1 0 0 0,0 1 1 0 0,0 0-1 0 0,-3 22 8 0 0,2-20-12 0 0,-2 7 2 0 0,0-1 0 0 0,-1 1 0 0 0,0-1 0 0 0,0 0 0 0 0,-12 16 0 0 0,-1 3-12 0 0,-3 4-7 0 0,-2-2-1 0 0,-49 55 1 0 0,52-64 17 0 0,-14 11 2 0 0,22-22 0 0 0,-17 19 0 0 0,-3 4 16 0 0,-5 7 22 0 0,26-18-17 0 0,10-22-20 0 0,1 0 0 0 0,-1 0 0 0 0,0 0 0 0 0,0 0 0 0 0,0 0 0 0 0,0 0-1 0 0,0 0 1 0 0,0 0 0 0 0,0 0 0 0 0,0 0 0 0 0,0 0 0 0 0,0 0 0 0 0,0 0 0 0 0,0 0 0 0 0,0 0 0 0 0,0 0 0 0 0,0 0 0 0 0,0 0 0 0 0,1 0 0 0 0,-1 0 0 0 0,0 0 0 0 0,0 0-1 0 0,0 0 1 0 0,0 0 0 0 0,0 0 0 0 0,0 0 0 0 0,0 0 0 0 0,0 0 0 0 0,0 0 0 0 0,0 0 0 0 0,0 0 0 0 0,0 0 0 0 0,0 0 0 0 0,0 0 0 0 0,0 0 0 0 0,0 0 0 0 0,0 0-1 0 0,0 0 1 0 0,1 0 0 0 0,-1 1 0 0 0,0-1 0 0 0,0 0 0 0 0,0 0 0 0 0,0 0 0 0 0,0 0 0 0 0,0 0 0 0 0,0 0 0 0 0,0 0 0 0 0,0 0 0 0 0,0 0 0 0 0,0 0 0 0 0,0 0 0 0 0,0 0-1 0 0,0 0 1 0 0,0 0 0 0 0,0 1 0 0 0,11-4 20 0 0,1 0 0 0 0,-1-1 0 0 0,1 0 0 0 0,17-10-1 0 0,44-29 13 0 0,-38 21-31 0 0,15-10 53 0 0,-36 21-56 0 0,2 0 1 0 0,0 2 0 0 0,0 0 0 0 0,18-7-1 0 0,-18 10-1 0 0,-12 3-24 0 0,1 1 1 0 0,-1 0 0 0 0,0 1 0 0 0,1-1 0 0 0,0 1-1 0 0,-1 0 1 0 0,1 0 0 0 0,0 0 0 0 0,-1 1-1 0 0,7 0 1 0 0,-10 0 36 0 0,0 0 0 0 0,0 1-1 0 0,1-1 1 0 0,-1 1 0 0 0,0-1 0 0 0,0 1-1 0 0,0 0 1 0 0,0-1 0 0 0,0 1 0 0 0,-1 0-1 0 0,1 0 1 0 0,0 0 0 0 0,0-1-1 0 0,0 1 1 0 0,-1 0 0 0 0,1 0 0 0 0,0 0-1 0 0,-1 0 1 0 0,1 0 0 0 0,-1 0-1 0 0,1 1 1 0 0,-1-1 0 0 0,0 0 0 0 0,1 0-1 0 0,-1 0 1 0 0,0 2 0 0 0,1 5 129 0 0,-1-1 0 0 0,0 0 1 0 0,-1 11-1 0 0,1-2-79 0 0,0-9-24 0 0,1 1 0 0 0,0-1 0 0 0,2 9 0 0 0,-1-6-11 0 0,-2-7-62 0 0,0 0-1 0 0,1 0 1 0 0,-2-1 0 0 0,1 1 0 0 0,0 0 0 0 0,0-1 0 0 0,-2 4 0 0 0,0 9-410 0 0,3 6-758 0 0,3-12-687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15632 0 0,'0'0'718'0'0,"0"0"-19"0"0,-1 1-449 0 0,-1 4-108 0 0,0 0 0 0 0,0 0-1 0 0,1 0 1 0 0,-1 0 0 0 0,1 0-1 0 0,-1 8 1 0 0,-4 16 1776 0 0,1-9-1066 0 0,1 0 1 0 0,-2 22-1 0 0,1-2-436 0 0,3-25-340 0 0,2-10-49 0 0,-1-1 0 0 0,1 1-1 0 0,-1-1 1 0 0,-2 7-1 0 0,-2 2 10 0 0,0 0-1 0 0,-2 17 1 0 0,6-19-31 0 0,1-9-193 0 0,0-2-98 0 0,0 0-24 0 0,0 0-151 0 0,1-2-627 0 0,21-26-3035 0 0,5-19 1928 0 0,1 1-1 0 0,43-53 0 0 0,-69 97 2247 0 0,0-1 0 0 0,0 1 0 0 0,0-1 0 0 0,1 1 0 0 0,-1 0 0 0 0,0 0 0 0 0,1 0 1 0 0,0 0-1 0 0,-1 0 0 0 0,1 1 0 0 0,0-1 0 0 0,0 1 0 0 0,0 0 0 0 0,3-1 0 0 0,-5 3 148 0 0,0 0 0 0 0,0 1 0 0 0,0-1 0 0 0,0 1 0 0 0,0-1 0 0 0,-1 1 0 0 0,1-1 0 0 0,0 1 0 0 0,-1-1 0 0 0,1 1 0 0 0,-1 2 0 0 0,1 3 214 0 0,0 1 0 0 0,0-1 0 0 0,-1 1 0 0 0,-1 7 0 0 0,1 20 733 0 0,0-25-643 0 0,0-1 0 0 0,-2 18 0 0 0,1-22-336 0 0,0 0 1 0 0,1 1-1 0 0,-1-1 1 0 0,1 0-1 0 0,0 0 1 0 0,0 0-1 0 0,1 0 1 0 0,-1 0-1 0 0,1 0 1 0 0,1 0-1 0 0,-1 0 1 0 0,2 5-1 0 0,-2-8 123 0 0,8-3-141 0 0,-8 1-145 0 0,0-1-1 0 0,0 1 1 0 0,0 0 0 0 0,0-1 0 0 0,0 1-1 0 0,0-1 1 0 0,0 1 0 0 0,0-1-1 0 0,0 0 1 0 0,0 1 0 0 0,-1-1 0 0 0,1 0-1 0 0,0 0 1 0 0,-1 1 0 0 0,1-1-1 0 0,0 0 1 0 0,0-2 0 0 0,10-20-84 0 0,-1 2-44 0 0,23-32-245 0 0,24-38-1213 0 0,-53 82 1441 0 0,2 2-1 0 0,-1-1 1 0 0,12-12 0 0 0,-17 19 138 0 0,0 1-1 0 0,0 0 1 0 0,0 0 0 0 0,0 0-1 0 0,1 0 1 0 0,-1-1 0 0 0,0 1 0 0 0,0 0-1 0 0,0 0 1 0 0,0 0 0 0 0,0 0 0 0 0,1 0-1 0 0,-1 0 1 0 0,0 0 0 0 0,0-1 0 0 0,0 1-1 0 0,0 0 1 0 0,1 0 0 0 0,-1 0 0 0 0,0 0-1 0 0,0 0 1 0 0,0 0 0 0 0,1 0 0 0 0,-1 0-1 0 0,0 0 1 0 0,0 0 0 0 0,0 0 0 0 0,1 0-1 0 0,-1 0 1 0 0,0 0 0 0 0,0 0-1 0 0,0 0 1 0 0,0 0 0 0 0,1 0 0 0 0,-1 0-1 0 0,2 2 11 0 0,-1-1-1 0 0,1 1 0 0 0,-1-1 0 0 0,0 1 0 0 0,1-1 0 0 0,-1 1 1 0 0,0 0-1 0 0,0-1 0 0 0,0 1 0 0 0,0 0 0 0 0,-1 0 0 0 0,1 0 1 0 0,1 3-1 0 0,5 31 360 0 0,-5-23-183 0 0,1 1 71 0 0,0 1-1 0 0,2 0 0 0 0,-1-1 1 0 0,1 0-1 0 0,1 0 0 0 0,1 0 1 0 0,13 21-1 0 0,-17-30-163 0 0,1-1 1 0 0,0 1-1 0 0,0-1 0 0 0,0 1 1 0 0,1-1-1 0 0,-1 0 0 0 0,1-1 0 0 0,0 1 1 0 0,0-1-1 0 0,0 0 0 0 0,0 0 1 0 0,1-1-1 0 0,-1 1 0 0 0,1-1 1 0 0,0-1-1 0 0,-1 1 0 0 0,1-1 1 0 0,0 0-1 0 0,0 0 0 0 0,0 0 1 0 0,0-1-1 0 0,8 0 0 0 0,-2-2-52 0 0,-1 0 0 0 0,1 0 0 0 0,-1-1 1 0 0,0 0-1 0 0,0-1 0 0 0,13-6 0 0 0,0-1-582 0 0,37-26 0 0 0,-24 10-155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5064 0 0,'0'-2'12'0'0,"0"0"1"0"0,1 0 0 0 0,-1 0-1 0 0,0 0 1 0 0,1 0-1 0 0,0 0 1 0 0,1-3 0 0 0,0-2 1730 0 0,-1 0 4883 0 0,-1 6-2197 0 0,0 1-513 0 0,0 0-2313 0 0,0 0-1012 0 0,3 1-533 0 0,0-1 0 0 0,-1 1 0 0 0,0 0 0 0 0,1 0 1 0 0,-1 0-1 0 0,0 0 0 0 0,1 0 0 0 0,-1 1 0 0 0,0-1 0 0 0,0 1 1 0 0,0-1-1 0 0,0 1 0 0 0,2 2 0 0 0,31 14-74 0 0,-19-1-274 0 0,-14-15-141 0 0,0 0-1 0 0,0 1 0 0 0,0-1 0 0 0,1 0 0 0 0,-1 0 0 0 0,0 0 0 0 0,5 2 0 0 0,4 2-2541 0 0,-6 4-3908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 4144 0 0,'-1'2'191'0'0,"-27"44"26"0"0,23-36 237 0 0,2-5 289 0 0,1-1 1 0 0,0 1 0 0 0,0 0 0 0 0,0-1 0 0 0,1 1-1 0 0,0 0 1 0 0,-1 0 0 0 0,2 0 0 0 0,-1 6 0 0 0,0 7 1751 0 0,1-9-1973 0 0,0 1-1 0 0,0 0 0 0 0,1 0 1 0 0,0 0-1 0 0,1-1 0 0 0,3 13 1 0 0,-3-15-418 0 0,-1-1 1 0 0,1 1 0 0 0,-1-1-1 0 0,-1 1 1 0 0,1 9-1 0 0,-1-12-80 0 0,0-1-1 0 0,0 0 0 0 0,0 1 1 0 0,-1-1-1 0 0,0 0 0 0 0,1 1 0 0 0,-1-1 1 0 0,0 0-1 0 0,-1 0 0 0 0,1 0 1 0 0,0 0-1 0 0,-4 5 0 0 0,-9 9 38 0 0,-2-1 0 0 0,0 0 0 0 0,-1-1 0 0 0,0-1 0 0 0,-2 0 0 0 0,-21 12 0 0 0,21-15-18 0 0,-1 0-1 0 0,-22 8 1 0 0,35-16-64 0 0,1-1 0 0 0,-1 0 0 0 0,1 0 1 0 0,-1 0-1 0 0,0-1 0 0 0,0 0 0 0 0,1-1 0 0 0,-1 1 0 0 0,0-1 1 0 0,-14-2-1 0 0,19 1 39 0 0,-1 0 0 0 0,0 0 1 0 0,0 0-1 0 0,0 0 0 0 0,1-1 1 0 0,-1 1-1 0 0,1-1 0 0 0,-1 0 1 0 0,1 0-1 0 0,-3-2 0 0 0,1 1 25 0 0,4 3-32 0 0,0-1-1 0 0,-1 1 1 0 0,1-1 0 0 0,0 1 0 0 0,-1 0 0 0 0,1-1 0 0 0,0 1 0 0 0,0-1 0 0 0,0 1-1 0 0,-1-1 1 0 0,1 1 0 0 0,0-1 0 0 0,0 1 0 0 0,0-1 0 0 0,0 1 0 0 0,0-1-1 0 0,0 0 1 0 0,0 1 0 0 0,0-1 0 0 0,0 1 0 0 0,0-1 0 0 0,0 1 0 0 0,0-1 0 0 0,0 1-1 0 0,0-1 1 0 0,1 1 0 0 0,-1-1 0 0 0,0 1 0 0 0,0-1 0 0 0,1 1 0 0 0,-1-1-1 0 0,0 1 1 0 0,0 0 0 0 0,1-1 0 0 0,-1 1 0 0 0,1-1 0 0 0,-1 1 0 0 0,0 0 0 0 0,1-1-1 0 0,-1 1 1 0 0,1 0 0 0 0,0-1 0 0 0,1 0 19 0 0,0-1 1 0 0,0 1-1 0 0,0-1 0 0 0,0 1 1 0 0,0 0-1 0 0,0 0 0 0 0,0 0 0 0 0,3-1 1 0 0,5 2 153 0 0,1-1 0 0 0,-1 1 0 0 0,1 1 0 0 0,-1 0 0 0 0,0 0 0 0 0,13 4 0 0 0,3 0 65 0 0,82 21 606 0 0,-52-12-559 0 0,204 66 631 0 0,-25-6-453 0 0,-200-65-526 0 0,103 24 456 0 0,-116-29-695 0 0,0-2 0 0 0,-1 0 0 0 0,1-1 0 0 0,32-3 0 0 0,-17-2-1309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20327 0 0,'0'0'463'0'0,"3"0"61"0"0,22 3-260 0 0,1-2-1 0 0,-1-1 1 0 0,0 0 0 0 0,29-6-1 0 0,-1 2 114 0 0,190-30 101 0 0,-150 17-430 0 0,-90 17 192 0 0,-3 0 50 0 0,0 0 4 0 0,0 0-76 0 0,0 0-332 0 0,0 0-144 0 0,0 0-29 0 0,0-2 42 0 0,0-1 205 0 0,0 1 0 0 0,0 0-1 0 0,0-1 1 0 0,-1 1 0 0 0,1 0 0 0 0,-1 0 0 0 0,1-1 0 0 0,-1 1 0 0 0,0 0 0 0 0,0 0 0 0 0,0 0 0 0 0,0 0 0 0 0,0 0 0 0 0,0 0 0 0 0,-1 0 0 0 0,1 0 0 0 0,-1 1 0 0 0,1-1 0 0 0,-1 0 0 0 0,0 1 0 0 0,1-1 0 0 0,-1 1-1 0 0,0 0 1 0 0,0 0 0 0 0,-4-2 0 0 0,0-1-301 0 0,0 0 0 0 0,0 0-1 0 0,1 0 1 0 0,-1 0-1 0 0,1-1 1 0 0,0 0 0 0 0,0 0-1 0 0,1 0 1 0 0,0-1-1 0 0,-1 1 1 0 0,2-1 0 0 0,-1 0-1 0 0,1 0 1 0 0,0-1-1 0 0,0 1 1 0 0,1-1 0 0 0,0 1-1 0 0,-2-8 1 0 0,2 6 120 0 0,0 1 1 0 0,-1-1 0 0 0,-4-8-1 0 0,4 8 77 0 0,-1 0 0 0 0,-3-15 1 0 0,5 5 30 0 0,2 15 188 0 0,-1-1 0 0 0,1 1-1 0 0,-1-1 1 0 0,1 1 0 0 0,-1-1-1 0 0,-2-5 1 0 0,0 2 208 0 0,6 4-60 0 0,1 0 2388 0 0,-5 8-2497 0 0,0 0-1 0 0,0 0 1 0 0,1 0-1 0 0,0 1 1 0 0,0-1-1 0 0,0 0 0 0 0,1 0 1 0 0,1 8-1 0 0,2 24 274 0 0,6 152 749 0 0,-8-147-769 0 0,7 41 0 0 0,-4-42 42 0 0,1 45 0 0 0,-6-61-224 0 0,-4 93 867 0 0,3-105-814 0 0,-1-1-1 0 0,0 0 1 0 0,-1 0 0 0 0,-1-1 0 0 0,0 1-1 0 0,0-1 1 0 0,-9 17 0 0 0,11-26-166 0 0,1 0 0 0 0,-1 0 0 0 0,0 0 0 0 0,0 0 0 0 0,0 0 0 0 0,0 0 0 0 0,0-1 0 0 0,-1 1 0 0 0,1-1 0 0 0,0 1 0 0 0,-1-1 0 0 0,1 0 0 0 0,-1 0 0 0 0,1 0 0 0 0,-6 1 1 0 0,0 0 146 0 0,-1-1 0 0 0,0 0 0 0 0,-15 1 0 0 0,18-3-196 0 0,0 0 0 0 0,0 0 0 0 0,1 0 0 0 0,-1-1 0 0 0,1 0 0 0 0,-1 0 0 0 0,-9-5 0 0 0,4 2-43 0 0,1-1 1 0 0,1 0 0 0 0,-10-8 0 0 0,-10-8 120 0 0,17 14 51 0 0,-20-18-1 0 0,29 23-136 0 0,1 1-1 0 0,-1-1 1 0 0,0-1 0 0 0,1 1 0 0 0,0 0 0 0 0,0 0-1 0 0,0-1 1 0 0,0 1 0 0 0,1-1 0 0 0,-1 0-1 0 0,-1-5 1 0 0,3 7-15 0 0,0 0 0 0 0,0 0 0 0 0,0 1 0 0 0,0-1 0 0 0,0 0 0 0 0,1 0 0 0 0,-1 0 0 0 0,1 1 0 0 0,-1-1 0 0 0,1 0 0 0 0,-1 0 0 0 0,1 1 0 0 0,0-1 0 0 0,0 1 0 0 0,0-1 0 0 0,0 0 0 0 0,0 1 0 0 0,0 0 0 0 0,0-1 0 0 0,1 1 0 0 0,-1 0 0 0 0,0-1 0 0 0,1 1 0 0 0,1-1 0 0 0,5-3 0 0 0,-1 0 0 0 0,0 1 0 0 0,15-6 0 0 0,110-40-54 0 0,-87 34-180 0 0,13-6-886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7832 0 0,'0'0'696'0'0,"0"0"-560"0"0,-5 8-136 0 0,5 4 0 0 0,0 0 2184 0 0,-4 1 408 0 0,4-1 88 0 0,-10 3 7 0 0,7 2-1455 0 0,-7 0-296 0 0,1-2-56 0 0,-4 5-16 0 0,-6 5-448 0 0,6-5-88 0 0,-5 4-16 0 0,-6-4-8 0 0,-3 5-464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3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16384 0 0,'0'0'751'0'0,"1"2"-19"0"0,21 49-238 0 0,-7-17 17 0 0,-13-28-470 0 0,0 0 1 0 0,1 0-1 0 0,0 1 1 0 0,5 7-1 0 0,21 20 461 0 0,-11-20-1373 0 0,-16-12 246 0 0,0-1 1 0 0,0 0-1 0 0,1-1 1 0 0,-1 1 0 0 0,0 0-1 0 0,0 0 1 0 0,3 0-1 0 0,10-1-5265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3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90 3680 0 0,'14'-52'360'0'0,"4"15"9314"0"0,-12 41-5200 0 0,1 10-3939 0 0,-6-10-25 0 0,3 6-211 0 0,-1 0-1 0 0,0 0 1 0 0,-1 1 0 0 0,0 0 0 0 0,-1-1 0 0 0,1 17 0 0 0,-7 68 581 0 0,3-66-558 0 0,-3 17 18 0 0,-2-2 0 0 0,-2 1 0 0 0,-2-1-1 0 0,-2-1 1 0 0,-34 78 0 0 0,34-97-296 0 0,-1 0 0 0 0,-1 0 0 0 0,-1-2 0 0 0,-30 33 0 0 0,36-44-255 0 0,1-1-1 0 0,-1 0 1 0 0,-1-1 0 0 0,0 0-1 0 0,-20 12 1 0 0,13-13-2866 0 0,12-7 1283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3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5064 0 0,'0'0'389'0'0,"2"1"-250"0"0,1 0 191 0 0,0 0 1 0 0,0 1-1 0 0,0-1 0 0 0,0 1 1 0 0,0 0-1 0 0,0-1 1 0 0,-1 2-1 0 0,1-1 1 0 0,0 0-1 0 0,-1 0 0 0 0,0 1 1 0 0,0-1-1 0 0,1 1 1 0 0,-1 0-1 0 0,-1-1 0 0 0,1 1 1 0 0,0 0-1 0 0,-1 0 1 0 0,0 0-1 0 0,2 6 0 0 0,-2-5 9 0 0,0 0 0 0 0,0 1 0 0 0,0-1 0 0 0,-1 1 0 0 0,0-1 0 0 0,0 1 0 0 0,0-1 0 0 0,-1 1 0 0 0,1-1 0 0 0,-1 0 0 0 0,0 1 0 0 0,0-1 0 0 0,-1 0 0 0 0,1 0 0 0 0,-4 6 0 0 0,-10 28 760 0 0,9-20-698 0 0,3-10-248 0 0,-1 1 0 0 0,0-1 0 0 0,0 0-1 0 0,-1 0 1 0 0,0-1 0 0 0,-1 1 0 0 0,-11 11 0 0 0,4-6 99 0 0,-2 0 0 0 0,-26 17 0 0 0,29-22-124 0 0,6-3 0 0 0,0-1 0 0 0,0 1 0 0 0,-1-2 0 0 0,0 1 1 0 0,-9 3-1 0 0,15-7-80 0 0,0 0 0 0 0,0 1 0 0 0,0-1 0 0 0,0 0 0 0 0,0 1 0 0 0,1-1 1 0 0,-1 0-1 0 0,0 1 0 0 0,0 0 0 0 0,0-1 0 0 0,0 1 0 0 0,-1 1 0 0 0,2-2-22 0 0,0 0 0 0 0,0 0 0 0 0,0 0 0 0 0,0 1 0 0 0,0-1 0 0 0,0 0-1 0 0,0 0 1 0 0,0 0 0 0 0,0 0 0 0 0,0 1 0 0 0,0-1 0 0 0,0 0 0 0 0,0 0 0 0 0,0 0 0 0 0,0 1 0 0 0,1-1 0 0 0,-1 0-1 0 0,0 0 1 0 0,0 0 0 0 0,0 0 0 0 0,0 1 0 0 0,0-1 0 0 0,0 0 0 0 0,1 0 0 0 0,-1 0 0 0 0,0 0 0 0 0,0 0-1 0 0,0 0 1 0 0,0 1 0 0 0,1-1 0 0 0,-1 0 0 0 0,0 0 0 0 0,0 0 0 0 0,0 0 0 0 0,1 0 0 0 0,-1 0 0 0 0,27 7 923 0 0,-23-6-1178 0 0,13 1 241 0 0,-1 0 1 0 0,1-2-1 0 0,0 0 0 0 0,0 0 1 0 0,-1-2-1 0 0,29-5 0 0 0,-2 0-21 0 0,53-10-1131 0 0,-65 9 480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3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3680 0 0,'0'0'284'0'0,"0"-10"159"0"0,-1 8 85 0 0,1 0 0 0 0,0-1 0 0 0,1 1 0 0 0,-1-1 0 0 0,0 1 0 0 0,1-1 0 0 0,-1 1 0 0 0,1 0 0 0 0,0-1 0 0 0,0 1 0 0 0,0 0 0 0 0,0 0 0 0 0,0 0 0 0 0,0-1 0 0 0,0 1 0 0 0,1 0 0 0 0,-1 1 0 0 0,1-1 0 0 0,0 0 0 0 0,-1 0 0 0 0,4-2 1 0 0,-4 4 630 0 0,-1 0-1108 0 0,0 0 0 0 0,0 0-1 0 0,0 0 1 0 0,0 0-1 0 0,-1 0 1 0 0,1 0 0 0 0,0 0-1 0 0,0 0 1 0 0,0 0-1 0 0,0 0 1 0 0,0 0 0 0 0,0 0-1 0 0,-1 0 1 0 0,1 0-1 0 0,0 0 1 0 0,0 0 0 0 0,0 0-1 0 0,0 0 1 0 0,0 0-1 0 0,-1 0 1 0 0,1 0-1 0 0,0-1 1 0 0,0 1 0 0 0,0 0-1 0 0,0 0 1 0 0,0 0-1 0 0,0 0 1 0 0,0 0 0 0 0,0 0-1 0 0,-1 0 1 0 0,1 0-1 0 0,0 0 1 0 0,0-1 0 0 0,0 1-1 0 0,0 0 1 0 0,0 0-1 0 0,0 0 1 0 0,0 0-1 0 0,0 0 1 0 0,0 0 0 0 0,0-1-1 0 0,0 1 1 0 0,0 0-1 0 0,0 0 1 0 0,0 0 0 0 0,0 0-1 0 0,0 0 1 0 0,0 0-1 0 0,0-1 1 0 0,0 1 0 0 0,0 0-1 0 0,0 0 1 0 0,0 0-1 0 0,0 0 1 0 0,0 0 0 0 0,0 0-1 0 0,0-1 1 0 0,0 1-1 0 0,0 0 1 0 0,0 0-1 0 0,1 0 1 0 0,-1 0 0 0 0,0 0-1 0 0,0 0 1 0 0,0 0-1 0 0,0 0 1 0 0,0-1 0 0 0,0 1-1 0 0,-10 4 452 0 0,10-3-281 0 0,-2 0 309 0 0,4 1-76 0 0,-1 0-407 0 0,0 0-1 0 0,0-1 1 0 0,0 1 0 0 0,0 0 0 0 0,0 0 0 0 0,0 0 0 0 0,0 0 0 0 0,-1 0-1 0 0,1 0 1 0 0,-1 0 0 0 0,1 0 0 0 0,-1 0 0 0 0,0 0 0 0 0,0 0-1 0 0,0 0 1 0 0,0 0 0 0 0,0 1 0 0 0,0-1 0 0 0,-1 0 0 0 0,0 2 0 0 0,0 3-3 0 0,0 0-1 0 0,0-1 1 0 0,0 1 0 0 0,1 0 0 0 0,0 0 0 0 0,0-1 0 0 0,1 1 0 0 0,0 0 0 0 0,2 7 0 0 0,1 23 455 0 0,-3-26-414 0 0,-4-2-53 0 0,-4 7 14 0 0,6-14 7 0 0,1-2 11 0 0,1-1-52 0 0,0 0 0 0 0,0 0-1 0 0,0 0 1 0 0,0-1 0 0 0,0 1 0 0 0,0 0-1 0 0,-1-1 1 0 0,1 1 0 0 0,0-3 0 0 0,3-10-5 0 0,-3 8-6 0 0,0-1-1 0 0,1 0 0 0 0,0 1 1 0 0,1-1-1 0 0,-1 1 0 0 0,1 0 1 0 0,0 0-1 0 0,5-6 0 0 0,21-33 0 0 0,-19 28 0 0 0,17-21 0 0 0,-15 23 0 0 0,-10 11 0 0 0,1 0 0 0 0,0 1 0 0 0,0 0 0 0 0,0 0 0 0 0,0-1 0 0 0,0 2 0 0 0,7-6 0 0 0,-3 2-14 0 0,-6 6 8 0 0,0 1 1 0 0,0-1 0 0 0,-1 0 0 0 0,1 0-1 0 0,0 1 1 0 0,-1-1 0 0 0,1 0 0 0 0,0 1-1 0 0,-1-1 1 0 0,1 0 0 0 0,0 1 0 0 0,-1-1-1 0 0,1 1 1 0 0,-1-1 0 0 0,2 2 0 0 0,-1 0-3 0 0,1-1 1 0 0,0 1 0 0 0,-1 0-1 0 0,1 0 1 0 0,-1 0 0 0 0,1 0-1 0 0,-1 0 1 0 0,0 0-1 0 0,0 0 1 0 0,0 0 0 0 0,0 0-1 0 0,0 1 1 0 0,1 3 0 0 0,-1 2-16 0 0,0 0 0 0 0,-1 15 0 0 0,2 8 13 0 0,2 6-44 0 0,4 29 93 0 0,-6-59-126 0 0,0 1 0 0 0,0 0 0 0 0,1 0 0 0 0,0-1 0 0 0,1 1 0 0 0,4 6 0 0 0,-8-13 80 0 0,0-1-1 0 0,0 1 1 0 0,1-1-1 0 0,-1 1 0 0 0,0-1 1 0 0,1 1-1 0 0,-1-1 1 0 0,1 0-1 0 0,-1 1 1 0 0,1-1-1 0 0,-1 0 0 0 0,0 1 1 0 0,1-1-1 0 0,-1 0 1 0 0,1 0-1 0 0,-1 1 1 0 0,1-1-1 0 0,0 0 0 0 0,-1 0 1 0 0,1 0-1 0 0,-1 0 1 0 0,1 0-1 0 0,-1 0 1 0 0,1 0-1 0 0,-1 0 0 0 0,2 0 1 0 0,-1 0 6 0 0,1-1 0 0 0,0 1 1 0 0,-1-1-1 0 0,0 1 0 0 0,1-1 0 0 0,-1 0 1 0 0,1 0-1 0 0,-1 0 0 0 0,2-1 1 0 0,2-2 95 0 0,0-1 0 0 0,-1 1 0 0 0,7-9 1 0 0,2-6 60 0 0,-2 1 1 0 0,16-34 0 0 0,-8 10-340 0 0,-5 12-105 0 0,20-34 1 0 0,-12 24 676 0 0,-21 39-450 0 0,-1 1-71 0 0,0 0-18 0 0,1 2 24 0 0,2 4 126 0 0,-1-1-1 0 0,0 1 1 0 0,0 0 0 0 0,-1 0 0 0 0,0 0 0 0 0,0 0 0 0 0,0 0 0 0 0,-1 10 0 0 0,-4 55 224 0 0,3-58-169 0 0,-3 117 15 0 0,4-130-70 0 0,0 1 1 0 0,0-1 0 0 0,0 1 0 0 0,0 0-1 0 0,0-1 1 0 0,0 1 0 0 0,0-1-1 0 0,0 1 1 0 0,0 0 0 0 0,0-1 0 0 0,0 1-1 0 0,0-1 1 0 0,0 1 0 0 0,1-1 0 0 0,-1 1-1 0 0,0-1 1 0 0,0 1 0 0 0,1 0 0 0 0,-1-1-1 0 0,0 0 1 0 0,1 1 0 0 0,-1-1 0 0 0,1 1-1 0 0,-1-1 1 0 0,0 1 0 0 0,1-1-1 0 0,-1 0 1 0 0,1 1 0 0 0,-1-1 0 0 0,2 1-1 0 0,8-3 35 0 0,-9 2-28 0 0,2-1-7 0 0,-1-1 1 0 0,1 1 0 0 0,-1-1 0 0 0,1 1 0 0 0,-1-1-1 0 0,0 0 1 0 0,1 1 0 0 0,-1-1 0 0 0,0-1 0 0 0,0 1-1 0 0,0 0 1 0 0,-1 0 0 0 0,3-5 0 0 0,2-4-1 0 0,-1 1-1 0 0,5-14 1 0 0,8-15 0 0 0,25-26 0 0 0,10-17 0 0 0,-49 75-7 0 0,0 1 0 0 0,1 0 0 0 0,0 1-1 0 0,0-1 1 0 0,1 1 0 0 0,9-8 0 0 0,-7 7-88 0 0,0 0-1 0 0,12-15 1 0 0,-20 21 94 0 0,0-1-1 0 0,0 1 0 0 0,0 0 1 0 0,1-1-1 0 0,-1 1 0 0 0,0 0 1 0 0,0 0-1 0 0,0-1 1 0 0,1 1-1 0 0,-1 0 0 0 0,0 0 1 0 0,0-1-1 0 0,0 1 0 0 0,1 0 1 0 0,-1 0-1 0 0,0 0 0 0 0,1-1 1 0 0,-1 1-1 0 0,0 0 1 0 0,0 0-1 0 0,1 0 0 0 0,-1 0 1 0 0,0 0-1 0 0,1 0 0 0 0,-1 0 1 0 0,0 0-1 0 0,1 0 0 0 0,-1 0 1 0 0,0 0-1 0 0,1 0 1 0 0,-1 0-1 0 0,0 0 0 0 0,1 0 1 0 0,-1 0-1 0 0,0 0 0 0 0,1 0 1 0 0,-1 0-1 0 0,0 0 0 0 0,0 0 1 0 0,1 0-1 0 0,-1 1 1 0 0,0-1-1 0 0,1 0 0 0 0,-1 0 1 0 0,0 0-1 0 0,0 1 0 0 0,1-1 1 0 0,-1 0-1 0 0,0 0 0 0 0,0 1 1 0 0,0-1-1 0 0,1 0 1 0 0,-1 0-1 0 0,0 1 0 0 0,4 12-28 0 0,-2 5 31 0 0,-2 0 0 0 0,0 1 0 0 0,-1-1 0 0 0,0 0 0 0 0,-2 1 0 0 0,-6 23 0 0 0,9-41-1 0 0,-6 41-16 0 0,-2 10 17 0 0,0 11-1 0 0,8-55 0 0 0,0-7 0 0 0,0-1 0 0 0,0 0 0 0 0,0 0 0 0 0,0 0 0 0 0,1 0 0 0 0,-1 1 0 0 0,0-1 0 0 0,0 0 0 0 0,0 0 0 0 0,0 0 0 0 0,0 0 0 0 0,0 0 0 0 0,0 1 0 0 0,1-1 0 0 0,-1 0 0 0 0,0 0 0 0 0,0 0 0 0 0,0 0 0 0 0,0 0 0 0 0,0 0 0 0 0,1 0 0 0 0,-1 0 0 0 0,0 0 0 0 0,0 0 0 0 0,0 0 0 0 0,0 1 0 0 0,1-1 0 0 0,-1 0 0 0 0,0 0 0 0 0,0 0 0 0 0,0 0 0 0 0,1 0 0 0 0,0-1 1 0 0,1 1 0 0 0,0 0-1 0 0,-1 0 1 0 0,1-1 0 0 0,-1 1-1 0 0,1-1 1 0 0,-1 1 0 0 0,1-1-1 0 0,-1 0 1 0 0,1 0 0 0 0,-1 1-1 0 0,0-1 1 0 0,1 0 0 0 0,-1 0-1 0 0,0 0 1 0 0,0-1 0 0 0,0 1-1 0 0,1 0 1 0 0,0-2 0 0 0,2-3 75 0 0,1-1-1 0 0,5-13 1 0 0,-3 7 83 0 0,7-13-108 0 0,-5 7-30 0 0,1 1-1 0 0,2 0 0 0 0,-1 1 0 0 0,17-19 0 0 0,5-2-20 0 0,-33 37 0 0 0,0 1 0 0 0,0 0 0 0 0,1-1 0 0 0,-1 1 0 0 0,0 0 0 0 0,1 0 0 0 0,-1-1 0 0 0,1 1 0 0 0,-1 0 0 0 0,0 0 0 0 0,1 0 0 0 0,-1-1 0 0 0,1 1 0 0 0,-1 0 0 0 0,0 0 0 0 0,1 0 0 0 0,-1 0 0 0 0,1 0 0 0 0,-1 0 0 0 0,1 0 0 0 0,-1 0 0 0 0,1 0 0 0 0,1 1-1 0 0,-1 0 0 0 0,0 1 0 0 0,1-1 0 0 0,-1 0 0 0 0,0 1 1 0 0,0-1-1 0 0,0 1 0 0 0,0-1 0 0 0,0 1 0 0 0,0-1 0 0 0,0 1 0 0 0,-1-1 0 0 0,1 1 0 0 0,-1 0 0 0 0,1 0 0 0 0,0 2 0 0 0,0 2-15 0 0,1 1 1 0 0,-1-1-1 0 0,0 11 1 0 0,-2 1-170 0 0,-5 28 1 0 0,4-28 364 0 0,-2 27 1 0 0,4-45-181 0 0,0 1 0 0 0,0-1 1 0 0,0 1-1 0 0,0-1 0 0 0,0 1 1 0 0,0-1-1 0 0,0 0 0 0 0,0 1 1 0 0,0-1-1 0 0,0 1 0 0 0,0-1 1 0 0,0 1-1 0 0,0-1 0 0 0,0 0 1 0 0,1 1-1 0 0,-1-1 0 0 0,0 1 1 0 0,0-1-1 0 0,0 0 1 0 0,1 1-1 0 0,-1-1 0 0 0,0 0 1 0 0,1 1-1 0 0,-1-1 0 0 0,0 0 1 0 0,1 1-1 0 0,-1-1 0 0 0,0 0 1 0 0,1 0-1 0 0,-1 1 0 0 0,1-1 1 0 0,-1 0-1 0 0,1 0 0 0 0,-1 0 1 0 0,0 0-1 0 0,1 0 0 0 0,-1 1 1 0 0,1-1-1 0 0,-1 0 0 0 0,1 0 1 0 0,-1 0-1 0 0,1 0 0 0 0,-1 0 1 0 0,0 0-1 0 0,1-1 1 0 0,-1 1-1 0 0,1 0 0 0 0,-1 0 1 0 0,1 0-1 0 0,-1 0 0 0 0,0 0 1 0 0,1-1-1 0 0,-1 1 0 0 0,1 0 1 0 0,-1 0-1 0 0,0-1 0 0 0,1 1 1 0 0,-1 0-1 0 0,1-1 0 0 0,0 1 2 0 0,2-2-1 0 0,1 1-1 0 0,-1-1 0 0 0,0 0 1 0 0,1 0-1 0 0,-1 0 1 0 0,0 0-1 0 0,0-1 0 0 0,-1 1 1 0 0,1-1-1 0 0,2-3 0 0 0,22-32-22 0 0,-23 30 11 0 0,1 1 0 0 0,0-1 1 0 0,0 1-1 0 0,11-11 0 0 0,-16 18 11 0 0,0 0 0 0 0,0 0 0 0 0,1 0 0 0 0,-1-1 0 0 0,0 1 0 0 0,0 0 0 0 0,0 0 0 0 0,1 0 0 0 0,-1 0 0 0 0,0 0 0 0 0,0-1 0 0 0,0 1 0 0 0,1 0 0 0 0,-1 0 0 0 0,0 0 0 0 0,0 0 0 0 0,1 0 0 0 0,-1 0 0 0 0,0 0 0 0 0,0 0 0 0 0,1 0 0 0 0,-1 0 0 0 0,0 0 0 0 0,0 0 0 0 0,1 0 0 0 0,-1 0 0 0 0,0 0 0 0 0,0 0 0 0 0,1 0 0 0 0,-1 0 0 0 0,0 0 0 0 0,0 0 0 0 0,0 1 0 0 0,1-1 0 0 0,-1 0 0 0 0,0 0 0 0 0,0 0 0 0 0,0 0 0 0 0,1 0 0 0 0,-1 1 0 0 0,0-1 0 0 0,0 0 0 0 0,0 0 0 0 0,0 0 0 0 0,1 1 0 0 0,-1-1 0 0 0,0 0 0 0 0,0 0 0 0 0,0 0 0 0 0,0 1 0 0 0,0-1 0 0 0,0 0 0 0 0,0 0 0 0 0,0 1 0 0 0,0-1 0 0 0,0 0 0 0 0,0 0 0 0 0,0 1 0 0 0,0-1 0 0 0,3 10-10 0 0,-1-1-1 0 0,0 1 0 0 0,-1 0 1 0 0,0 0-1 0 0,-1 13 0 0 0,-1 1 9 0 0,-6 30 0 0 0,6-43-4 0 0,-4 11-87 0 0,1 8-129 0 0,4-29 265 0 0,0-1 49 0 0,0 2 10 0 0,0 3-4 0 0,1-4-92 0 0,0-1 0 0 0,0 0 1 0 0,0 0-1 0 0,0 1 1 0 0,0-1-1 0 0,0 0 1 0 0,0 0-1 0 0,0 0 0 0 0,0 0 1 0 0,1 0-1 0 0,2-1-6 0 0,-1 0 0 0 0,0 0 0 0 0,0-1 0 0 0,0 1 0 0 0,0-1 0 0 0,0 1 0 0 0,0-1 0 0 0,0 0 0 0 0,0 0 0 0 0,-1 0 0 0 0,3-3 0 0 0,4-2 0 0 0,-7 5 0 0 0,0 0 0 0 0,0 0 0 0 0,0 0 0 0 0,0 0 0 0 0,0-1 0 0 0,2-3 0 0 0,-3 4 0 0 0,0 0 0 0 0,0 0 0 0 0,0 1 0 0 0,1-1 0 0 0,-1 0 0 0 0,1 1 0 0 0,-1-1 0 0 0,1 0 0 0 0,-1 1 0 0 0,1 0 0 0 0,0-1 0 0 0,0 1 0 0 0,-1 0 0 0 0,1 0 0 0 0,0 0 0 0 0,0 0 0 0 0,0 0 0 0 0,0 1 0 0 0,1-1 0 0 0,-1 1 0 0 0,0-1 0 0 0,0 1 0 0 0,0 0 0 0 0,5-1 0 0 0,-5 2 0 0 0,0-1 0 0 0,0 0 0 0 0,0 1 0 0 0,0-1 0 0 0,0 1 0 0 0,-1 0 0 0 0,1 0 0 0 0,0 0 0 0 0,3 1 0 0 0,0 6 0 0 0,-4-3-5 0 0,0-1 0 0 0,0 1 1 0 0,-1-1-1 0 0,0 1 0 0 0,1 0 0 0 0,-2-1 0 0 0,1 1 0 0 0,0-1 0 0 0,-1 1 0 0 0,-2 6 0 0 0,0-1 11 0 0,0 0-1 0 0,-1 0 1 0 0,-7 12-1 0 0,-2 6 180 0 0,-6 8-84 0 0,4-13-146 0 0,4-10-6618 0 0,10-12-882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3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17 9216 0 0,'0'0'706'0'0,"0"0"-111"0"0,2 0 1257 0 0,3 2-472 0 0,0-1 0 0 0,1 1 1 0 0,-1-1-1 0 0,8 0 0 0 0,24 0 809 0 0,-15-2-1714 0 0,-1-1-1 0 0,30-8 1 0 0,-31 6-359 0 0,-5 2-55 0 0,-1-1-1 0 0,26 1 1 0 0,-33 2-81 0 0,-1 0 1 0 0,1 1 0 0 0,-1 0 0 0 0,0 0-1 0 0,1 1 1 0 0,-1 0 0 0 0,0 0 0 0 0,9 4-1 0 0,-14-5-264 0 0,-1 1-167 0 0,0-2 403 0 0,1 0-1 0 0,-1 1 1 0 0,0-1 0 0 0,0 0-1 0 0,0 0 1 0 0,0 1-1 0 0,0-1 1 0 0,0 0 0 0 0,0 0-1 0 0,0 1 1 0 0,0-1 0 0 0,0 0-1 0 0,0 0 1 0 0,0 1 0 0 0,0-1-1 0 0,0 0 1 0 0,-1 0-1 0 0,1 1 1 0 0,0-1 0 0 0,0 0-1 0 0,0 0 1 0 0,0 1 0 0 0,0-1-1 0 0,0 0 1 0 0,-1 0 0 0 0,1 0-1 0 0,0 1 1 0 0,0-1-1 0 0,0 0 1 0 0,-1 0 0 0 0,-54 30-4699 0 0,52-28 4449 0 0,0-1 303 0 0,0-1 1 0 0,1 1 0 0 0,-1 1 0 0 0,0-1 0 0 0,1 0 0 0 0,-1 1 0 0 0,1-1 0 0 0,-1 1 0 0 0,1 0 0 0 0,0-1 0 0 0,0 1 0 0 0,0 0 0 0 0,0 1 0 0 0,0-1 0 0 0,0 0 0 0 0,-2 5 0 0 0,2-2 69 0 0,0-1 1 0 0,1 1-1 0 0,-1 0 0 0 0,1 0 1 0 0,1 0-1 0 0,-1 10 0 0 0,-2 10 66 0 0,-1 8 263 0 0,1 50 0 0 0,2-38-156 0 0,-3 130 451 0 0,-6 116 384 0 0,6-207-589 0 0,-9 107 1444 0 0,8-157-1382 0 0,-1 0 0 0 0,-1 0 0 0 0,-18 50 0 0 0,19-69-362 0 0,-28 66 712 0 0,29-70-740 0 0,-2 1-1 0 0,1-1 1 0 0,-2 0 0 0 0,-14 17-1 0 0,7-13 22 0 0,-1 1 0 0 0,0-2 0 0 0,-1 0 0 0 0,-1-1 0 0 0,0-1 0 0 0,-22 11 0 0 0,26-16-359 0 0,1-1 0 0 0,-1-1 0 0 0,0 0 0 0 0,-1-1 0 0 0,1 0-1 0 0,-1-1 1 0 0,0-1 0 0 0,0 0 0 0 0,-30-1 0 0 0,-4-5-8927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3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7832 0 0,'0'0'696'0'0,"3"12"-560"0"0,-3-12-136 0 0,0 0 0 0 0,0 0 3360 0 0,0 0 648 0 0,0 0 127 0 0,-8 8 25 0 0,-2-3-3072 0 0,7 2-608 0 0,-3 1-128 0 0,6-8-7304 0 0,-5 9-1463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4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15664 0 0,'0'0'1206'0'0,"0"0"-625"0"0,0 0 303 0 0,7 5 1358 0 0,0-2-1696 0 0,0 1 1 0 0,0 0 0 0 0,0 0-1 0 0,9 8 1 0 0,18 11 89 0 0,2 3-629 0 0,-33-24-243 0 0,-1 0 1 0 0,1 0-1 0 0,-1 0 1 0 0,0 1-1 0 0,0-1 1 0 0,0 1-1 0 0,0 0 1 0 0,-1-1-1 0 0,1 1 1 0 0,1 5-1 0 0,2 5-7486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4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17191 0 0,'0'0'787'0'0,"0"0"-16"0"0,5-3-465 0 0,18-10-99 0 0,-13 8 206 0 0,-1 0 0 0 0,1 0 0 0 0,0 1 0 0 0,19-5 0 0 0,68-22 982 0 0,-10 3-838 0 0,-73 24-593 0 0,1 1 0 0 0,-1 1 0 0 0,30-2 0 0 0,-42 4-206 0 0,-2 0-685 0 0,0 0-302 0 0,0 2 905 0 0,-1-1 0 0 0,1 1 0 0 0,-1 0 0 0 0,1-1 1 0 0,-1 1-1 0 0,0 0 0 0 0,1-1 0 0 0,-1 1 0 0 0,0-1 0 0 0,0 0 0 0 0,0 1 1 0 0,0-1-1 0 0,-2 2 0 0 0,-18 15-4153 0 0,11-12 3402 0 0,0 0 1 0 0,0-1-1 0 0,-1-1 0 0 0,0 1 0 0 0,0-2 0 0 0,-12 4 1 0 0,19-6 1120 0 0,0 0 1 0 0,0 1 0 0 0,0-1 0 0 0,0 1-1 0 0,0 0 1 0 0,1 0 0 0 0,-1 1 0 0 0,1-1 0 0 0,-1 1-1 0 0,1-1 1 0 0,0 1 0 0 0,0 0 0 0 0,0 0-1 0 0,1 1 1 0 0,-1-1 0 0 0,-2 6 0 0 0,-3 1 767 0 0,6-7-360 0 0,0 0-1 0 0,0 1 1 0 0,1-1 0 0 0,-1 0 0 0 0,1 1-1 0 0,0-1 1 0 0,0 1 0 0 0,0-1 0 0 0,0 1-1 0 0,0 6 1 0 0,-2 12 1452 0 0,0-8-1173 0 0,1 0 1 0 0,1 1-1 0 0,0-1 1 0 0,2 17-1 0 0,0-4 0 0 0,-1-17-461 0 0,1 0 0 0 0,0 1 0 0 0,3 9 1 0 0,2 15 363 0 0,3 9 35 0 0,-1-7-362 0 0,-8-36-445 0 0,0 0 0 0 0,0 0 0 0 0,0-1 0 0 0,0 1 0 0 0,1 0 0 0 0,-1 0 1 0 0,0 0-1 0 0,1-1 0 0 0,-1 1 0 0 0,0 0 0 0 0,1-1 0 0 0,-1 1 0 0 0,1 0 0 0 0,-1-1 0 0 0,1 1 0 0 0,0 0 0 0 0,-1-1 0 0 0,1 1 0 0 0,-1-1 0 0 0,1 1 0 0 0,0-1 0 0 0,1 1 0 0 0,0 0-4102 0 0,18-46-691 0 0,26-88 1 0 0,-36 96 7616 0 0,-9 29-1600 0 0,0 1 0 0 0,1-1 1 0 0,0 1-1 0 0,1 0 1 0 0,0 0-1 0 0,0 0 0 0 0,0 0 1 0 0,1 1-1 0 0,7-11 1 0 0,-5 10-748 0 0,0 0 1 0 0,1 0 0 0 0,0 1 0 0 0,0 0-1 0 0,0 0 1 0 0,1 0 0 0 0,0 1 0 0 0,0 1-1 0 0,1-1 1 0 0,-1 1 0 0 0,1 1 0 0 0,0-1-1 0 0,0 1 1 0 0,9-1 0 0 0,-9 2-303 0 0,0 0-1 0 0,0 0 1 0 0,16 0-1 0 0,-23 2-17 0 0,1 0 0 0 0,-1 0 0 0 0,1 1 0 0 0,-1-1 1 0 0,1 1-1 0 0,-1-1 0 0 0,1 1 0 0 0,-1 0 0 0 0,1 0 0 0 0,-1 0 0 0 0,0 0 0 0 0,0 0 0 0 0,1 1 0 0 0,-1-1 0 0 0,0 1 0 0 0,0 0 0 0 0,2 2 0 0 0,-1-1 49 0 0,1 0 0 0 0,-2 1-1 0 0,1 0 1 0 0,0-1-1 0 0,2 5 1 0 0,-4-5-54 0 0,-1-1 0 0 0,1 0 0 0 0,0 1-1 0 0,-1-1 1 0 0,0 1 0 0 0,1-1 0 0 0,-1 1 0 0 0,0-1 0 0 0,0 1 0 0 0,0-1-1 0 0,-1 4 1 0 0,-1 2-2 0 0,0 0 0 0 0,0-1 0 0 0,-1 1 0 0 0,1-1 0 0 0,-2 0 0 0 0,1 0-1 0 0,-1 0 1 0 0,0 0 0 0 0,0 0 0 0 0,-1-1 0 0 0,-7 8 0 0 0,-8 6-104 0 0,-40 33 1 0 0,45-41 13 0 0,-57 40-332 0 0,56-41 334 0 0,0-1 0 0 0,-33 15 0 0 0,12-6 8 0 0,29-16 77 0 0,7-2 48 0 0,1-1 26 0 0,3 1-16 0 0,9 0-51 0 0,0 1-1 0 0,0-2 1 0 0,1 0 0 0 0,-1 0-1 0 0,14-3 1 0 0,-7 1 4 0 0,-8 1-71 0 0,0-1 0 0 0,20-7 0 0 0,-4 2-1814 0 0,-11 3-383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4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4144 0 0,'0'44'-51'0'0,"-1"-3"3341"0"0,2 0-1 0 0,8 52 1 0 0,-3-49-2051 0 0,1 90-1 0 0,-8-123-834 0 0,-1-2-5066 0 0,2-9 3105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4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4608 0 0,'2'-6'53'0'0,"1"-1"-1"0"0,-1 1 1 0 0,1 0 0 0 0,0 0-1 0 0,1 0 1 0 0,-1 0 0 0 0,1 0 0 0 0,8-8-1 0 0,2-5 270 0 0,-7 10 643 0 0,1 1 0 0 0,0-1 1 0 0,0 1-1 0 0,0 0 0 0 0,18-11 1 0 0,53-29 3321 0 0,-59 36-3902 0 0,342-159 4384 0 0,-348 165-4653 0 0,4-1 41 0 0,0 0 0 0 0,0 1 0 0 0,35-7 0 0 0,-49 13-147 0 0,0 0 0 0 0,0 0 0 0 0,0 0 0 0 0,0 1 0 0 0,0 0 0 0 0,0 0 0 0 0,4 1 0 0 0,-1 0 38 0 0,-7-2-26 0 0,1 1 0 0 0,-1-1 0 0 0,1 0 0 0 0,-1 1-1 0 0,0-1 1 0 0,1 0 0 0 0,-1 1 0 0 0,0-1 0 0 0,1 1 0 0 0,-1-1 0 0 0,0 1 0 0 0,0-1 0 0 0,0 1 0 0 0,1-1 0 0 0,-1 1 0 0 0,0-1 0 0 0,0 1 0 0 0,0-1 0 0 0,0 1 0 0 0,0-1 0 0 0,0 1 0 0 0,0-1 0 0 0,0 1 0 0 0,0 0 0 0 0,0 0 49 0 0,1 7 5 0 0,-1 0-1 0 0,0 0 1 0 0,0 1 0 0 0,-1-1 0 0 0,0 0 0 0 0,0 0 0 0 0,-4 10 0 0 0,-22 56 700 0 0,8-25-545 0 0,11-32-859 0 0,0-1 0 0 0,-1 0 0 0 0,0 0 0 0 0,-1-1 0 0 0,-23 25 0 0 0,19-22-1172 0 0</inkml:trace>
  <inkml:trace contextRef="#ctx0" brushRef="#br0" timeOffset="1">291 256 14256 0 0,'-10'19'400'0'0,"1"0"0"0"0,0 1 1 0 0,1 0-1 0 0,1 0 0 0 0,-4 23 1 0 0,2-11 582 0 0,-7 36 160 0 0,-5 13-273 0 0,-25 78-442 0 0,25-109-4213 0 0,20-48-2240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4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4144 0 0,'0'0'319'0'0,"0"0"274"0"0,2 0 1932 0 0,10-1 2674 0 0,22-4 1 0 0,-21 3-4286 0 0,0 0 1 0 0,13 0-1 0 0,25 0 155 0 0,-27 1-567 0 0,35 1-1 0 0,-56 1-477 0 0,1-1-1 0 0,-1 1 0 0 0,1 0 1 0 0,-1 0-1 0 0,0 0 0 0 0,0 0 1 0 0,0 0-1 0 0,0 1 0 0 0,0-1 1 0 0,0 1-1 0 0,0 0 0 0 0,0 0 1 0 0,0 0-1 0 0,-1 0 0 0 0,1 1 1 0 0,-1-1-1 0 0,0 1 0 0 0,0-1 0 0 0,0 1 1 0 0,0 0-1 0 0,0 0 0 0 0,0 0 1 0 0,-1 0-1 0 0,1 0 0 0 0,-1 0 1 0 0,0 0-1 0 0,0 1 0 0 0,1 4 1 0 0,1 7 26 0 0,-1 0 0 0 0,-1-1 0 0 0,0 1 0 0 0,-1 0 0 0 0,-2 15 1 0 0,0-6-15 0 0,-2-1 0 0 0,0 0 1 0 0,-9 25-1 0 0,-29 67 93 0 0,34-96-118 0 0,1 0 0 0 0,-5 21-1 0 0,11-33-7 0 0,-1-1 0 0 0,1 1 0 0 0,1 0 0 0 0,-1-1 0 0 0,1 1 0 0 0,0 0 0 0 0,1 0 0 0 0,-1-1-1 0 0,1 1 1 0 0,2 6 0 0 0,-2-10-9 0 0,1 1 0 0 0,-1-1-1 0 0,1 0 1 0 0,-1 0 0 0 0,1 0 0 0 0,0 0-1 0 0,0 0 1 0 0,0 0 0 0 0,0-1 0 0 0,1 1-1 0 0,-1-1 1 0 0,1 0 0 0 0,-1 1-1 0 0,6 2 1 0 0,-3-2 43 0 0,0-1 0 0 0,1 1-1 0 0,-1-1 1 0 0,0 0 0 0 0,1-1 0 0 0,-1 1-1 0 0,1-1 1 0 0,7 1 0 0 0,0-2 130 0 0,1 1 1 0 0,-1-2-1 0 0,1 0 1 0 0,-1 0-1 0 0,1-2 1 0 0,23-6 0 0 0,121-55-39 0 0,-138 54 260 0 0,0 0 1 0 0,0-1-1 0 0,-1-2 0 0 0,-1 1 0 0 0,31-29 1 0 0,-42 35-275 0 0,-1-1 0 0 0,0 0 0 0 0,-1 0 0 0 0,0 0 0 0 0,0-1 0 0 0,0 0 0 0 0,-1 0 0 0 0,0 0 1 0 0,3-12-1 0 0,-4 10-29 0 0,-1 0 1 0 0,0-1 0 0 0,-1 1-1 0 0,0-1 1 0 0,0 0-1 0 0,-1 0 1 0 0,-3-17 0 0 0,0 9-140 0 0,0 1 1 0 0,-2-1 0 0 0,-8-22-1 0 0,-14-22-7877 0 0,4 19-1384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15432 0 0,'-8'171'3897'0'0,"8"-143"-3113"0"0,0-21-655 0 0,0 0 0 0 0,0-1 0 0 0,-2 13 0 0 0,-11 50 324 0 0,13-67-604 0 0,-1 0 1 0 0,1 0-1 0 0,-1 0 1 0 0,0 0-1 0 0,0 0 1 0 0,1 0-1 0 0,-1-1 1 0 0,0 1-1 0 0,-2 2 1 0 0,3-4-1628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66 4144 0 0,'-1'0'319'0'0,"-5"5"-210"0"0,5-4 160 0 0,1 1-1 0 0,-1 0 1 0 0,0 0 0 0 0,1-1 0 0 0,-1 1 0 0 0,1 0-1 0 0,-1 0 1 0 0,1-1 0 0 0,0 1 0 0 0,0 0 0 0 0,0 0 0 0 0,0 0-1 0 0,0 0 1 0 0,0 0 0 0 0,0-1 0 0 0,1 1 0 0 0,-1 0-1 0 0,1 0 1 0 0,-1-1 0 0 0,1 1 0 0 0,0 0 0 0 0,0-1-1 0 0,0 1 1 0 0,0 0 0 0 0,0-1 0 0 0,0 1 0 0 0,0-1-1 0 0,0 0 1 0 0,0 1 0 0 0,3 1 0 0 0,-1-1-112 0 0,0 0 0 0 0,0 0 0 0 0,0 0 0 0 0,0-1 0 0 0,0 1 0 0 0,0-1 1 0 0,1 1-1 0 0,-1-1 0 0 0,1 0 0 0 0,-1-1 0 0 0,1 1 0 0 0,-1-1 0 0 0,1 1 0 0 0,-1-1 0 0 0,1 0 0 0 0,3-1 1 0 0,5 0-106 0 0,-1-2 1 0 0,1 1 0 0 0,-1-2 0 0 0,0 0 0 0 0,0 0 0 0 0,17-10 0 0 0,81-38-106 0 0,-88 42-85 0 0,1 1 1 0 0,26-7-1 0 0,-4 2 396 0 0,-41 12-236 0 0,0 1-1 0 0,1 0 1 0 0,-1 0-1 0 0,0 0 1 0 0,0 0-1 0 0,1 0 0 0 0,-1 1 1 0 0,0-1-1 0 0,1 1 1 0 0,-1 0-1 0 0,0 0 1 0 0,1 0-1 0 0,-1 1 1 0 0,0-1-1 0 0,1 1 1 0 0,-1 0-1 0 0,0 0 1 0 0,1 0-1 0 0,3 2 1 0 0,1 4-12 0 0,-6-5 3 0 0,-2 0-1 0 0,1 0 0 0 0,0 0 1 0 0,0 1-1 0 0,-1-1 1 0 0,1 0-1 0 0,-1 0 0 0 0,1 0 1 0 0,-1 1-1 0 0,0-1 1 0 0,0 0-1 0 0,0 0 0 0 0,0 1 1 0 0,-1-1-1 0 0,1 0 0 0 0,0 0 1 0 0,-1 0-1 0 0,0 0 1 0 0,1 1-1 0 0,-1-1 0 0 0,0 0 1 0 0,0 0-1 0 0,-2 2 1 0 0,-4 7 76 0 0,0 0 1 0 0,0-1-1 0 0,-10 10 1 0 0,5-6 35 0 0,-18 21 87 0 0,-56 50 0 0 0,66-69-268 0 0,0 0 0 0 0,-40 21 0 0 0,43-27-70 0 0,-16 9 44 0 0,-42 16 1 0 0,74-34 205 0 0,1-1 17 0 0,0 0 9 0 0,0 0 22 0 0,14 0 194 0 0,-8 0-316 0 0,0 0 0 0 0,0-1 0 0 0,0 1 0 0 0,0-1 0 0 0,0-1 0 0 0,0 1 0 0 0,0-1 0 0 0,0 0 0 0 0,-1 0 0 0 0,1-1 0 0 0,6-3 0 0 0,11-7 110 0 0,26-10 0 0 0,-16 7-48 0 0,202-81 292 0 0,-166 77-332 0 0,-65 19-64 0 0,0 1-1 0 0,1-1 0 0 0,-1 1 1 0 0,1 0-1 0 0,-1 0 1 0 0,0 0-1 0 0,1 0 0 0 0,-1 1 1 0 0,0 0-1 0 0,1 0 0 0 0,-1 0 1 0 0,6 3-1 0 0,-8-3-2 0 0,0 0-1 0 0,0 0 1 0 0,0 0 0 0 0,0 0-1 0 0,0 0 1 0 0,-1 0 0 0 0,1 1-1 0 0,0-1 1 0 0,-1 1 0 0 0,1-1-1 0 0,-1 1 1 0 0,1 0 0 0 0,-1 0 0 0 0,0 0-1 0 0,1 0 1 0 0,-1 0 0 0 0,0 0-1 0 0,-1 0 1 0 0,1 0 0 0 0,0 0-1 0 0,0 0 1 0 0,-1 0 0 0 0,1 0-1 0 0,-1 1 1 0 0,0 3 0 0 0,1 19-16 0 0,-2 0 1 0 0,0 0 0 0 0,-2 0-1 0 0,-11 47 1 0 0,0-20 360 0 0,2 0 1 0 0,-7 74 0 0 0,14-90-88 0 0,-1 0 0 0 0,-2-1-1 0 0,-1 0 1 0 0,-18 45 0 0 0,21-68-113 0 0,0-1 0 0 0,-8 12 0 0 0,4-8 46 0 0,9-13-130 0 0,1-2-2 0 0,-1 0-50 0 0,-1 1-1 0 0,0-1 1 0 0,0 1 0 0 0,1-1-1 0 0,-1 1 1 0 0,0-1-1 0 0,0 0 1 0 0,0 0-1 0 0,-3 0 1 0 0,5 0-11 0 0,-3 0-255 0 0,1-1 0 0 0,-1 1 0 0 0,0-1 0 0 0,1 1 0 0 0,-1-1 0 0 0,1 0 0 0 0,-1 0 0 0 0,1 0 0 0 0,-1 0 0 0 0,1-1 0 0 0,0 1 0 0 0,0-1 0 0 0,-1 1 0 0 0,1-1 0 0 0,-3-3 0 0 0,-4-4-6670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3224 0 0,'0'0'143'0'0,"1"0"466"0"0,13 2 3014 0 0,-12-2-2928 0 0,0 1 1 0 0,1-1-1 0 0,-1 1 1 0 0,0-1-1 0 0,1 0 0 0 0,-1 0 1 0 0,4 0-1 0 0,17-4 1076 0 0,-1-2 0 0 0,36-13 0 0 0,41-23 104 0 0,-67 27-2709 0 0,0 1 1 0 0,0 2-1 0 0,1 1 1 0 0,40-7-1 0 0,-59 17-5148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3680 0 0,'0'0'167'0'0,"1"-2"-7"0"0,6-3 310 0 0,-5 3 1797 0 0,-2 2 773 0 0,0 0 146 0 0,0 0-283 0 0,1 2-1302 0 0,1 5-980 0 0,0 1 1 0 0,-1-1-1 0 0,0 1 1 0 0,1 12-1 0 0,2 13 84 0 0,4 5-2 0 0,-7-27-518 0 0,1 1 0 0 0,0-1 0 0 0,1 0 0 0 0,0 0 0 0 0,1 0 0 0 0,1 0 0 0 0,-1-1 0 0 0,10 15 0 0 0,-11-20-68 0 0,-2-3-60 0 0,0 0 1 0 0,0 0-1 0 0,0 0 1 0 0,0 0 0 0 0,1-1-1 0 0,-1 1 1 0 0,1 0-1 0 0,-1-1 1 0 0,1 1-1 0 0,0-1 1 0 0,-1 1 0 0 0,3 0-1 0 0,-3-3-38 0 0,1 0 0 0 0,-1 0-1 0 0,0 0 1 0 0,0 0 0 0 0,0 0-1 0 0,0 0 1 0 0,-1-1 0 0 0,1 1-1 0 0,0 0 1 0 0,0-1 0 0 0,-1 1-1 0 0,1 0 1 0 0,-1-1 0 0 0,1-2-1 0 0,40-142 460 0 0,-9 70-457 0 0,-28 67-14 0 0,-1 1 1 0 0,2-1 0 0 0,-1 1-1 0 0,1 1 1 0 0,1-1-1 0 0,8-9 1 0 0,4-7 6 0 0,-17 23-7 0 0,0-1 1 0 0,1 1-1 0 0,-1 0 1 0 0,0-1-1 0 0,0 1 1 0 0,1 0-1 0 0,-1 0 1 0 0,1 0-1 0 0,0 0 1 0 0,1-1-1 0 0,-2 2-2 0 0,0 1 0 0 0,0-1 0 0 0,0 1 0 0 0,0 0 0 0 0,0 0 0 0 0,0-1 0 0 0,0 1 0 0 0,0 0 0 0 0,0 0 0 0 0,0 0 0 0 0,0 0 0 0 0,-1 0 0 0 0,1 0 0 0 0,0 0 0 0 0,0 2 0 0 0,4 11 22 0 0,0 0 0 0 0,-1 0-1 0 0,-1 0 1 0 0,0 0 0 0 0,-1 1-1 0 0,0 25 1 0 0,0-16 89 0 0,-1-1-17 0 0,-2-19-80 0 0,1 1 1 0 0,0-1 0 0 0,1 1 0 0 0,-1-1-1 0 0,1 1 1 0 0,0-1 0 0 0,0 1 0 0 0,0-1-1 0 0,0 0 1 0 0,3 5 0 0 0,-3-8 51 0 0,1-1-13 0 0,1 0-55 0 0,0 0 0 0 0,-1-1 1 0 0,1 1-1 0 0,0-1 0 0 0,-1 0 0 0 0,1 1 0 0 0,0-2 0 0 0,-1 1 0 0 0,1 0 0 0 0,-1 0 1 0 0,0-1-1 0 0,1 1 0 0 0,-1-1 0 0 0,0 0 0 0 0,0 1 0 0 0,0-1 0 0 0,2-2 0 0 0,4-6 21 0 0,0-1-1 0 0,11-17 1 0 0,3-5-3 0 0,30-45-21 0 0,-37 54 0 0 0,35-44 0 0 0,-46 63 0 0 0,3-3 0 0 0,1-1 0 0 0,13-10 0 0 0,-19 17 0 0 0,0 0 0 0 0,1 1 0 0 0,-1-1 0 0 0,0 1 0 0 0,0 0 0 0 0,1 0 0 0 0,-1 0 0 0 0,1 0 0 0 0,-1 0 0 0 0,1 0 0 0 0,-1 0 0 0 0,1 1 0 0 0,-1 0 0 0 0,1-1 0 0 0,0 1 0 0 0,-1 0 0 0 0,4 0 0 0 0,-4 1-2 0 0,0 0-1 0 0,-1-1 1 0 0,1 1-1 0 0,-1 0 1 0 0,1 0-1 0 0,0 0 1 0 0,-1 0-1 0 0,0 0 1 0 0,1 0-1 0 0,-1 1 1 0 0,0-1-1 0 0,1 0 1 0 0,-1 1-1 0 0,0-1 1 0 0,0 1 0 0 0,0-1-1 0 0,0 1 1 0 0,0 0-1 0 0,-1-1 1 0 0,1 1-1 0 0,0 0 1 0 0,0 2-1 0 0,1 2-12 0 0,-1 1 0 0 0,0-1 0 0 0,0 1 0 0 0,1 12 0 0 0,-1 5 1 0 0,-1-16 15 0 0,1-1-1 0 0,-1 1 1 0 0,-2 13-1 0 0,-3 25 0 0 0,3-28 0 0 0,-4 28 0 0 0,-2 2 0 0 0,7-47 1 0 0,1 0 0 0 0,0 0 0 0 0,-1 0 0 0 0,1 0 0 0 0,0-1 0 0 0,0 1 0 0 0,0 0 0 0 0,0 0 0 0 0,0 1 0 0 0,0-1 0 0 0,0-1 0 0 0,0 1 0 0 0,1 0 0 0 0,-1 0 0 0 0,1 2 0 0 0,-1-3 0 0 0,0 0 0 0 0,0 0 0 0 0,1 0 0 0 0,-1 0 0 0 0,0 0 0 0 0,1 0 1 0 0,-1 0-1 0 0,0 1 0 0 0,0-1 0 0 0,1 0 0 0 0,-1 0 0 0 0,0 0 0 0 0,1 0 0 0 0,-1-1 1 0 0,0 1-1 0 0,1 0 0 0 0,-1 0 0 0 0,0 0 0 0 0,0 0 0 0 0,1 0 0 0 0,-1 0 1 0 0,0 0-1 0 0,1 0 0 0 0,-1-1 0 0 0,0 1 0 0 0,0 0 0 0 0,1 0 0 0 0,-1 0 1 0 0,0-1-1 0 0,0 1 0 0 0,23-24 66 0 0,14-16-54 0 0,-23 27-15 0 0,21-29 1 0 0,-4-3-29 0 0,57-59 0 0 0,-49 70 4 0 0,-39 34 24 0 0,0 0 1 0 0,0 0 0 0 0,0 0-1 0 0,0 0 1 0 0,0 0 0 0 0,0 0-1 0 0,0 0 1 0 0,0 0 0 0 0,0 0-1 0 0,1 0 1 0 0,-1 0 0 0 0,0 0-1 0 0,0 0 1 0 0,0-1 0 0 0,0 1-1 0 0,0 0 1 0 0,0 0 0 0 0,0 0-1 0 0,0 0 1 0 0,0 0 0 0 0,1 0-1 0 0,-1 0 1 0 0,0 0 0 0 0,0 0-1 0 0,0 0 1 0 0,0 0 0 0 0,0 0-1 0 0,0 0 1 0 0,0 0 0 0 0,0 1-1 0 0,1-1 1 0 0,-1 0 0 0 0,0 0-1 0 0,0 0 1 0 0,0 0 0 0 0,0 0-1 0 0,0 0 1 0 0,0 0 0 0 0,0 0-1 0 0,0 0 1 0 0,0 0 0 0 0,0 0-1 0 0,1 0 1 0 0,0 2-5 0 0,1-1 1 0 0,-1 1-1 0 0,1-1 0 0 0,-1 1 1 0 0,1-1-1 0 0,-1 1 1 0 0,0 0-1 0 0,0-1 0 0 0,0 1 1 0 0,0 0-1 0 0,0 0 1 0 0,0 0-1 0 0,0 0 0 0 0,-1 0 1 0 0,1 0-1 0 0,-1 0 1 0 0,1 0-1 0 0,-1 0 0 0 0,0 0 1 0 0,0 1-1 0 0,0-1 1 0 0,0 0-1 0 0,-1 3 0 0 0,0 7-14 0 0,-1 0-1 0 0,-7 23 1 0 0,6-25-3 0 0,-48 145 11 0 0,49-146 15 0 0,1 0 0 0 0,0 0-1 0 0,0 14 1 0 0,14-27 50 0 0,-5-1-53 0 0,-1 0 0 0 0,1-1 0 0 0,-1 0 0 0 0,0-1 0 0 0,-1 1 0 0 0,1-1 0 0 0,9-15 0 0 0,-7 11 0 0 0,18-25-7 0 0,-1 3-22 0 0,56-58 1 0 0,-81 90 28 0 0,-1 1 0 0 0,0 0 0 0 0,1-1 0 0 0,-1 1 0 0 0,0 0 0 0 0,1-1 0 0 0,-1 1 0 0 0,1 0 0 0 0,-1 0 0 0 0,1-1 0 0 0,-1 1 0 0 0,0 0 0 0 0,1 0 0 0 0,-1 0 0 0 0,1 0 0 0 0,-1 0 0 0 0,1 0 0 0 0,-1 0 0 0 0,1 0 0 0 0,0 0 0 0 0,0 0-1 0 0,0 1 1 0 0,-1-1-1 0 0,1 1 1 0 0,0-1 0 0 0,-1 1-1 0 0,1-1 1 0 0,0 1-1 0 0,-1 0 1 0 0,1-1-1 0 0,-1 1 1 0 0,1 0-1 0 0,-1-1 1 0 0,1 1 0 0 0,-1 0-1 0 0,0 0 1 0 0,1-1-1 0 0,-1 1 1 0 0,0 0-1 0 0,1 0 1 0 0,-1 0-1 0 0,0-1 1 0 0,0 1 0 0 0,0 0-1 0 0,0 0 1 0 0,0 0-1 0 0,0 1 1 0 0,-1 32-27 0 0,0-22 13 0 0,0 4 11 0 0,-1-1 1 0 0,0 0-1 0 0,-7 23 1 0 0,4-17 1 0 0,-2 2 12 0 0,0 0 0 0 0,-1 0-1 0 0,-1-1 1 0 0,-1 0 0 0 0,-26 40-1 0 0,34-59-9 0 0,1-1 0 0 0,-1 1 0 0 0,1 0 0 0 0,-1-1 0 0 0,1 1 0 0 0,0 0 0 0 0,0 0 0 0 0,1 0 0 0 0,-1 0 0 0 0,0 4 0 0 0,14-14-38 0 0,-3-2-27 0 0,0 0 0 0 0,12-15 1 0 0,0 0 44 0 0,-15 16 6 0 0,0 0 1 0 0,10-17-1 0 0,-11 17 8 0 0,-1 0-1 0 0,1 0 1 0 0,10-10-1 0 0,1-2 6 0 0,-15 17 0 0 0,1-1 0 0 0,-1 1 0 0 0,1 0 0 0 0,0 0 0 0 0,0 0 0 0 0,0 1 0 0 0,7-5 0 0 0,11-5 0 0 0,-21 12 0 0 0,0 0 0 0 0,0 0 0 0 0,1 0 0 0 0,-1 0 0 0 0,0 0 0 0 0,0 0 0 0 0,0 0 0 0 0,1-1 0 0 0,-1 1 0 0 0,0 0 0 0 0,0 0 0 0 0,0 0 0 0 0,1 0 0 0 0,-1 0 0 0 0,0 0 0 0 0,0 0 0 0 0,1 0 0 0 0,-1 0 0 0 0,0 0 0 0 0,0 0 0 0 0,0 1 0 0 0,1-1 0 0 0,-1 0 0 0 0,0 0 0 0 0,0 0 0 0 0,0 0 0 0 0,1 0 0 0 0,-1 0 0 0 0,2 1 0 0 0,-1 0 0 0 0,0 1 0 0 0,1-1 0 0 0,-1 0 0 0 0,0 0 0 0 0,0 1 0 0 0,1-1 0 0 0,-1 1 0 0 0,0-1 0 0 0,0 1 0 0 0,-1 0 0 0 0,1-1 0 0 0,0 1 0 0 0,0 0 0 0 0,0 2 0 0 0,0 0 0 0 0,-1 1 0 0 0,1-1 0 0 0,-1 1 0 0 0,1 0 0 0 0,-2 8 0 0 0,-1 1 0 0 0,0 1 0 0 0,-9 25 0 0 0,0-11 34 0 0,-1-1 0 0 0,-22 39 0 0 0,22-45-18 0 0,-1-1-6 0 0,11-16-16 0 0,6-5-13 0 0,7-6-46 0 0,14-21-44 0 0,-18 19 100 0 0,0 0 0 0 0,1 0 0 0 0,9-6-1 0 0,-1 2-33 0 0,-7 4 21 0 0,0 1-1 0 0,1 1 0 0 0,0 0 1 0 0,21-10-1 0 0,-31 16 23 0 0,0 0 0 0 0,1-1 0 0 0,-1 1 0 0 0,0 0 0 0 0,1 0 0 0 0,-1 0 0 0 0,0 0 0 0 0,1-1 0 0 0,-1 1 0 0 0,1 0 0 0 0,-1 0 0 0 0,0 0 0 0 0,1 0 0 0 0,-1 0 0 0 0,1 0 0 0 0,-1 0 0 0 0,0 0 0 0 0,1 0 0 0 0,-1 0 0 0 0,0 1 0 0 0,1-1 0 0 0,-1 0 0 0 0,1 0 0 0 0,-1 0 0 0 0,0 0 0 0 0,1 1 0 0 0,-1-1 0 0 0,0 0 0 0 0,1 0 0 0 0,-1 0 0 0 0,0 1 0 0 0,0-1 0 0 0,1 0 0 0 0,-1 1 0 0 0,0-1 0 0 0,0 0 0 0 0,1 0 0 0 0,-1 1 0 0 0,0-1 0 0 0,0 1 0 0 0,0-1 0 0 0,0 0 0 0 0,1 1 0 0 0,-1-1 0 0 0,0 1 0 0 0,-1 13 0 0 0,1-14 0 0 0,-1 5 0 0 0,0 0 0 0 0,-1-1 0 0 0,0 1 0 0 0,1-1 0 0 0,-2 1 0 0 0,1-1 0 0 0,-5 7 0 0 0,-23 26 0 0 0,3-5-532 0 0,2 0 0 0 0,-23 38 0 0 0,39-58-1240 0 0,-1 1-76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16583 0 0,'0'0'736'0'0,"0"0"152"0"0,0 0-712 0 0,0 0-176 0 0,8 8 0 0 0,0-4 0 0 0,6 1 448 0 0,4-2 48 0 0,1-3 16 0 0,8 0 0 0 0,1 0-256 0 0,4-3-56 0 0,4-6-8 0 0,9 1 0 0 0,-3-1-192 0 0,-2 3 0 0 0,1-8 64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10592 0 0,'0'0'818'0'0,"1"3"-532"0"0,1 1 44 0 0,1 0 0 0 0,-2 0 0 0 0,1 0 0 0 0,0 0 0 0 0,-1 1 0 0 0,0-1 0 0 0,0 1 0 0 0,0-1 0 0 0,0 6 0 0 0,-2 44 2129 0 0,0-39-2008 0 0,0-1-1 0 0,3 23 0 0 0,4 21 138 0 0,-5-33-528 0 0,2-1 0 0 0,1 0 0 0 0,7 28 0 0 0,-4-29 149 0 0,-5-14-116 0 0,1 0 0 0 0,-1 0-1 0 0,9 15 1 0 0,-10-22-122 0 0,1 1-1 0 0,-1 0 1 0 0,1-1-1 0 0,0 1 1 0 0,0-1-1 0 0,1 0 1 0 0,-1 0-1 0 0,0 0 1 0 0,1 0-1 0 0,-1 0 1 0 0,1 0-1 0 0,-1-1 1 0 0,1 1-1 0 0,0-1 1 0 0,5 2-1 0 0,-1-1 55 0 0,1 0 0 0 0,0-1 0 0 0,0 1 0 0 0,-1-2 0 0 0,1 1 0 0 0,0-1 0 0 0,0 0-1 0 0,0-1 1 0 0,16-3 0 0 0,3-3-138 0 0,40-15 0 0 0,-41 12 254 0 0,30-6 0 0 0,-38 15 149 0 0,-18 1-289 0 0,0 0 0 0 0,0 0 0 0 0,0 0 0 0 0,0 0 0 0 0,-1 0 0 0 0,1 0 0 0 0,0 0 0 0 0,0 0 1 0 0,0 0-1 0 0,0 0 0 0 0,0 0 0 0 0,0 0 0 0 0,0 0 0 0 0,0 0 0 0 0,0 0 0 0 0,0 1 0 0 0,0-1 0 0 0,0 0 0 0 0,0 0 1 0 0,0 0-1 0 0,0 0 0 0 0,0 0 0 0 0,0 0 0 0 0,0 0 0 0 0,0 0 0 0 0,0 0 0 0 0,0 0 0 0 0,0 0 0 0 0,0 0 0 0 0,0 0 1 0 0,0 0-1 0 0,0 0 0 0 0,0 0 0 0 0,0 0 0 0 0,0 0 0 0 0,0 0 0 0 0,0 1 0 0 0,0-1 0 0 0,0 0 0 0 0,0 0 0 0 0,0 0 0 0 0,0 0 1 0 0,0 0-1 0 0,0 0 0 0 0,0 0 0 0 0,0 0 0 0 0,0 0 0 0 0,0 0 0 0 0,0 0 0 0 0,0 0 0 0 0,0 0 0 0 0,0 0 0 0 0,0 0 1 0 0,0 0-1 0 0,1 0 0 0 0,-1 0 0 0 0,0 0 0 0 0,0 0 0 0 0,0 0 0 0 0,-3 3 16 0 0,1 0 0 0 0,0 0-1 0 0,-1 0 1 0 0,0 0 0 0 0,0-1 0 0 0,-3 3 0 0 0,2-3 10 0 0,1 1 0 0 0,0 0 1 0 0,0-1-1 0 0,0 1 1 0 0,0 0-1 0 0,-4 7 0 0 0,-3 11 91 0 0,8-16-78 0 0,0 0 0 0 0,-1 1 0 0 0,0-1 1 0 0,-3 5-1 0 0,-20 20 659 0 0,-45 42 0 0 0,47-49-308 0 0,-22 19 313 0 0,-20 20 382 0 0,61-55-1019 0 0,-1-1 1 0 0,1-1-1 0 0,-2 1 1 0 0,1-1-1 0 0,0 0 1 0 0,-1 0-1 0 0,0-1 1 0 0,0 0 0 0 0,-1 0-1 0 0,1-1 1 0 0,-14 5-1 0 0,19-8-75 0 0,1 1-1 0 0,-1-1 1 0 0,1 0-1 0 0,-1 0 1 0 0,1 0-1 0 0,-1 0 1 0 0,1 0-1 0 0,-1 0 1 0 0,0 0-1 0 0,1 0 1 0 0,-1-1-1 0 0,1 1 1 0 0,-1-1-1 0 0,1 1 1 0 0,0-1-1 0 0,-1 1 1 0 0,1-1-1 0 0,-1 0 1 0 0,1 0-1 0 0,0 0 1 0 0,0 0-1 0 0,-1 0 1 0 0,1 0-1 0 0,0 0 1 0 0,0 0-1 0 0,0 0 1 0 0,0 0-1 0 0,0-1 1 0 0,0 1-1 0 0,1 0 1 0 0,-1-1-1 0 0,0 1 1 0 0,1 0-1 0 0,-1-1 1 0 0,1 1-1 0 0,-1-1 1 0 0,1 1-1 0 0,0-1 1 0 0,-1-2-1 0 0,1 2-121 0 0,0 0-1 0 0,0 0 0 0 0,0 0 1 0 0,-1 0-1 0 0,1 0 0 0 0,-1 0 1 0 0,0 1-1 0 0,1-1 0 0 0,-1 0 1 0 0,0 0-1 0 0,0 0 0 0 0,0 1 1 0 0,-2-3-1 0 0,0 0-345 0 0,-7-16-1939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16128 0 0,'0'0'737'0'0,"0"0"-15"0"0,1-1-466 0 0,7-2 671 0 0,0 1 0 0 0,-1-1-1 0 0,1 1 1 0 0,0 1 0 0 0,0-1-1 0 0,17 1 1 0 0,171-16 404 0 0,-126 9-8015 0 0,-32 4-1461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16871 0 0,'0'0'36'0'0,"0"0"-1"0"0,0 0 0 0 0,0 0 1 0 0,0 0-1 0 0,0 0 0 0 0,0-1 1 0 0,0 1-1 0 0,0 0 0 0 0,0 0 0 0 0,0 0 1 0 0,0 0-1 0 0,0 0 0 0 0,0 0 1 0 0,0 0-1 0 0,0 0 0 0 0,0-1 1 0 0,0 1-1 0 0,0 0 0 0 0,0 0 0 0 0,0 0 1 0 0,0 0-1 0 0,0 0 0 0 0,0 0 1 0 0,0 0-1 0 0,0 0 0 0 0,0 0 1 0 0,0-1-1 0 0,0 1 0 0 0,0 0 0 0 0,0 0 1 0 0,0 0-1 0 0,1 0 0 0 0,-1 0 1 0 0,0 0-1 0 0,0 0 0 0 0,0 0 1 0 0,0 0-1 0 0,0 0 0 0 0,0 0 0 0 0,0 0 1 0 0,0-1-1 0 0,0 1 0 0 0,1 0 1 0 0,7-4 414 0 0,13-2-761 0 0,-15 4 510 0 0,66-19 870 0 0,35-12-119 0 0,30-14-385 0 0,-13 6-375 0 0,-99 34-178 0 0,0 1 1 0 0,0 2-1 0 0,29-2 0 0 0,-46 5-4 0 0,0 1-1 0 0,0 1 1 0 0,0-1 0 0 0,0 1-1 0 0,0 0 1 0 0,13 5 0 0 0,-17-5-8 0 0,-1 0 0 0 0,0 1 0 0 0,0-1 0 0 0,0 1 0 0 0,0 0 0 0 0,0 0 0 0 0,0 0 0 0 0,-1 0 0 0 0,1 1 0 0 0,-1-1 0 0 0,1 1 0 0 0,-1-1-1 0 0,0 1 1 0 0,0 0 0 0 0,0 0 0 0 0,0 0 0 0 0,0 0 0 0 0,1 5 0 0 0,0 2 8 0 0,0 0 0 0 0,-1 1 0 0 0,0-1-1 0 0,0 1 1 0 0,-1-1 0 0 0,-1 20 0 0 0,-10 64 129 0 0,3-51 85 0 0,-1-1 0 0 0,-3 0-1 0 0,-1 0 1 0 0,-3-1 0 0 0,-1-1 0 0 0,-27 49-1 0 0,-1-6 450 0 0,-21 36 154 0 0,58-108-736 0 0,2-2-39 0 0,-1 1-1 0 0,0-2 0 0 0,0 1 0 0 0,-1-1 0 0 0,-11 10 0 0 0,18-17-46 0 0,0-1 1 0 0,-1 1-1 0 0,1-1 0 0 0,-1 0 0 0 0,1 0 1 0 0,0 1-1 0 0,-1-1 0 0 0,1 0 0 0 0,-1 0 1 0 0,1 1-1 0 0,-1-1 0 0 0,1 0 0 0 0,-1 0 1 0 0,1 0-1 0 0,-1 0 0 0 0,1 0 0 0 0,-1 0 1 0 0,1 0-1 0 0,-1 0 0 0 0,1 0 0 0 0,-1 0 1 0 0,1 0-1 0 0,-1 0 0 0 0,1 0 0 0 0,-1 0 1 0 0,0-1-1 0 0,0 1-16 0 0,0-1 0 0 0,0 0 0 0 0,0 1 0 0 0,1-1 0 0 0,-1 0 1 0 0,0 0-1 0 0,0 1 0 0 0,0-1 0 0 0,1 0 0 0 0,-1 0 0 0 0,0-1 0 0 0,-1-2-144 0 0,-1-1 0 0 0,2 1-1 0 0,-1 0 1 0 0,-2-9 0 0 0,3-17-2483 0 0,0 8-1888 0 0,-3-10-2890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0 11976 0 0,'-22'33'1337'0'0,"14"-21"-661"0"0,-1 1-1 0 0,2 0 1 0 0,-7 14 0 0 0,-17 47 2739 0 0,-79 135 1 0 0,66-129-3083 0 0,-47 124 1 0 0,79-177-353 0 0,-27 57-860 0 0,-61 99 0 0 0,85-158-131 0 0</inkml:trace>
  <inkml:trace contextRef="#ctx0" brushRef="#br0" timeOffset="1">342 550 5528 0 0,'-11'14'249'0'0,"10"-12"-234"0"0,1-1 1 0 0,-1 0-1 0 0,1 0 0 0 0,-1 0 1 0 0,1 0-1 0 0,0 1 0 0 0,0-1 1 0 0,0 0-1 0 0,0 0 0 0 0,0 0 1 0 0,0 1-1 0 0,0-1 0 0 0,0 0 1 0 0,0 0-1 0 0,0 0 0 0 0,1 1 1 0 0,-1-1-1 0 0,0 0 0 0 0,1 0 1 0 0,0 1-1 0 0,1 4 14 0 0,-1 4 1178 0 0,0 0 0 0 0,1-1 1 0 0,0 1-1 0 0,0-1 0 0 0,1 0 1 0 0,1 1-1 0 0,8 16 0 0 0,9 3 3287 0 0,-12-18-3903 0 0,18 15 0 0 0,6 7-650 0 0,-32-32-374 0 0,-1-1-883 0 0,0-1-3538 0 0,0-6-1514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9672 0 0,'0'0'864'0'0,"0"0"-696"0"0,0 0-168 0 0,0 0 0 0 0,8-3 2184 0 0,-8 3 408 0 0,0 0 71 0 0,14 3 25 0 0,-1 1-1744 0 0,-3 4-344 0 0,4 0-72 0 0,-1 1-16 0 0,6 3-408 0 0,-1-4-104 0 0,4 4 0 0 0,2 0-6256 0 0,2 1-1271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22 4144 0 0,'10'-4'232'0'0,"-5"3"-129"0"0,-1-1 0 0 0,0 0 0 0 0,0 0 0 0 0,0-1 0 0 0,7-4 1 0 0,-10 6 2029 0 0,-1 1 747 0 0,0 0 148 0 0,-2 3 278 0 0,-3 1-2544 0 0,2-1-236 0 0,-1 2-28 0 0,1 0-1 0 0,0 0 1 0 0,0 1 0 0 0,0-1-1 0 0,1 1 1 0 0,0 0 0 0 0,-2 7-1 0 0,2-5-317 0 0,-1-1-1 0 0,1 0 0 0 0,-1 1 0 0 0,-6 7 0 0 0,-107 155 1388 0 0,99-148-1508 0 0,0 0 1 0 0,-2-1-1 0 0,-33 31 0 0 0,36-40 36 0 0,4-2-825 0 0,26-15 96 0 0,-12 3 592 0 0,8 0-175 0 0,-8 2 205 0 0,0-1 0 0 0,-1 1 0 0 0,1 0 0 0 0,0 0 0 0 0,0 0 0 0 0,0 0-1 0 0,-1 1 1 0 0,1-1 0 0 0,0 0 0 0 0,-1 1 0 0 0,1-1 0 0 0,0 1 0 0 0,-1 0-1 0 0,1-1 1 0 0,0 1 0 0 0,-1 0 0 0 0,3 2 0 0 0,-1-1-7 0 0,-2-1 15 0 0,0-1 0 0 0,-1 1 1 0 0,1 0-1 0 0,0-1 0 0 0,-1 1 0 0 0,1 0 1 0 0,-1-1-1 0 0,1 1 0 0 0,-1 0 0 0 0,1 0 1 0 0,-1-1-1 0 0,1 1 0 0 0,-1 0 0 0 0,0 0 0 0 0,1 0 1 0 0,-1 1-1 0 0,2 3 1 0 0,4 8 5 0 0,0 1 0 0 0,0-1 0 0 0,-2 1 0 0 0,0 0 0 0 0,0 1 0 0 0,2 22 0 0 0,5 102 211 0 0,-7-98-159 0 0,0 30 76 0 0,-5-66-119 0 0,1-4-9 0 0,0 0-1 0 0,0 0 1 0 0,0 1-1 0 0,0-1 1 0 0,0 0 0 0 0,0 0-1 0 0,0 1 1 0 0,0-1 0 0 0,1 0-1 0 0,-1 0 1 0 0,0 0-1 0 0,1 1 1 0 0,-1-1 0 0 0,1 0-1 0 0,0 0 1 0 0,0 2 0 0 0,0-1-86 0 0,-1-2-59 0 0,13 2-489 0 0,-12-2 377 0 0,0 0 1 0 0,0 0-1 0 0,1 0 1 0 0,-1-1-1 0 0,0 1 1 0 0,0 0-1 0 0,0-1 0 0 0,0 1 1 0 0,0 0-1 0 0,0-1 1 0 0,0 0-1 0 0,0 1 1 0 0,0-1-1 0 0,0 1 0 0 0,2-3 1 0 0,6-11-2167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17135 0 0,'0'0'786'0'0,"0"0"-21"0"0,2 2-490 0 0,0 0-120 0 0,-1 1 0 0 0,0-1-1 0 0,1 1 1 0 0,-1 0 0 0 0,0 0 0 0 0,-1-1 0 0 0,1 1 0 0 0,0 0 0 0 0,-1 0 0 0 0,1 0 0 0 0,-1 0 0 0 0,0 0 0 0 0,0 0-1 0 0,0 0 1 0 0,-1 0 0 0 0,1 0 0 0 0,-1 0 0 0 0,1-1 0 0 0,-3 7 0 0 0,-2 7 456 0 0,-2 0-1 0 0,-8 18 1 0 0,13-31-679 0 0,-8 22 335 0 0,7-17-220 0 0,0 0 0 0 0,-1-1 0 0 0,1 1 1 0 0,-8 9-1 0 0,-11 11 45 0 0,8-11-91 0 0,1 0 0 0 0,-14 24 0 0 0,25-37-156 0 0,0-1 1 0 0,0 0 0 0 0,0 0 0 0 0,-1 0-1 0 0,1-1 1 0 0,-1 1 0 0 0,1 0-1 0 0,-1-1 1 0 0,0 0 0 0 0,0 0 0 0 0,0 0-1 0 0,-1 0 1 0 0,1 0 0 0 0,0 0 0 0 0,-1-1-1 0 0,-6 2 1 0 0,5-1-88 0 0,0-1-1 0 0,1-1 1 0 0,-1 1-1 0 0,0-1 1 0 0,1 0-1 0 0,-1 0 1 0 0,0 0-1 0 0,1 0 1 0 0,-1-1-1 0 0,0 0 1 0 0,1 0 0 0 0,-7-3-1 0 0,9 4-20 0 0,1-2 9 0 0,-5-3 74 0 0,5 3 280 0 0,1 2 74 0 0,-4 12 184 0 0,0 9 44 0 0,0 34 0 0 0,2-22-181 0 0,0 79 379 0 0,3-63-311 0 0,0-34-153 0 0,0-1-1 0 0,1 0 0 0 0,6 21 1 0 0,-1-3 228 0 0,-6-26-248 0 0,0 1 1 0 0,1-1-1 0 0,0 1 1 0 0,0-1 0 0 0,0 0-1 0 0,1 0 1 0 0,0 0-1 0 0,4 7 1 0 0,-5-11-63 0 0,0 0 1 0 0,0 0-1 0 0,0 0 0 0 0,0 0 1 0 0,1 0-1 0 0,-1 0 0 0 0,1 0 1 0 0,-1-1-1 0 0,1 1 1 0 0,-1-1-1 0 0,1 0 0 0 0,0 0 1 0 0,0 0-1 0 0,-1 0 0 0 0,1 0 1 0 0,0 0-1 0 0,0-1 0 0 0,0 0 1 0 0,0 1-1 0 0,5-2 0 0 0,-4 1-11 0 0,1 0 0 0 0,0 0 0 0 0,-1-1 0 0 0,1 0 0 0 0,-1 0 0 0 0,1 0 0 0 0,-1-1 0 0 0,1 0 0 0 0,5-2 0 0 0,-6 2-9 0 0,56-15 58 0 0,38-33-270 0 0,-92 45 51 0 0,-1 1 0 0 0,0-1 0 0 0,0 0 0 0 0,0 0 1 0 0,0-1-1 0 0,-1 1 0 0 0,0-1 0 0 0,5-8 0 0 0,2-3-382 0 0,-8 13 9 0 0,-1-1 0 0 0,1 0 1 0 0,-1 0-1 0 0,0 0 0 0 0,0 0 0 0 0,-1 0 0 0 0,2-9 0 0 0,-2 2-1363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4144 0 0,'0'0'191'0'0,"1"0"-11"0"0,20-2 700 0 0,11-7 5669 0 0,5 0 1074 0 0,-23 6-6969 0 0,0 1-1 0 0,-1-2 1 0 0,1 0-1 0 0,-1 0 1 0 0,0-1-1 0 0,20-11 1 0 0,-26 12-564 0 0,13-7 119 0 0,0-1 1 0 0,29-24 0 0 0,-38 29-200 0 0,-10 7-11 0 0,1-1 0 0 0,-1 0 0 0 0,1 0 0 0 0,-1 1 0 0 0,0-1 0 0 0,1 0 0 0 0,-1 0 0 0 0,0-1 0 0 0,0 1 0 0 0,0 0 0 0 0,0 0 1 0 0,0 0-1 0 0,0-1 0 0 0,2-2 0 0 0,9-19-841 0 0,-13 22 623 0 0,-1 0-1 0 0,1 0 1 0 0,-1 0 0 0 0,1 0-1 0 0,-1 0 1 0 0,1 1-1 0 0,-1-1 1 0 0,0 0-1 0 0,0 1 1 0 0,1-1-1 0 0,-4 0 1 0 0,-2 1-771 0 0,0 1 0 0 0,0-1 0 0 0,-12 4 0 0 0,0-2-739 0 0,17-2 1521 0 0,0 0 0 0 0,0 0 0 0 0,0 0 1 0 0,0 0-1 0 0,0 0 0 0 0,1 1 1 0 0,-1-1-1 0 0,0 1 0 0 0,0-1 0 0 0,0 1 1 0 0,1 0-1 0 0,-1-1 0 0 0,0 1 1 0 0,1 0-1 0 0,-1 0 0 0 0,0 0 0 0 0,1 1 1 0 0,-1-1-1 0 0,0 2 0 0 0,-1 1 253 0 0,0 0-1 0 0,1 0 0 0 0,-1 1 1 0 0,1 0-1 0 0,0-1 0 0 0,1 1 1 0 0,-1 0-1 0 0,1 0 0 0 0,0 0 1 0 0,0 0-1 0 0,0 5 0 0 0,0 11 810 0 0,2 29 0 0 0,0-43-639 0 0,7 109 2084 0 0,-4-27-314 0 0,20 116 1 0 0,-16-153-770 0 0,3-2-1 0 0,25 75 1 0 0,-34-119-1072 0 0,1 0 0 0 0,0-1 0 0 0,1 1 0 0 0,-1-1 1 0 0,9 9-1 0 0,-10-11-92 0 0,-1-2-30 0 0,0 0 1 0 0,-1-1-1 0 0,1 1 0 0 0,-1 0 0 0 0,1 0 0 0 0,-1 0 0 0 0,0 0 0 0 0,1-1 1 0 0,-1 1-1 0 0,0 0 0 0 0,0 0 0 0 0,0 0 0 0 0,1 0 0 0 0,-1 0 0 0 0,0 0 0 0 0,0 0 1 0 0,0 1-1 0 0,-1 0 31 0 0,2-2-39 0 0,-1 1 0 0 0,0-1-1 0 0,0 0 1 0 0,0 1 0 0 0,0-1-1 0 0,0 0 1 0 0,1 0-1 0 0,-1 1 1 0 0,0-1 0 0 0,0 0-1 0 0,0 0 1 0 0,1 1 0 0 0,-1-1-1 0 0,0 0 1 0 0,0 0 0 0 0,1 0-1 0 0,-1 1 1 0 0,0-1 0 0 0,1 0-1 0 0,-1 0 1 0 0,0 0 0 0 0,0 0-1 0 0,1 0 1 0 0,-1 0 0 0 0,0 0-1 0 0,1 0 1 0 0,-1 0 0 0 0,0 0-1 0 0,1 0 1 0 0,0 0-1 0 0,9-1 216 0 0,-8 1-249 0 0,-1-1 1 0 0,0 0-1 0 0,1 0 0 0 0,-1 0 0 0 0,0 0 0 0 0,0 0 1 0 0,1 0-1 0 0,-1-1 0 0 0,0 1 0 0 0,0 0 1 0 0,0-1-1 0 0,-1 1 0 0 0,1 0 0 0 0,0-1 0 0 0,0 1 1 0 0,-1-1-1 0 0,1-2 0 0 0,5-30-4883 0 0,-5 24 716 0 0,0-4-2938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17135 0 0,'0'0'376'0'0,"0"0"72"0"0,0 0 24 0 0,0 14 8 0 0,4-7-384 0 0,1 1-96 0 0,5 4 0 0 0,-2-4 0 0 0,1 6 320 0 0,1-8 48 0 0,3 3 8 0 0,1-1 0 0 0,-1 1-224 0 0,6-6-48 0 0,-6 5-8 0 0,6-8-8407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7368 0 0,'0'0'568'0'0,"0"0"-4"0"0,0 0 1373 0 0,-1 2 640 0 0,-3 13 1042 0 0,2-10-2915 0 0,0 0 1 0 0,1 0 0 0 0,0 1 0 0 0,0-1 0 0 0,-1 10 0 0 0,-2 34 465 0 0,2-39-1097 0 0,0 0 0 0 0,2 0 0 0 0,-1 1-1 0 0,1-1 1 0 0,2 14 0 0 0,-1-20-66 0 0,-1-3-6 0 0,0 0 0 0 0,0 0 0 0 0,1 0-1 0 0,-1-1 1 0 0,0 1 0 0 0,0 0 0 0 0,0 0 0 0 0,0 0-1 0 0,0 0 1 0 0,0 0 0 0 0,0-1 0 0 0,-1 1 0 0 0,1 0 0 0 0,0 0-1 0 0,0 0 1 0 0,-1 1 0 0 0,1 1 42 0 0,5 6-33 0 0,3-1 1 0 0,-5-7 0 0 0,-2 0-7 0 0,0-1 0 0 0,1 1 0 0 0,-1-1 0 0 0,0 1 0 0 0,1-1 1 0 0,-1 0-1 0 0,0 0 0 0 0,1 0 0 0 0,-1 0 0 0 0,0 0 0 0 0,1 0 0 0 0,1 0 0 0 0,3-1 1 0 0,-1-1 0 0 0,0 1 0 0 0,0-1 0 0 0,-1 0 0 0 0,1 0 0 0 0,0 0 0 0 0,0 0 0 0 0,-1-1 0 0 0,0 0 0 0 0,6-4 0 0 0,9-6 47 0 0,7-5-39 0 0,-15 9-14 0 0,0 1 0 0 0,15-8 0 0 0,-16 12 7 0 0,-6 6 7 0 0,-4 3 22 0 0,1-2-12 0 0,-1 1 0 0 0,0-1 0 0 0,1 1 0 0 0,-1-1 0 0 0,-1 0 0 0 0,1 1 0 0 0,0-1 0 0 0,-1 0 0 0 0,1 1 0 0 0,-1-1 0 0 0,0 0 0 0 0,-3 6 0 0 0,-4 18 168 0 0,3-15-91 0 0,1-7-56 0 0,3 5 28 0 0,1-10-68 0 0,0 1 0 0 0,-1-1 0 0 0,1 0 0 0 0,0 0 0 0 0,0 0 0 0 0,0 1 1 0 0,0-1-1 0 0,1 0 0 0 0,-1 0 0 0 0,0 0 0 0 0,0 0 0 0 0,0 1 0 0 0,0-1 0 0 0,0 0 0 0 0,0 0 0 0 0,0 0 0 0 0,0 0 0 0 0,0 1 0 0 0,0-1 0 0 0,0 0 0 0 0,0 0 0 0 0,1 0 0 0 0,-1 0 0 0 0,0 0 0 0 0,0 1 0 0 0,0-1 0 0 0,0 0 0 0 0,0 0 0 0 0,1 0 0 0 0,-1 0 0 0 0,0 0 0 0 0,0 0 0 0 0,0 0 0 0 0,0 0 0 0 0,1 0 0 0 0,-1 0 1 0 0,0 0-1 0 0,0 1 0 0 0,0-1 0 0 0,1 0 0 0 0,9-4 9 0 0,15-16-234 0 0,-15 13 79 0 0,-9 6 70 0 0,1-10-186 0 0,-1 11 234 0 0,-1-1-1 0 0,0 1 1 0 0,0-1-1 0 0,1 1 1 0 0,-1 0-1 0 0,0-1 1 0 0,0 1-1 0 0,0-1 1 0 0,0 1-1 0 0,0-1 1 0 0,0 1-1 0 0,0-1 1 0 0,0 1-1 0 0,0-1 1 0 0,0 1-1 0 0,0 0 1 0 0,0-1-1 0 0,0 1 1 0 0,0-1-1 0 0,0 1 1 0 0,-1-1-1 0 0,1 1 1 0 0,0-1-1 0 0,0 1 1 0 0,0 0-1 0 0,-1-1 1 0 0,1 1-1 0 0,0 0 0 0 0,-1-1 1 0 0,0 0-207 0 0,-4-6-563 0 0,-8-13-2740 0 0,9 15 1743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4608 0 0,'1'1'353'0'0,"1"0"-283"0"0,-1 0-1 0 0,1 0 0 0 0,-1 1 1 0 0,0-1-1 0 0,1 0 0 0 0,-1 1 1 0 0,0-1-1 0 0,0 0 0 0 0,0 1 1 0 0,0 0-1 0 0,0-1 1 0 0,0 1-1 0 0,0-1 0 0 0,-1 1 1 0 0,1 0-1 0 0,-1 0 0 0 0,1-1 1 0 0,-1 3-1 0 0,3 6 1440 0 0,2 6 1042 0 0,-1 1-1 0 0,-1 0 1 0 0,2 24 0 0 0,0 0-1428 0 0,-1-3-269 0 0,-1 58 1 0 0,-2-24-556 0 0,-1-36-199 0 0,-1-27-80 0 0,1 0-1 0 0,0 0 1 0 0,1 0 0 0 0,-1-1-1 0 0,2 1 1 0 0,3 13-1 0 0,-1-13-8 0 0,-3-7-16 0 0,0 0-1 0 0,0 1 1 0 0,0-1-1 0 0,0 0 1 0 0,0 0-1 0 0,0 1 1 0 0,-1-1 0 0 0,1 0-1 0 0,-1 1 1 0 0,0-1-1 0 0,0 0 1 0 0,0 4-1 0 0,1-6-49 0 0,-1 0 0 0 0,0 1 0 0 0,1-1-1 0 0,-1 0 1 0 0,1 0 0 0 0,-1 0 0 0 0,0 0-1 0 0,1 1 1 0 0,-1-1 0 0 0,1 0 0 0 0,-1 0-1 0 0,1 0 1 0 0,-1 0 0 0 0,0 0-1 0 0,1 0 1 0 0,-1 0 0 0 0,1 0 0 0 0,-1 0-1 0 0,1-1 1 0 0,-1 1 0 0 0,0 0 0 0 0,1 0-1 0 0,-1 0 1 0 0,1 0 0 0 0,-1-1 0 0 0,1 1-1 0 0,1-3-306 0 0,0 0-1 0 0,0 0 1 0 0,0 0-1 0 0,0 0 1 0 0,-1 0-1 0 0,2-5 1 0 0,3-6-1019 0 0,4-5-428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5064 0 0,'14'-36'391'0'0,"0"2"1734"0"0,-12 28-1255 0 0,1 1 1 0 0,-1-1 0 0 0,1 0-1 0 0,1 1 1 0 0,-1 0 0 0 0,0-1-1 0 0,1 1 1 0 0,0 1-1 0 0,9-9 1 0 0,-8 8-508 0 0,1 0 0 0 0,0 0 0 0 0,0 1 1 0 0,1 0-1 0 0,-1 0 0 0 0,1 1 0 0 0,0 0 0 0 0,7-3 0 0 0,-11 6-317 0 0,0-1 0 0 0,0 1 0 0 0,-1 0-1 0 0,1 0 1 0 0,0 0 0 0 0,0 0 0 0 0,0 1 0 0 0,0-1 0 0 0,0 1-1 0 0,-1 0 1 0 0,1 0 0 0 0,0 0 0 0 0,-1 0 0 0 0,1 0 0 0 0,0 1-1 0 0,-1-1 1 0 0,0 1 0 0 0,1-1 0 0 0,-1 1 0 0 0,0 0 0 0 0,0 0 0 0 0,0 0-1 0 0,0 0 1 0 0,0 0 0 0 0,0 1 0 0 0,-1-1 0 0 0,1 1 0 0 0,1 2-1 0 0,4 12 155 0 0,0 0 0 0 0,-2 1-1 0 0,0 0 1 0 0,-1 0-1 0 0,0 0 1 0 0,1 34 0 0 0,-4-19-8 0 0,-3 56 186 0 0,1-74-333 0 0,-1-1 0 0 0,-1 1 0 0 0,0-1 0 0 0,-5 16 1 0 0,4-18-125 0 0,2-6-615 0 0,1-1-1 0 0,-1 1 1 0 0,-1-1-1 0 0,-4 9 1 0 0,-1-2-6448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 16208 0 0,'0'0'743'0'0,"0"0"-17"0"0,2 1-465 0 0,0 1-195 0 0,-1 0 1 0 0,1-1-1 0 0,0 0 0 0 0,0 0 1 0 0,1 1-1 0 0,-1-1 0 0 0,0 0 1 0 0,0-1-1 0 0,1 1 0 0 0,-1 0 1 0 0,0-1-1 0 0,1 1 0 0 0,-1-1 1 0 0,0 0-1 0 0,5 0 0 0 0,5 0 357 0 0,0-1 1 0 0,13-3-1 0 0,4 0 51 0 0,35-6 151 0 0,-42 6-615 0 0,-1 1 0 0 0,25-1 0 0 0,-44 4-107 0 0,-1 0 0 0 0,0-1 0 0 0,0 1-1 0 0,1 0 1 0 0,-1 0 0 0 0,0 1 0 0 0,0-1 0 0 0,1 0 0 0 0,-1 0-1 0 0,0 1 1 0 0,0-1 0 0 0,1 0 0 0 0,-1 1 0 0 0,0-1 0 0 0,0 1 0 0 0,0 0-1 0 0,0-1 1 0 0,0 1 0 0 0,0 0 0 0 0,0 0 0 0 0,0 0 0 0 0,2 1-1 0 0,-3 0-2167 0 0,0-2-113 0 0</inkml:trace>
  <inkml:trace contextRef="#ctx0" brushRef="#br0" timeOffset="1">17 280 4608 0 0,'-16'2'283'0'0,"27"2"3185"0"0,32 2 3753 0 0,-20-7-6494 0 0,0 0 0 0 0,0-2 1 0 0,43-11-1 0 0,-45 8-2497 0 0,0-1 0 0 0,22-11-1 0 0,-14 2-3887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26 413 16128 0 0,'0'0'737'0'0,"0"0"-15"0"0,0 2-466 0 0,0-1-201 0 0,0 1-1 0 0,0-1 0 0 0,0 1 0 0 0,1-1 0 0 0,-1 0 0 0 0,0 1 0 0 0,1-1 0 0 0,-1 1 0 0 0,1-1 0 0 0,-1 0 0 0 0,1 1 0 0 0,0-1 0 0 0,0 0 0 0 0,-1 0 0 0 0,1 1 0 0 0,0-1 0 0 0,0 0 0 0 0,1 1 0 0 0,1 0 145 0 0,-1-1 0 0 0,0 1-1 0 0,0-1 1 0 0,1 0-1 0 0,-1 1 1 0 0,1-1-1 0 0,-1 0 1 0 0,1 0 0 0 0,3 0-1 0 0,3 1 166 0 0,0-1 0 0 0,0 0 0 0 0,0-1-1 0 0,17-1 1 0 0,-3-2-221 0 0,0 0-1 0 0,0-2 0 0 0,0-1 0 0 0,-1-1 1 0 0,0 0-1 0 0,31-17 0 0 0,-13 4-5 0 0,-1-3 0 0 0,50-38 0 0 0,-79 50-94 0 0,-4 0-32 0 0,-7 7-12 0 0,1 3 1 0 0,0-1-23 0 0,0 0 0 0 0,-1 0 0 0 0,1-1 0 0 0,0 1 0 0 0,-1 0 0 0 0,1 0 0 0 0,-1 0-1 0 0,0 0 1 0 0,1 0 0 0 0,-1 0 0 0 0,0 0 0 0 0,0 0 0 0 0,-1 1 0 0 0,1-1 0 0 0,0 0 0 0 0,-4-3-1 0 0,-1-3-176 0 0,-34-69-847 0 0,33 65 946 0 0,1 0 0 0 0,0 0 0 0 0,1 0 0 0 0,0-1 0 0 0,1 0-1 0 0,0 0 1 0 0,-2-16 0 0 0,5 26 95 0 0,1 1 0 0 0,-1 0 1 0 0,0 0-1 0 0,0-1 0 0 0,0 1 0 0 0,0 0 1 0 0,0 0-1 0 0,0 0 0 0 0,-1 0 0 0 0,1 0 1 0 0,-1 0-1 0 0,1 0 0 0 0,-4-2 0 0 0,4 3 4 0 0,1 1 2 0 0,0 0-1 0 0,0 0 0 0 0,0 0 0 0 0,0 1 0 0 0,0-1 1 0 0,0 0-1 0 0,0 0 0 0 0,0 0 0 0 0,0 0 0 0 0,0 0 1 0 0,0 0-1 0 0,0 0 0 0 0,0 0 0 0 0,0 0 1 0 0,0 0-1 0 0,0 0 0 0 0,0 0 0 0 0,0 0 0 0 0,0 0 1 0 0,0 0-1 0 0,0 0 0 0 0,0 1 0 0 0,0-1 0 0 0,0 0 1 0 0,0 0-1 0 0,0 0 0 0 0,0 0 0 0 0,0 0 1 0 0,-1 0-1 0 0,1 0 0 0 0,0 0 0 0 0,0 0 0 0 0,0 0 1 0 0,0 0-1 0 0,0 0 0 0 0,0 0 0 0 0,0 0 0 0 0,0 0 1 0 0,0 0-1 0 0,0 0 0 0 0,0 0 0 0 0,0 0 1 0 0,0 0-1 0 0,0 0 0 0 0,0 0 0 0 0,0 0 0 0 0,-1 0 1 0 0,1 0-1 0 0,0 0 0 0 0,0 0 0 0 0,0 0 0 0 0,0 0 1 0 0,0 0-1 0 0,0 0 0 0 0,0 0 0 0 0,0 0 0 0 0,0 0 1 0 0,0 0-1 0 0,0 0 0 0 0,0 0 0 0 0,-6 15-11 0 0,4-9 12 0 0,-1 0 0 0 0,1 1 0 0 0,1-1 0 0 0,-2 9 0 0 0,-6 60 0 0 0,4-43 0 0 0,1 1 0 0 0,2-1 0 0 0,3 45 0 0 0,6 65 0 0 0,-1-15 0 0 0,0 172 4 0 0,-7-191 107 0 0,0-70 116 0 0,-10 75-1 0 0,7-93-59 0 0,0 0 0 0 0,-2 0-1 0 0,0-1 1 0 0,-1 0 0 0 0,-12 23-1 0 0,16-37-77 0 0,1-1 1 0 0,-1 1-1 0 0,0-1 0 0 0,0 0 0 0 0,-1 0 0 0 0,1-1 0 0 0,-1 1 1 0 0,0-1-1 0 0,-4 4 0 0 0,6-6-19 0 0,-1 1 1 0 0,1-1-1 0 0,0 0 0 0 0,0 0 1 0 0,0 0-1 0 0,-1 0 1 0 0,1-1-1 0 0,-1 1 0 0 0,1-1 1 0 0,0 1-1 0 0,-1-1 0 0 0,1 0 1 0 0,-1 0-1 0 0,1 0 1 0 0,-1 0-1 0 0,1 0 0 0 0,-1 0 1 0 0,1-1-1 0 0,0 0 0 0 0,-1 1 1 0 0,-2-2-1 0 0,-19-8 73 0 0,-42-23 1 0 0,59 28-30 0 0,0 1-1 0 0,0-1 1 0 0,1-1 0 0 0,-1 1-1 0 0,1-1 1 0 0,0 0 0 0 0,1-1 0 0 0,-1 1-1 0 0,-7-13 1 0 0,0-4 87 0 0,9 18-164 0 0,0 0 0 0 0,1 0 0 0 0,0-1 1 0 0,0 1-1 0 0,0-1 0 0 0,1 0 0 0 0,0 0 0 0 0,0 0 0 0 0,0 0 0 0 0,0-9 0 0 0,1 8-35 0 0,1-1-1 0 0,1 1 1 0 0,-1 0-1 0 0,1-1 1 0 0,0 1-1 0 0,1 0 0 0 0,-1 0 1 0 0,2 0-1 0 0,-1 0 1 0 0,1 0-1 0 0,0 0 0 0 0,0 1 1 0 0,1 0-1 0 0,0-1 1 0 0,8-9-1 0 0,4 0-235 0 0,1 1 1 0 0,1 1-1 0 0,0 1 0 0 0,1 0 0 0 0,30-14 1 0 0,0 0-1373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11056 0 0,'0'0'984'0'0,"0"0"-792"0"0,0 0-192 0 0,5 12 0 0 0,0 0 1840 0 0,-10 4 328 0 0,-5-4 63 0 0,7 5 9 0 0,-7-2-1496 0 0,1-3-296 0 0,-4 8-64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11056 0 0,'0'0'505'0'0,"0"0"-9"0"0,2 0-317 0 0,39 3 1390 0 0,-38 6 1996 0 0,0-2-3212 0 0,0-1-1 0 0,1 0 1 0 0,0 0 0 0 0,0 0-1 0 0,0 0 1 0 0,1 0 0 0 0,9 8-1 0 0,-6-5-165 0 0,-1-2-216 0 0,-4-2-358 0 0,1-1-1 0 0,0 0 1 0 0,0 0-1 0 0,0 0 1 0 0,0-1-1 0 0,1 0 0 0 0,8 6 1 0 0,-12-9-5926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 4144 0 0,'6'-1'371'0'0,"-5"1"-316"0"0,-1 0 0 0 0,1 0 1 0 0,0 0-1 0 0,-1 0 0 0 0,1 0 1 0 0,0 0-1 0 0,0 0 0 0 0,-1 0 1 0 0,1 0-1 0 0,0 0 0 0 0,-1 0 1 0 0,1 1-1 0 0,0-1 0 0 0,-1 0 1 0 0,1 0-1 0 0,0 1 0 0 0,-1-1 1 0 0,1 1-1 0 0,0-1 0 0 0,-1 0 1 0 0,1 1-1 0 0,-1-1 0 0 0,1 1 1 0 0,-1-1-1 0 0,1 1 0 0 0,-1 0 1 0 0,1-1-1 0 0,-1 1 0 0 0,0-1 1 0 0,1 1-1 0 0,-1 0 0 0 0,0-1 1 0 0,0 1-1 0 0,1 0 0 0 0,0 1 451 0 0,2 5 1054 0 0,0 1 1 0 0,0-1-1 0 0,-1 1 0 0 0,2 9 0 0 0,4 33 1191 0 0,-7-23-1922 0 0,0 1 0 0 0,-2-1 0 0 0,-6 40 0 0 0,-21 79 724 0 0,21-115-1317 0 0,0 1-71 0 0,-2-1 1 0 0,-1-1-1 0 0,-15 33 1 0 0,18-47-185 0 0,-1-1 1 0 0,-1 0 0 0 0,0 0-1 0 0,-1-1 1 0 0,-1-1-1 0 0,0 1 1 0 0,-18 15 0 0 0,3-13-696 0 0,23-15 196 0 0,-9-2-1985 0 0,3-6 87 0 0,3 0-3930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11632 0 0,'0'0'530'0'0,"2"1"-7"0"0,16 7-312 0 0,-16-8-188 0 0,3 2 457 0 0,-1 0 0 0 0,1 0 1 0 0,0 0-1 0 0,4 4 0 0 0,-8-5-364 0 0,0 0-1 0 0,0 0 1 0 0,0-1-1 0 0,0 1 0 0 0,0 0 1 0 0,0 1-1 0 0,0-1 0 0 0,0 0 1 0 0,0 0-1 0 0,-1 0 1 0 0,1 0-1 0 0,0 1 0 0 0,-1-1 1 0 0,1 0-1 0 0,-1 1 1 0 0,0-1-1 0 0,1 0 0 0 0,-1 1 1 0 0,0-1-1 0 0,0 3 0 0 0,2 19 926 0 0,-1-19-916 0 0,-1 1 1 0 0,1-1-1 0 0,-1 1 0 0 0,0-1 0 0 0,-1 1 0 0 0,1-1 0 0 0,-1 1 0 0 0,-1 4 0 0 0,-3 7 16 0 0,-2 0 0 0 0,0-1-1 0 0,0 1 1 0 0,-1-2 0 0 0,-1 1 0 0 0,-19 23-1 0 0,14-20-126 0 0,-2 0-1 0 0,1-1 0 0 0,-28 23 1 0 0,32-30 1 0 0,0 0 0 0 0,0 0-1 0 0,1 1 1 0 0,-10 16 0 0 0,19-27-10 0 0,1 1-1 0 0,-1 0 0 0 0,0-1 0 0 0,1 1 0 0 0,-1 0 1 0 0,1-1-1 0 0,0 1 0 0 0,-1 0 0 0 0,1 0 1 0 0,0 0-1 0 0,-1-1 0 0 0,1 1 0 0 0,0 0 1 0 0,0 0-1 0 0,0 0 0 0 0,0 0 0 0 0,0 0 0 0 0,0-1 1 0 0,0 1-1 0 0,0 0 0 0 0,0 0 0 0 0,0 0 1 0 0,0 0-1 0 0,1 0 0 0 0,-1-1 0 0 0,0 1 0 0 0,0 0 1 0 0,1 0-1 0 0,-1 0 0 0 0,1-1 0 0 0,-1 1 1 0 0,1 0-1 0 0,-1-1 0 0 0,1 1 0 0 0,-1 0 0 0 0,1-1 1 0 0,0 1-1 0 0,-1 0 0 0 0,1-1 0 0 0,0 1 1 0 0,-1-1-1 0 0,1 0 0 0 0,0 1 0 0 0,1 0 0 0 0,2 0 41 0 0,0 1-1 0 0,-1-1 1 0 0,1 0-1 0 0,0 0 0 0 0,0-1 1 0 0,1 1-1 0 0,5 0 1 0 0,-5-1-10 0 0,21 0 60 0 0,0 0 0 0 0,1-2 0 0 0,-1-1 0 0 0,41-9 0 0 0,18-5-651 0 0,-1 1-1285 0 0,-47 5 822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33 12896 0 0,'0'0'997'0'0,"0"0"-469"0"0,3 0 473 0 0,5 2-363 0 0,0-1 0 0 0,0 0-1 0 0,0 0 1 0 0,0-1 0 0 0,15-2 0 0 0,40-8 808 0 0,61-11-552 0 0,-118 19-862 0 0,15 0 54 0 0,-19 2-152 0 0,-2 0-58 0 0,0 0-18 0 0,0 0-2 0 0,0 0-34 0 0,0 0-148 0 0,0 0-67 0 0,0 0-14 0 0,0 0-82 0 0,0 0-342 0 0,0 0-147 0 0,0 0-29 0 0,0 0 77 0 0,0 0 351 0 0,0 0 158 0 0,-10 9-310 0 0,6-1 689 0 0,0-1 0 0 0,1 1 0 0 0,0 0 0 0 0,0-1 0 0 0,1 2 1 0 0,0-1-1 0 0,0 0 0 0 0,-1 12 0 0 0,-2 9 103 0 0,-22 150 540 0 0,22-135-438 0 0,-5 315 1036 0 0,11-246-293 0 0,0-66-357 0 0,-2 45 1113 0 0,0-80-1219 0 0,0 0 0 0 0,-1 0 0 0 0,-1 0-1 0 0,0-1 1 0 0,-6 17 0 0 0,7-23-242 0 0,-1 0 0 0 0,0 0 0 0 0,0 0-1 0 0,-1 0 1 0 0,1 0 0 0 0,-1-1 0 0 0,0 1 0 0 0,0-1 0 0 0,-1 0-1 0 0,1 0 1 0 0,-1-1 0 0 0,0 1 0 0 0,0-1 0 0 0,0 0 0 0 0,-1 0-1 0 0,1-1 1 0 0,0 0 0 0 0,-9 3 0 0 0,3-2-73 0 0,1-1 0 0 0,-1 0 0 0 0,0-1 0 0 0,1 0 1 0 0,-1 0-1 0 0,0-1 0 0 0,0 0 0 0 0,0-1 0 0 0,-12-3 0 0 0,10 2-226 0 0,0-1 1 0 0,1-1-1 0 0,-1 0 0 0 0,1-1 1 0 0,0 0-1 0 0,0-1 0 0 0,-18-12 0 0 0,20 11-2214 0 0,1 0 0 0 0,-14-16 0 0 0,-4-5-5753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18655 0 0,'0'0'859'0'0,"2"-1"-26"0"0,12-3-710 0 0,-1 1 0 0 0,19-1-1 0 0,17-5 406 0 0,-7-1 276 0 0,34-9 607 0 0,96-11 0 0 0,-161 29-1386 0 0,0 1 1 0 0,1 0-1 0 0,-1 1 1 0 0,0 0-1 0 0,19 5 1 0 0,-30-6-71 0 0,1 0 1 0 0,0 0 0 0 0,-1 1-1 0 0,1-1 1 0 0,-1 0-1 0 0,1 1 1 0 0,-1-1 0 0 0,1 1-1 0 0,-1-1 1 0 0,1 0-1 0 0,-1 1 1 0 0,1-1-1 0 0,-1 1 1 0 0,0-1 0 0 0,1 1-1 0 0,-1-1 1 0 0,0 1-1 0 0,1 1 1 0 0,1 0-147 0 0,1 2-68 0 0,3 2-1448 0 0,-3 2-3472 0 0,-2 4-2079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4608 0 0,'0'0'208'0'0,"-1"1"-9"0"0,-2 2 658 0 0,0 1 0 0 0,0-1 0 0 0,1 0 0 0 0,-1 1 0 0 0,1-1 0 0 0,0 1 0 0 0,0 0 0 0 0,-2 4 0 0 0,-6 20 4570 0 0,5-12-4733 0 0,-2 2 5 0 0,5-14-512 0 0,0 0 1 0 0,0 0-1 0 0,1 0 1 0 0,0 0-1 0 0,0 0 0 0 0,0 0 1 0 0,-1 8-1 0 0,2 10 173 0 0,0-21-358 0 0,0-1 0 0 0,0 1-1 0 0,0-1 1 0 0,0 1 0 0 0,0-1-1 0 0,0 1 1 0 0,0-1 0 0 0,0 1-1 0 0,1-1 1 0 0,-1 1 0 0 0,0-1-1 0 0,0 1 1 0 0,0-1 0 0 0,1 1 0 0 0,-1-1-1 0 0,0 1 1 0 0,0-1 0 0 0,1 1-1 0 0,-1-1 1 0 0,1 1 0 0 0,4-1 27 0 0,-4 0-19 0 0,2 0 16 0 0,1 0 0 0 0,0-1 0 0 0,0 0 0 0 0,0 0 0 0 0,-1 0 0 0 0,1 0 0 0 0,-1 0 0 0 0,1-1 0 0 0,-1 0 0 0 0,4-2 0 0 0,34-25-92 0 0,-30 20-27 0 0,9-6 48 0 0,38-29-13 0 0,-50 39 124 0 0,0 0 0 0 0,1 0-1 0 0,0 1 1 0 0,0 0 0 0 0,11-3 0 0 0,-20 7-65 0 0,1 0 1 0 0,-1 0 0 0 0,0-1 0 0 0,1 1-1 0 0,-1 0 1 0 0,1 0 0 0 0,-1 0 0 0 0,1 0-1 0 0,-1 0 1 0 0,1 0 0 0 0,-1 0 0 0 0,1 0-1 0 0,-1 0 1 0 0,1 0 0 0 0,-1 0 0 0 0,1 0-1 0 0,-1 0 1 0 0,1 0 0 0 0,-1 0 0 0 0,1 0-1 0 0,-1 0 1 0 0,1 1 0 0 0,-1-1 0 0 0,0 0-1 0 0,1 0 1 0 0,-1 1 0 0 0,1-1 0 0 0,-1 0-1 0 0,0 1 1 0 0,1-1 0 0 0,-1 0 0 0 0,0 1-1 0 0,1-1 1 0 0,-1 0 0 0 0,0 1 0 0 0,1-1-1 0 0,-1 1 1 0 0,0-1 0 0 0,0 1 0 0 0,0-1-1 0 0,1 0 1 0 0,-1 1 0 0 0,0 0 0 0 0,0 1 10 0 0,1-1-4 0 0,1 2 10 0 0,-1-1-1 0 0,1 1 1 0 0,-1 0-1 0 0,0-1 1 0 0,0 1-1 0 0,0 0 0 0 0,0 0 1 0 0,-1 0-1 0 0,1-1 1 0 0,-1 1-1 0 0,1 0 1 0 0,-1 0-1 0 0,0 0 1 0 0,0 0-1 0 0,0 0 1 0 0,-1 0-1 0 0,1 0 1 0 0,-2 4-1 0 0,-7 20 289 0 0,6-16-115 0 0,-1 0 1 0 0,0-1-1 0 0,-7 15 1 0 0,8-7 107 0 0,14-19-285 0 0,1 0 0 0 0,-1-1 0 0 0,0-1 0 0 0,17-5 1 0 0,25-6-25 0 0,-30 9-29 0 0,-16 3 27 0 0,-1 0-1 0 0,0 1 1 0 0,1 0-1 0 0,-1 0 1 0 0,1 0-1 0 0,-1 1 1 0 0,12 1-1 0 0,-8-1-2 0 0,-7 0 10 0 0,-1 0 0 0 0,0 0 0 0 0,0 0 1 0 0,1 0-1 0 0,-1 1 0 0 0,0-1 0 0 0,0 1 0 0 0,0-1 1 0 0,0 1-1 0 0,1 0 0 0 0,-1 0 0 0 0,0 0 0 0 0,3 2 1 0 0,-3-2 1 0 0,0 1 0 0 0,-1 0 0 0 0,1 0 0 0 0,0 0 0 0 0,-1 0 0 0 0,0 0 0 0 0,1 0 0 0 0,-1 1 0 0 0,0-1 0 0 0,0 0 0 0 0,0 1 0 0 0,0-1 0 0 0,-1 0 0 0 0,1 1 0 0 0,-1-1 0 0 0,1 1 0 0 0,-1 3 0 0 0,0 6 23 0 0,-1-1 0 0 0,-4 19 0 0 0,-8 15 7 0 0,4-26 278 0 0,9-17-194 0 0,0-2-38 0 0,0 0-72 0 0,8 0 6 0 0,0 0 0 0 0,-1 0 0 0 0,1-1 0 0 0,0 0 0 0 0,0 0 0 0 0,-1-1 0 0 0,1 0 0 0 0,8-3 0 0 0,-12 3-7 0 0,1 1-1 0 0,0 0 1 0 0,-1 0 0 0 0,1 1-1 0 0,0-1 1 0 0,-1 1 0 0 0,8 1-1 0 0,3-1-18 0 0,-14 0-95 0 0,-1 0 99 0 0,0 0 0 0 0,1 0 0 0 0,-1 0 0 0 0,0 0 0 0 0,1 0 0 0 0,-1 1 0 0 0,1-1 0 0 0,-1 0 0 0 0,0 0 0 0 0,1 1 0 0 0,-1-1 0 0 0,0 0 0 0 0,1 0 0 0 0,-1 1 0 0 0,0-1 0 0 0,0 0 1 0 0,1 1-1 0 0,-1-1 0 0 0,0 0 0 0 0,0 1 0 0 0,0-1 0 0 0,1 0 0 0 0,-1 1 0 0 0,0 0 0 0 0,-11 33 277 0 0,9-27-395 0 0,0 1 1 0 0,0-1-1 0 0,-1 1 1 0 0,0-1-1 0 0,-1 0 1 0 0,-4 8-1 0 0,6-8-1443 0 0,2-4 415 0 0,-2 8-6205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4608 0 0,'0'2'353'0'0,"5"48"2070"0"0,-4-42-1037 0 0,0 1 0 0 0,0-1 0 0 0,1 0 0 0 0,0 1 0 0 0,5 11 0 0 0,5 19 111 0 0,-11-31-1246 0 0,0-5-129 0 0,-1 1 1 0 0,1-1-1 0 0,0 0 1 0 0,0 1 0 0 0,0-1-1 0 0,0 0 1 0 0,4 6 0 0 0,11 23 277 0 0,-12-24-312 0 0,0 0 0 0 0,0 0 0 0 0,1 0 0 0 0,5 7 0 0 0,-8-13-117 0 0,-1 0 0 0 0,1 0 0 0 0,0 0 0 0 0,0-1 0 0 0,0 1 0 0 0,0-1 0 0 0,0 1 0 0 0,0-1 0 0 0,0 0 0 0 0,1 0 0 0 0,-1 0 1 0 0,0 0-1 0 0,1 0 0 0 0,-1 0 0 0 0,1-1 0 0 0,-1 1 0 0 0,1-1 0 0 0,-1 0 0 0 0,3 0 0 0 0,5-1-756 0 0,0-6-57 0 0</inkml:trace>
  <inkml:trace contextRef="#ctx0" brushRef="#br0" timeOffset="1">296 36 4608 0 0,'33'-27'488'0'0,"-33"26"-425"0"0,1 1 1 0 0,-1-1-1 0 0,1 1 0 0 0,-1-1 1 0 0,1 1-1 0 0,-1 0 0 0 0,1-1 1 0 0,-1 1-1 0 0,1 0 0 0 0,0-1 1 0 0,-1 1-1 0 0,1 0 1 0 0,-1 0-1 0 0,1 0 0 0 0,0-1 1 0 0,-1 1-1 0 0,1 0 0 0 0,0 0 1 0 0,-1 0-1 0 0,1 0 0 0 0,0 0 1 0 0,-1 0-1 0 0,1 0 1 0 0,-1 1-1 0 0,1-1 0 0 0,0 0 1 0 0,-1 0-1 0 0,1 0 0 0 0,-1 1 1 0 0,2-1-1 0 0,-1 1 273 0 0,0 1-1 0 0,0-1 0 0 0,0 0 1 0 0,0 0-1 0 0,-1 1 1 0 0,1-1-1 0 0,0 0 0 0 0,-1 1 1 0 0,1-1-1 0 0,-1 0 1 0 0,1 1-1 0 0,-1 2 0 0 0,2 4 1343 0 0,-2 0 1 0 0,1 0-1 0 0,-2 16 0 0 0,-6 24-546 0 0,-2-1 1 0 0,-24 76-1 0 0,12-53-509 0 0,12-35-310 0 0,-1-1 1 0 0,-2-1 0 0 0,-31 61-1 0 0,24-64-250 0 0,-43 50 0 0 0,38-52-74 0 0,7-12-253 0 0,3-3-6103 0 0,9-4-884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5984 0 0,'2'1'464'0'0,"4"3"-731"0"0,-3-2 597 0 0,1 0-1 0 0,-1 0 0 0 0,0 0 1 0 0,1 1-1 0 0,2 2 0 0 0,-5-3 32 0 0,0-1-1 0 0,0 0 0 0 0,0 1 0 0 0,0-1 0 0 0,0 1 1 0 0,-1-1-1 0 0,1 1 0 0 0,0 0 0 0 0,-1-1 1 0 0,1 1-1 0 0,-1 0 0 0 0,0-1 0 0 0,0 1 0 0 0,1 0 1 0 0,-1 2-1 0 0,-1 5 336 0 0,1 0-1 0 0,-2 0 1 0 0,1 0 0 0 0,-1 0-1 0 0,0-1 1 0 0,-1 1 0 0 0,-6 13 0 0 0,-3 3-724 0 0,-19 27-1 0 0,13-22 336 0 0,10-17-200 0 0,-1-1-1 0 0,0 0 1 0 0,-1-1 0 0 0,0 0 0 0 0,0 0 0 0 0,-1-1-1 0 0,-1-1 1 0 0,0 0 0 0 0,-14 9 0 0 0,2-5-277 0 0,0 0-1 0 0,-1-2 1 0 0,-1 0 0 0 0,-27 6 0 0 0,46-15-352 0 0,-1 0 0 0 0,0 0 1 0 0,0-1-1 0 0,0 0 0 0 0,1-1 0 0 0,-14 0 0 0 0,17 0 218 0 0,-1-1-1 0 0,1 0 1 0 0,0 0 0 0 0,-1 0-1 0 0,1 0 1 0 0,0-1-1 0 0,-1 1 1 0 0,1-1-1 0 0,0 0 1 0 0,0-1 0 0 0,1 1-1 0 0,-7-5 1 0 0,9 6 226 0 0,1 1-1 0 0,-1-1 1 0 0,1 1 0 0 0,0-1 0 0 0,-1 1 0 0 0,1-1 0 0 0,-1 1 0 0 0,1-1 0 0 0,0 0 0 0 0,-1 1 0 0 0,1-1 0 0 0,0 0 0 0 0,0 1 0 0 0,0-1 0 0 0,-1 0-1 0 0,1 0 1 0 0,0 1 0 0 0,0-1 0 0 0,0 0 0 0 0,0 1 0 0 0,0-1 0 0 0,0 0 0 0 0,0 0 0 0 0,1 1 0 0 0,-1-1 0 0 0,0 0 0 0 0,0 1 0 0 0,0-1 0 0 0,1 0-1 0 0,-1 1 1 0 0,0-1 0 0 0,1-1 0 0 0,1 1-64 0 0,-1-1 0 0 0,0 1 0 0 0,0-1 0 0 0,0 1 0 0 0,1-1 0 0 0,-1 1 0 0 0,1 0 0 0 0,-1 0 0 0 0,1 0 0 0 0,0 0 0 0 0,-1 0 0 0 0,3-1 0 0 0,1 1 412 0 0,0 0 0 0 0,0 0 0 0 0,0 0 0 0 0,0 0 0 0 0,0 1 0 0 0,1 0 0 0 0,-1 0-1 0 0,0 1 1 0 0,8 1 0 0 0,6 1 829 0 0,20 8-1 0 0,1 2 994 0 0,0 2 1 0 0,71 37-1 0 0,-71-32-881 0 0,1-1 0 0 0,1-3 0 0 0,69 19 0 0 0,-91-30-908 0 0,0-1 1 0 0,1 0-1 0 0,0-2 1 0 0,30 0-1 0 0,-7-3-2440 0 0,2-3-3584 0 0,-6 0-1852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21191 0 0,'0'0'464'0'0,"0"0"96"0"0,0 0 16 0 0,10 12 32 0 0,-2-4-488 0 0,-3-1-120 0 0,-5-7 0 0 0,5 9 0 0 0,-1-1 184 0 0,6 0 8 0 0,-2-4 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1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15120 0 0,'0'0'340'0'0,"0"0"50"0"0,4 8 391 0 0,5 5-563 0 0,-1 0 0 0 0,-1 1-1 0 0,0 0 1 0 0,-1 0-1 0 0,7 27 1 0 0,-12-40-192 0 0,4 18 576 0 0,-1 0-1 0 0,2 23 0 0 0,0 1 271 0 0,3 47-155 0 0,-5-36-607 0 0,-1-32-99 0 0,-1-2-15 0 0,7 30 0 0 0,-9-50-4 0 0,0 1 1 0 0,0 0-1 0 0,1 0 1 0 0,-1 0-1 0 0,0 0 0 0 0,1 0 1 0 0,-1 0-1 0 0,1-1 1 0 0,-1 1-1 0 0,1 0 1 0 0,-1 0-1 0 0,1-1 1 0 0,0 1-1 0 0,-1 0 1 0 0,1-1-1 0 0,0 1 1 0 0,0-1-1 0 0,-1 1 1 0 0,2 0-1 0 0,-1-2-4 0 0,-1 1-1 0 0,1 0 1 0 0,0-1-1 0 0,-1 1 1 0 0,1 0-1 0 0,-1-1 1 0 0,1 1-1 0 0,-1-1 1 0 0,1 1-1 0 0,-1-1 1 0 0,1 0-1 0 0,-1 1 1 0 0,1-1-1 0 0,-1 1 1 0 0,0-1 0 0 0,1-1-1 0 0,0 1-34 0 0,15-25-821 0 0,19-43 0 0 0,-3 6 192 0 0,-5 21 706 0 0,2 1 0 0 0,46-52-1 0 0,-59 75 860 0 0,8-9-87 0 0,33-28 1 0 0,-33 35-243 0 0,1 1 1 0 0,54-29-1 0 0,-64 39-531 0 0,1 1 0 0 0,1 1 0 0 0,-1 1-1 0 0,35-9 1 0 0,-45 13-36 0 0,1 1 0 0 0,0 0 0 0 0,0 0 0 0 0,-1 1 0 0 0,1 0 0 0 0,0 0 0 0 0,0 1 0 0 0,-1-1 0 0 0,1 2 0 0 0,0-1 0 0 0,-1 1 0 0 0,1 0 0 0 0,-1 0 0 0 0,0 0 0 0 0,10 6 0 0 0,-12-6 10 0 0,-1 1-1 0 0,0-1 1 0 0,0 0-1 0 0,0 1 0 0 0,-1 0 1 0 0,1-1-1 0 0,-1 1 1 0 0,1 0-1 0 0,-1 0 0 0 0,0 1 1 0 0,0-1-1 0 0,0 0 1 0 0,-1 1-1 0 0,3 5 1 0 0,-3-3 5 0 0,0-1 0 0 0,0 0-1 0 0,0 1 1 0 0,-1-1 0 0 0,1 1 0 0 0,-1-1 0 0 0,-1 1 0 0 0,1-1 0 0 0,-2 8 0 0 0,-1-2 5 0 0,-1 1 0 0 0,0-1 0 0 0,0 0 0 0 0,-1 0 0 0 0,0 0 0 0 0,-1-1 0 0 0,0 0-1 0 0,-13 16 1 0 0,0-5-852 0 0,-27 26 0 0 0,-3-7-5988 0 0,21-18 493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10 171 2760 0 0,'0'-1'207'0'0,"-1"0"797"0"0,0-1 0 0 0,0 0 0 0 0,0 1 0 0 0,0-1 0 0 0,0 0 0 0 0,0 0 0 0 0,1 1 0 0 0,-1-1 0 0 0,1 0 0 0 0,-1 0 0 0 0,1 0 0 0 0,0 0 0 0 0,0-2 0 0 0,0 3-694 0 0,0 0-1 0 0,0 0 1 0 0,0 0 0 0 0,1-1 0 0 0,-1 1 0 0 0,1 0 0 0 0,-1 0 0 0 0,0 0 0 0 0,1 0 0 0 0,0 0 0 0 0,-1 0 0 0 0,1 0 0 0 0,0 0-1 0 0,-1 1 1 0 0,1-1 0 0 0,2-1 0 0 0,1-1-271 0 0,1 0-1 0 0,1 0 1 0 0,-1 0-1 0 0,0 1 0 0 0,1 0 1 0 0,10-2-1 0 0,-3-1 1127 0 0,4 0-1007 0 0,30-11 44 0 0,59-27 0 0 0,-35 8-1026 0 0,-70 35-201 0 0,-1 0-300 0 0,0 0-61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0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 6912 0 0,'-1'-2'528'0'0,"1"2"-503"0"0,0 0 1 0 0,0-1-1 0 0,0 1 1 0 0,0 0-1 0 0,0-1 0 0 0,-1 1 1 0 0,1 0-1 0 0,0-1 1 0 0,0 1-1 0 0,0 0 1 0 0,-1 0-1 0 0,1-1 0 0 0,0 1 1 0 0,0 0-1 0 0,-1 0 1 0 0,1-1-1 0 0,0 1 1 0 0,-1 0-1 0 0,1 0 1 0 0,0 0-1 0 0,-1 0 0 0 0,1-1 1 0 0,0 1-1 0 0,-1 0 1 0 0,1 0-1 0 0,0 0 1 0 0,-1 0-1 0 0,1 0 1 0 0,0 0-1 0 0,-1 0 0 0 0,1 0 1 0 0,-1 0-1 0 0,1 0 1 0 0,0 0-1 0 0,-1 0 1 0 0,1 0-1 0 0,0 1 0 0 0,-1-1 1 0 0,-7 8 2651 0 0,7-6-1749 0 0,-1 1-126 0 0,-1 0 0 0 0,1 1 0 0 0,0-1 0 0 0,-1 1 0 0 0,2-1 0 0 0,-3 6 0 0 0,-5 27 1449 0 0,7-15-1607 0 0,0 31 0 0 0,2-42-525 0 0,2 50 798 0 0,-2-53-787 0 0,1 1 0 0 0,1-1 0 0 0,-1 1 1 0 0,1-1-1 0 0,5 13 0 0 0,-5-17-97 0 0,0 0-1 0 0,1 0 0 0 0,-1 0 0 0 0,0 0 1 0 0,1 0-1 0 0,0 0 0 0 0,-1-1 0 0 0,1 1 1 0 0,0-1-1 0 0,1 0 0 0 0,-1 0 0 0 0,0 0 1 0 0,0 0-1 0 0,1-1 0 0 0,-1 1 0 0 0,1-1 1 0 0,0 0-1 0 0,-1 0 0 0 0,1 0 0 0 0,7 0 1 0 0,3 1-36 0 0,0-1 0 0 0,1-1 0 0 0,-1-1 0 0 0,18-2 0 0 0,5-3 199 0 0,-12 2-64 0 0,51-2 0 0 0,-69 6-174 0 0,-1 0 0 0 0,1 0 0 0 0,0 1 0 0 0,0 0 0 0 0,-1 1 0 0 0,1-1 0 0 0,-1 1 0 0 0,0 1 0 0 0,1-1 0 0 0,-1 1-1 0 0,0 0 1 0 0,8 5 0 0 0,-11-5 4 0 0,0 0 0 0 0,0 0 0 0 0,-1 0-1 0 0,1 0 1 0 0,-1 1 0 0 0,0-1 0 0 0,1 1-1 0 0,-1-1 1 0 0,-1 1 0 0 0,1 0 0 0 0,-1 0-1 0 0,1 0 1 0 0,-1 0 0 0 0,0 0 0 0 0,0 0-1 0 0,0 4 1 0 0,0 3 72 0 0,-1 1 0 0 0,1-1 0 0 0,-2 1 0 0 0,-1 16 0 0 0,-2-7-9 0 0,-1 1-1 0 0,-1 0 0 0 0,-1-1 1 0 0,0 0-1 0 0,-2-1 1 0 0,-18 32-1 0 0,3-8 386 0 0,-21 34 602 0 0,37-66-728 0 0,-1 0 0 0 0,-1 0 0 0 0,-21 20 1 0 0,16-19 67 0 0,0-1 0 0 0,0-1 0 0 0,-22 12 0 0 0,29-18-216 0 0,0-2-1 0 0,0 1 1 0 0,0-1-1 0 0,0 0 1 0 0,-1-1-1 0 0,1 0 1 0 0,-1 0-1 0 0,1 0 1 0 0,-12-1-1 0 0,16-1-97 0 0,1 0 0 0 0,0 0 0 0 0,0-1-1 0 0,-1 0 1 0 0,1 1 0 0 0,0-1 0 0 0,0 0 0 0 0,0 0-1 0 0,0-1 1 0 0,0 1 0 0 0,0-1 0 0 0,0 1-1 0 0,1-1 1 0 0,-5-4 0 0 0,3 3-6 0 0,0-1 0 0 0,0 0 0 0 0,1-1 0 0 0,0 1 0 0 0,-1-1 0 0 0,2 0 0 0 0,-1 1 0 0 0,-2-7 0 0 0,1 1-20 0 0,1 0 0 0 0,-1 0 0 0 0,2-1 0 0 0,0 1 0 0 0,0-1 0 0 0,1 1 0 0 0,0-1 0 0 0,1-15 0 0 0,1 15-13 0 0,1 0 0 0 0,0 1 0 0 0,0-1 0 0 0,1 1 0 0 0,7-19 0 0 0,-7 24-16 0 0,0-1 0 0 0,0 0 0 0 0,0 1 1 0 0,1-1-1 0 0,0 1 0 0 0,0 0 0 0 0,0 0 1 0 0,1 1-1 0 0,-1-1 0 0 0,11-7 0 0 0,65-33-1113 0 0,-53 31 543 0 0,12-8-321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9 15056 0 0,'4'-2'123'0'0,"0"1"1"0"0,0-1 0 0 0,1 1-1 0 0,-1 0 1 0 0,0 1 0 0 0,1-1 0 0 0,-1 1-1 0 0,1 0 1 0 0,-1 0 0 0 0,0 0 0 0 0,9 1-1 0 0,-10 0 82 0 0,1 0-1 0 0,-1 0 0 0 0,0 0 1 0 0,0 0-1 0 0,0 0 1 0 0,0 1-1 0 0,0-1 1 0 0,0 1-1 0 0,0 0 0 0 0,0 0 1 0 0,0 0-1 0 0,-1 0 1 0 0,1 1-1 0 0,-1-1 1 0 0,0 1-1 0 0,3 2 0 0 0,-4-3-68 0 0,-1 0 0 0 0,1 0 0 0 0,-1 0 0 0 0,1-1 0 0 0,-1 1 0 0 0,0 0 0 0 0,1 0 0 0 0,-1 0 0 0 0,0 0 0 0 0,0 0 0 0 0,0 0 0 0 0,-1 0 0 0 0,1-1-1 0 0,0 1 1 0 0,-1 0 0 0 0,1 0 0 0 0,-2 2 0 0 0,0 2 113 0 0,0 0 1 0 0,-1-1-1 0 0,-6 12 0 0 0,-4 0-84 0 0,0 0-1 0 0,-1-1 0 0 0,0 0 0 0 0,-1-1 1 0 0,-34 25-1 0 0,25-24-1079 0 0,0 0-1 0 0,-1-2 1 0 0,-49 21-1 0 0,57-28-844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4 272 17303 0 0,'-3'-15'795'0'0,"3"12"-18"0"0,2 3-499 0 0,96-7 3218 0 0,-64 3-2798 0 0,55-14 0 0 0,-29 5 56 0 0,-47 10-593 0 0,-5 2-115 0 0,1 0-1 0 0,-1-1 1 0 0,1 0 0 0 0,-1-1-1 0 0,1 0 1 0 0,-1 0-1 0 0,0 0 1 0 0,-1-1 0 0 0,1-1-1 0 0,8-5 1 0 0,1-4-16 0 0,9-7-33 0 0,0 0-1 0 0,2 2 1 0 0,33-17 0 0 0,-10 6-878 0 0,-49 29 781 0 0,0 0-1 0 0,0 0 1 0 0,0 0 0 0 0,-1 0 0 0 0,1-1-1 0 0,0 1 1 0 0,2-4 0 0 0,0 1-378 0 0,-4 3-17 0 0,-5-2-589 0 0,2 2 561 0 0,-1-1-1 0 0,0 1 1 0 0,1-1-1 0 0,-1 1 0 0 0,0 0 1 0 0,0 1-1 0 0,0-1 1 0 0,0 1-1 0 0,0-1 1 0 0,0 1-1 0 0,0 1 0 0 0,-5-1 1 0 0,-3 7-5098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10736 0 0,'0'0'241'0'0,"0"0"38"0"0,0 0 13 0 0,0 0-26 0 0,0 0-55 0 0,0 2 401 0 0,0 33 1484 0 0,-4 175 2330 0 0,1 10-1698 0 0,1-174-1912 0 0,-12 76 0 0 0,-10 18 422 0 0,22-128-1088 0 0,1-8-81 0 0,0 0 0 0 0,0 0-1 0 0,0 0 1 0 0,0 1 0 0 0,0-1 0 0 0,-1 0 0 0 0,-3 6 0 0 0,4-8-369 0 0,1-2-168 0 0,0-3 214 0 0,-1 1 1 0 0,1 0-1 0 0,-1 0 0 0 0,0-1 1 0 0,1 1-1 0 0,-1 0 1 0 0,-3-4-1 0 0,3 4 27 0 0,0 0-1 0 0,0-1 1 0 0,0 1 0 0 0,0-1-1 0 0,0 1 1 0 0,0-1-1 0 0,0-2 1 0 0,0-20-2354 0 0,-3-5-4240 0 0</inkml:trace>
  <inkml:trace contextRef="#ctx0" brushRef="#br0" timeOffset="1">166 237 13560 0 0,'0'0'306'0'0,"0"0"46"0"0,0 0 23 0 0,0 0-44 0 0,0 0-70 0 0,-3 8 1559 0 0,-11 32 849 0 0,10-26-2339 0 0,-1 0 0 0 0,-8 16-1 0 0,-8 18 275 0 0,16-36-577 0 0,0 0 1 0 0,0 0-1 0 0,-2 0 1 0 0,1-1-1 0 0,-16 20 0 0 0,-26 19-1488 0 0,40-40-214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1 527 16959 0 0,'0'0'376'0'0,"8"4"72"0"0,4-4 24 0 0,3 3 0 0 0,5-3-376 0 0,4 0-96 0 0,-1 3 0 0 0,2-3 0 0 0,3 5 544 0 0,-4-5 96 0 0,-1 3 24 0 0,1 1 0 0 0,1-4-536 0 0,3 3-128 0 0,-5 0 0 0 0,1-3-5703 0 0,-8 0-1177 0 0</inkml:trace>
  <inkml:trace contextRef="#ctx0" brushRef="#br0" timeOffset="1">390 1 17359 0 0,'0'0'795'0'0,"0"0"-16"0"0,1 2-497 0 0,31 77 1633 0 0,12 37-2443 0 0,-38-102-4470 0 0,-1-3-1702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4144 0 0,'0'0'319'0'0,"8"-11"-79"0"0,-6 10 5121 0 0,-1 1 5578 0 0,2 6-10714 0 0,0-1 1 0 0,1 1-1 0 0,0-1 0 0 0,0 1 0 0 0,6 4 0 0 0,14 20 611 0 0,9 15-251 0 0,-29-39-526 0 0,-1 0 0 0 0,1 0 0 0 0,-1 0 0 0 0,-1 1 0 0 0,1-1 0 0 0,-1 1 0 0 0,0 0 0 0 0,-1 0-1 0 0,0 0 1 0 0,1 8 0 0 0,-2-12-50 0 0,0 0 0 0 0,0 0-1 0 0,0-1 1 0 0,-1 1 0 0 0,1 0 0 0 0,-1 0-1 0 0,0-1 1 0 0,1 1 0 0 0,-3 4-1 0 0,0 1 1 0 0,-4 7 92 0 0,6-14-90 0 0,1 0-1 0 0,-1 0 0 0 0,1-1 0 0 0,-1 1 0 0 0,1 0 0 0 0,-1 0 1 0 0,1 0-1 0 0,-1 0 0 0 0,1-1 0 0 0,0 1 0 0 0,0 0 0 0 0,-1 0 0 0 0,1 0 1 0 0,0 0-1 0 0,0 0 0 0 0,0 0 0 0 0,0 0 0 0 0,0 0 0 0 0,0 0 1 0 0,0 0-1 0 0,0 0 0 0 0,0 0 0 0 0,1 0 0 0 0,-1 0 0 0 0,0-1 0 0 0,1 1 1 0 0,-1 0-1 0 0,0 0 0 0 0,1 0 0 0 0,1 1 0 0 0,6 4-10 0 0,-7-5 0 0 0,1-1 0 0 0,-1 1 0 0 0,1 0 0 0 0,0 0 0 0 0,0 0 0 0 0,-1-1 0 0 0,1 1 0 0 0,3 0 0 0 0,0-1 0 0 0,4 1 0 0 0,-2-1-22 0 0,-5 0-86 0 0,-2 0 0 0 0,-1 1 115 0 0,1 0 1 0 0,0 0 0 0 0,-1 1 0 0 0,1-1-1 0 0,0 0 1 0 0,0 0 0 0 0,0 0 0 0 0,0 0-1 0 0,-1 1 1 0 0,2-1 0 0 0,-1 2 0 0 0,0 7-1849 0 0,-2-2-3943 0 0,-3 2-1597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96 5984 0 0,'4'-4'622'0'0,"6"-14"139"0"0,-8 15 150 0 0,0-1-1 0 0,0 0 1 0 0,0 1 0 0 0,0-1 0 0 0,0 1 0 0 0,1 0 0 0 0,-1 0-1 0 0,1 0 1 0 0,0 0 0 0 0,0 0 0 0 0,0 1 0 0 0,7-5-1 0 0,5 0-75 0 0,-9 3-518 0 0,1 1-1 0 0,0 0 0 0 0,0 1 1 0 0,0 0-1 0 0,9-2 1 0 0,-10 3-259 0 0,1 0-1 0 0,0 0 1 0 0,-1 1 0 0 0,1 0 0 0 0,0 0 0 0 0,0 1 0 0 0,-1-1-1 0 0,1 2 1 0 0,-1-1 0 0 0,1 1 0 0 0,-1 0 0 0 0,10 4 0 0 0,-12-4-45 0 0,23 13 58 0 0,-26-15-69 0 0,0 1 0 0 0,0 0 0 0 0,0 0 0 0 0,0 0 0 0 0,0 0 0 0 0,0 0 0 0 0,-1 0 0 0 0,1 0 0 0 0,0 0 0 0 0,-1 0 0 0 0,1 0 0 0 0,-1 0 0 0 0,1 0 0 0 0,-1 0 0 0 0,1 1 0 0 0,-1-1 0 0 0,0 0 0 0 0,1 0 0 0 0,-1 0 0 0 0,0 1 0 0 0,0-1 0 0 0,0 1 0 0 0,-1 2 1 0 0,0 0 0 0 0,0-1 0 0 0,0 0 0 0 0,0 1 1 0 0,-1-1-1 0 0,1 0 0 0 0,-1 0 0 0 0,0 1 0 0 0,0-1 0 0 0,-3 4 0 0 0,-27 27 35 0 0,25-28-46 0 0,-22 30-57 0 0,22-27 95 0 0,0 0-1 0 0,-13 12 0 0 0,-92 82-804 0 0,92-86 325 0 0,-12 11 838 0 0,28-24-290 0 0,4-3-72 0 0,-1-1 1 0 0,0 1 0 0 0,1 0-1 0 0,-1-1 1 0 0,1 1-1 0 0,-1-1 1 0 0,1 1 0 0 0,-1 0-1 0 0,1 0 1 0 0,-1-1 0 0 0,1 1-1 0 0,0 0 1 0 0,-1 0-1 0 0,1-1 1 0 0,0 1 0 0 0,-1 1-1 0 0,1-1 142 0 0,0-1 4 0 0,26 0 24 0 0,-1-2-1 0 0,0-1 1 0 0,0-1-1 0 0,26-8 1 0 0,-17 5-403 0 0,-22 5-516 0 0,-1-1-1 0 0,0 1 0 0 0,18-8 0 0 0,-19 2-796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19807 0 0,'0'0'455'0'0,"0"0"61"0"0,0 0 27 0 0,0 0-66 0 0,0 2-310 0 0,0-2-157 0 0,0 1 1 0 0,0-1-1 0 0,0 1 1 0 0,0-1-1 0 0,0 0 1 0 0,0 1-1 0 0,0-1 0 0 0,0 1 1 0 0,0-1-1 0 0,0 1 1 0 0,0-1-1 0 0,1 0 1 0 0,-1 1-1 0 0,0-1 1 0 0,0 1-1 0 0,0-1 1 0 0,1 0-1 0 0,-1 1 1 0 0,0-1-1 0 0,0 0 1 0 0,1 1-1 0 0,-1-1 1 0 0,0 0-1 0 0,1 0 1 0 0,-1 1-1 0 0,0-1 1 0 0,1 0-1 0 0,-1 0 1 0 0,0 1-1 0 0,1-1 0 0 0,-1 0 1 0 0,1 0-1 0 0,-1 0 1 0 0,0 0-1 0 0,1 0 1 0 0,-1 1-1 0 0,1-1 1 0 0,-1 0-1 0 0,0 0 1 0 0,1 0-1 0 0,0 0 1 0 0,0 0 61 0 0,9 2 270 0 0,0-1 0 0 0,0 1 1 0 0,0-2-1 0 0,1 1 0 0 0,16-2 1 0 0,-1 0-4 0 0,97-7 366 0 0,-85 8-2438 0 0,-40 19 90 0 0,3-8 1221 0 0,0-10 406 0 0,-1 1 1 0 0,0-1 0 0 0,0 1 0 0 0,1-1 0 0 0,-1 1 0 0 0,0-1 0 0 0,0 1-1 0 0,-1-1 1 0 0,1 1 0 0 0,0-1 0 0 0,0 1 0 0 0,-1-1 0 0 0,1 1 0 0 0,-1-1 0 0 0,1 1-1 0 0,-2 2 1 0 0,-3 2 15 0 0,-1 0 0 0 0,-11 9 0 0 0,-5 7 0 0 0,6-7 0 0 0,0-1 0 0 0,-21 15 0 0 0,19-16 0 0 0,1 0 0 0 0,-18 20 0 0 0,6-5 40 0 0,-18 22-57 0 0,43-44 208 0 0,0-1 0 0 0,0 0 0 0 0,1 1 0 0 0,-1 0 0 0 0,1 0 0 0 0,1 0 0 0 0,-5 12 0 0 0,7-17-151 0 0,0-1 0 0 0,0 1 1 0 0,0-1-1 0 0,0 1 0 0 0,0-1 0 0 0,0 1 1 0 0,0-1-1 0 0,0 1 0 0 0,0 0 0 0 0,0-1 1 0 0,0 1-1 0 0,0-1 0 0 0,0 1 0 0 0,0-1 0 0 0,0 1 1 0 0,1-1-1 0 0,-1 1 0 0 0,0-1 0 0 0,0 1 1 0 0,1-1-1 0 0,-1 1 0 0 0,0-1 0 0 0,1 1 1 0 0,-1-1-1 0 0,1 0 0 0 0,0 1 0 0 0,0 0 13 0 0,0 0 1 0 0,0 0-1 0 0,1-1 0 0 0,-1 1 0 0 0,0-1 0 0 0,1 1 0 0 0,-1-1 0 0 0,1 0 0 0 0,-1 1 0 0 0,2-1 1 0 0,2 0 58 0 0,1 1 1 0 0,-1-2-1 0 0,1 1 1 0 0,7-2-1 0 0,4-2 53 0 0,1-1 0 0 0,-1-1-1 0 0,27-13 1 0 0,45-31-449 0 0,-77 44 192 0 0,-10 4 12 0 0,1 0 1 0 0,-1 0-1 0 0,1-1 1 0 0,-1 1-1 0 0,0 0 0 0 0,0-1 1 0 0,0 1-1 0 0,0-1 1 0 0,3-5-1 0 0,-3 5-68 0 0,0-1-1 0 0,0 1 0 0 0,1 0 1 0 0,4-5-1 0 0,3 0-163 0 0,-9 8 243 0 0,-1-1 0 0 0,1 0 1 0 0,0 1-1 0 0,0-1 1 0 0,0 1-1 0 0,0-1 0 0 0,0 0 1 0 0,-1 0-1 0 0,1 0 1 0 0,0 1-1 0 0,-1-1 0 0 0,1 0 1 0 0,-1 0-1 0 0,1 0 1 0 0,-1 0-1 0 0,1 0 1 0 0,-1 0-1 0 0,1 0 0 0 0,-1 0 1 0 0,0 0-1 0 0,0 0 1 0 0,0 0-1 0 0,1 0 0 0 0,-1 0 1 0 0,0 0-1 0 0,0 0 1 0 0,0-1-1 0 0,-1 1 0 0 0,1 0 1 0 0,0 0-1 0 0,0 0 1 0 0,-1 0-1 0 0,1 0 0 0 0,0 0 1 0 0,-1 0-1 0 0,0-1 1 0 0,0-1-4 0 0,-1 0 0 0 0,1 0 0 0 0,0 0 0 0 0,-1 0 0 0 0,0 1 1 0 0,0-1-1 0 0,0 1 0 0 0,0-1 0 0 0,0 1 0 0 0,0 0 0 0 0,-1 0 0 0 0,1 0 0 0 0,-1 0 1 0 0,1 0-1 0 0,-1 0 0 0 0,0 1 0 0 0,1-1 0 0 0,-1 1 0 0 0,-5-2 0 0 0,6 3 126 0 0,1-1 1 0 0,0 1-1 0 0,-1-1 0 0 0,1 1 0 0 0,-1 0 0 0 0,1-1 0 0 0,-1 1 0 0 0,1 0 0 0 0,-1 0 0 0 0,1 0 0 0 0,-1 0 0 0 0,1 1 1 0 0,-1-1-1 0 0,1 0 0 0 0,-1 0 0 0 0,1 1 0 0 0,-1-1 0 0 0,1 1 0 0 0,-1 0 0 0 0,1-1 0 0 0,0 1 0 0 0,-1 0 0 0 0,1 0 1 0 0,0 0-1 0 0,0 0 0 0 0,0 0 0 0 0,0 0 0 0 0,0 0 0 0 0,0 0 0 0 0,-2 2 0 0 0,-1 3 227 0 0,0 1-1 0 0,0 0 1 0 0,1-1 0 0 0,-5 15-1 0 0,4-10-236 0 0,-2 2 44 0 0,0 1-1 0 0,2 0 1 0 0,-1 0-1 0 0,2 0 0 0 0,0 0 1 0 0,-2 23-1 0 0,3-12-87 0 0,1-20 0 0 0,1 0 0 0 0,-1 1 0 0 0,1-1 0 0 0,0 0 0 0 0,1 1 0 0 0,-1-1 0 0 0,3 7 0 0 0,-2-5 10 0 0,1 0 0 0 0,-2 0 0 0 0,1 9 0 0 0,-1-12-118 0 0,0 1 1 0 0,1 0-1 0 0,-1 0 1 0 0,1-1-1 0 0,0 1 1 0 0,0 0-1 0 0,1-1 0 0 0,-1 1 1 0 0,3 4-1 0 0,-3-8-1380 0 0,-1-1-3715 0 0,0 0-1589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11520 0 0,'0'0'886'0'0,"0"0"-326"0"0,1 1 799 0 0,7 1-426 0 0,-1 0 0 0 0,0 0 0 0 0,1 0 0 0 0,-1-1-1 0 0,1 0 1 0 0,0-1 0 0 0,9 0 0 0 0,58-8 207 0 0,-49 5-405 0 0,134-25 798 0 0,-69 10-1243 0 0,140-6-2369 0 0,-197 24 855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11056 0 0,'0'0'505'0'0,"1"2"-9"0"0,-1-1-299 0 0,1 1-1 0 0,0-1 1 0 0,-1 1-1 0 0,1-1 1 0 0,0 1 0 0 0,0-1-1 0 0,0 0 1 0 0,0 1-1 0 0,2 1 1 0 0,3 5 1228 0 0,-2 5-606 0 0,0 0 0 0 0,0 0 0 0 0,-2 0 1 0 0,1 1-1 0 0,-2-1 0 0 0,0 25 1 0 0,3 18-366 0 0,1 1-491 0 0,-3-35 103 0 0,0 0 0 0 0,1 0 1 0 0,1 0-1 0 0,13 41 0 0 0,-15-59-62 0 0,0 1-1 0 0,1-1 1 0 0,0 1-1 0 0,0-1 1 0 0,0 0 0 0 0,0 0-1 0 0,1 0 1 0 0,0-1-1 0 0,-1 1 1 0 0,1-1-1 0 0,1 0 1 0 0,-1 0-1 0 0,0 0 1 0 0,1-1-1 0 0,-1 1 1 0 0,1-1-1 0 0,0 0 1 0 0,0-1-1 0 0,7 2 1 0 0,5 1-29 0 0,0-1 1 0 0,0 0-1 0 0,1-2 1 0 0,22 0-1 0 0,-31 0 25 0 0,-2 1 16 0 0,-5-2 68 0 0,-12 11 152 0 0,1-2-86 0 0,0-1-1 0 0,0-1 1 0 0,-1 0-1 0 0,0 0 1 0 0,-1-1-1 0 0,0 0 0 0 0,-14 6 1 0 0,-7 3 464 0 0,1 1-52 0 0,0-1 1 0 0,-1-2 0 0 0,-52 14-1 0 0,75-25-620 0 0,-1 0-1 0 0,1-1 1 0 0,0 0-1 0 0,-1-1 1 0 0,1 0 0 0 0,-11-1-1 0 0,17 1-44 0 0,1 0-1 0 0,-1-1 0 0 0,0 1 1 0 0,1-1-1 0 0,-1 0 1 0 0,1 1-1 0 0,-1-1 1 0 0,1 0-1 0 0,-1 0 1 0 0,1-1-1 0 0,0 1 1 0 0,-1 0-1 0 0,1-1 0 0 0,0 0 1 0 0,0 1-1 0 0,0-1 1 0 0,0 0-1 0 0,0 0 1 0 0,1 0-1 0 0,-1 0 1 0 0,1 0-1 0 0,-1-1 1 0 0,1 1-1 0 0,0 0 1 0 0,-2-5-1 0 0,-1-6-2071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63 19351 0 0,'0'0'169'0'0,"0"1"-113"0"0,0-1 0 0 0,-1 0 0 0 0,1 0 1 0 0,0 0-1 0 0,0 0 0 0 0,-1 0 0 0 0,1 0 0 0 0,0 0 0 0 0,0 0 1 0 0,0 0-1 0 0,-1 0 0 0 0,1 0 0 0 0,0 0 0 0 0,0 0 1 0 0,-1 0-1 0 0,1 0 0 0 0,0 0 0 0 0,0 0 0 0 0,0-1 0 0 0,-1 1 1 0 0,1 0-1 0 0,0 0 0 0 0,0 0 0 0 0,0 0 0 0 0,-1 0 0 0 0,1 0 1 0 0,0-1-1 0 0,0 1 0 0 0,0 0 0 0 0,0 0 0 0 0,-1 0 0 0 0,1 0 1 0 0,0-1-1 0 0,0 1 0 0 0,12-4 828 0 0,111-27 2079 0 0,-109 29-2878 0 0,24-2 0 0 0,-7 2-11 0 0,62-7-254 0 0,-39 4-6512 0 0,-18 1-1341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4 3680 0 0,'2'-1'167'0'0,"1"0"-95"0"0,15 0 578 0 0,-16 1 2097 0 0,-2 0 947 0 0,-3 7 3088 0 0,-3 0-3936 0 0,-12 4-2782 0 0,8-5 775 0 0,-25 18-691 0 0,-1-1 1 0 0,0-2-1 0 0,-2-2 1 0 0,-66 24-1 0 0,98-42-345 0 0,0 1 1 0 0,1-1-1 0 0,-1-1 0 0 0,0 1 0 0 0,-10-1 0 0 0,10 0-122 0 0,5 0-89 0 0,1 0 366 0 0,0 0-1 0 0,0 0 0 0 0,0 0 1 0 0,0 0-1 0 0,0-1 1 0 0,-1 1-1 0 0,1 0 0 0 0,0 0 1 0 0,0 0-1 0 0,0 0 0 0 0,0 0 1 0 0,0 0-1 0 0,0 0 1 0 0,0 0-1 0 0,0 0 0 0 0,0 0 1 0 0,0 0-1 0 0,0 0 0 0 0,-1 0 1 0 0,1 0-1 0 0,0 0 0 0 0,0 0 1 0 0,0 0-1 0 0,0 0 1 0 0,0 0-1 0 0,0 0 0 0 0,0 0 1 0 0,0 0-1 0 0,0 0 0 0 0,-1 0 1 0 0,1 0-1 0 0,0 0 1 0 0,0 0-1 0 0,0 0 0 0 0,0 0 1 0 0,0 0-1 0 0,0 0 0 0 0,0 0 1 0 0,0 0-1 0 0,0 0 0 0 0,0 1 1 0 0,0-1-1 0 0,-1 0 1 0 0,1 0-1 0 0,0 0 0 0 0,0 0 1 0 0,0 0-1 0 0,0 0 0 0 0,0 0 1 0 0,0 0-1 0 0,0 0 1 0 0,0 0-1 0 0,0 0 0 0 0,0 1 1 0 0,0-1-1 0 0,3 8-883 0 0,11 19 1257 0 0,-5-10-418 0 0,-6-6 151 0 0,0-1 0 0 0,-1 1 0 0 0,0 0 0 0 0,0 0-1 0 0,-1-1 1 0 0,-1 15 0 0 0,1 2 54 0 0,4 27 116 0 0,1 30 124 0 0,-6-33-62 0 0,12 91 0 0 0,-9-125-571 0 0,1 7-192 0 0,-3-9-4538 0 0,-1-13-719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12096 0 0,'10'-33'1263'0'0,"-10"29"-1184"0"0,1 0 0 0 0,0-1 1 0 0,0 1-1 0 0,1 0 1 0 0,-1 1-1 0 0,1-1 1 0 0,0 0-1 0 0,0 0 0 0 0,0 1 1 0 0,0-1-1 0 0,5-4 1 0 0,1-1 1053 0 0,0 1 1 0 0,11-8-1 0 0,-17 14-1012 0 0,1 0 1 0 0,0 0-1 0 0,0 1 1 0 0,0-1-1 0 0,0 1 0 0 0,0-1 1 0 0,0 1-1 0 0,0 0 1 0 0,0 0-1 0 0,0 1 0 0 0,0-1 1 0 0,6 0-1 0 0,-6 1-92 0 0,0 0 0 0 0,0 0 0 0 0,0 1 0 0 0,0-1 0 0 0,0 1 0 0 0,0-1 0 0 0,0 1 0 0 0,0 0 0 0 0,-1 0 0 0 0,1 0 0 0 0,0 1-1 0 0,0-1 1 0 0,-1 1 0 0 0,1-1 0 0 0,-1 1 0 0 0,1 0 0 0 0,-1 0 0 0 0,0 0 0 0 0,0 0 0 0 0,0 0 0 0 0,0 1 0 0 0,0-1 0 0 0,0 1 0 0 0,1 2 0 0 0,1 4 2 0 0,0 1 0 0 0,-1-1 0 0 0,0 0 0 0 0,0 1 0 0 0,-1 0 0 0 0,1 13 0 0 0,-1-6 8 0 0,3 19 231 0 0,1 45 1 0 0,-6-56-77 0 0,-4 81 960 0 0,-1-25 90 0 0,6-79-1234 0 0,-6 12 52 0 0,5-12-139 0 0,0-2-196 0 0,0 0-778 0 0,0 0-344 0 0,-2-2-1130 0 0,-4-4-4253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 12152 0 0,'0'0'554'0'0,"0"0"-11"0"0,0 0-211 0 0,1 2 404 0 0,1 0-531 0 0,0 0 1 0 0,0 0-1 0 0,0 0 0 0 0,0-1 1 0 0,0 1-1 0 0,0 0 0 0 0,1-1 1 0 0,-1 1-1 0 0,1-1 1 0 0,-1 0-1 0 0,1 0 0 0 0,-1 0 1 0 0,1 0-1 0 0,0 0 0 0 0,0-1 1 0 0,2 1-1 0 0,8 1-26 0 0,0-1 1 0 0,16 0-1 0 0,-22-1-158 0 0,1-1 0 0 0,-1 0 1 0 0,1-1-1 0 0,9-2 0 0 0,15-3-18 0 0,-7 0-1699 0 0,-25 7-255 0 0</inkml:trace>
  <inkml:trace contextRef="#ctx0" brushRef="#br0" timeOffset="1">15 237 2304 0 0,'-2'0'80'0'0,"2"-1"-54"0"0,-1 1 0 0 0,1 0 1 0 0,-1 0-1 0 0,1 0 1 0 0,-1 0-1 0 0,1 0 1 0 0,-1 0-1 0 0,1 1 1 0 0,-1-1-1 0 0,1 0 0 0 0,-1 0 1 0 0,1 0-1 0 0,-1 0 1 0 0,1 1-1 0 0,-1-1 1 0 0,1 0-1 0 0,-1 0 1 0 0,1 1-1 0 0,-1-1 1 0 0,1 0-1 0 0,0 1 0 0 0,-1 0 1 0 0,-1-1 2503 0 0,4 0 870 0 0,14-4 3363 0 0,-15 4-5258 0 0,3 0-744 0 0,15-4-527 0 0,1-1-1 0 0,-1 0 1 0 0,-1-1-1 0 0,1-1 0 0 0,-1-1 1 0 0,0-1-1 0 0,-1 0 0 0 0,21-15 1 0 0,4-7-1047 0 0,73-69 0 0 0,-84 71-62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29 13304 0 0,'0'-24'1201'0'0,"0"24"-1188"0"0,0-1 0 0 0,0 1 0 0 0,0 0 0 0 0,0 0 0 0 0,0 0 0 0 0,0 0 0 0 0,0-1 0 0 0,0 1 0 0 0,-1 0 0 0 0,1 0 0 0 0,0 0 0 0 0,0 0 0 0 0,0-1 0 0 0,0 1 0 0 0,0 0 0 0 0,0 0 0 0 0,0 0 1 0 0,0 0-1 0 0,-1 0 0 0 0,1 0 0 0 0,0-1 0 0 0,0 1 0 0 0,0 0 0 0 0,0 0 0 0 0,0 0 0 0 0,-1 0 0 0 0,1 0 0 0 0,0 0 0 0 0,0 0 0 0 0,0 0 0 0 0,0 0 0 0 0,-1 0 0 0 0,1 0 0 0 0,0 0 0 0 0,0 0 0 0 0,0 0 0 0 0,-1 0 0 0 0,1 0 0 0 0,0 0 0 0 0,0 0 0 0 0,0 0 0 0 0,0 0 0 0 0,-1 0 0 0 0,1 0 0 0 0,0 0 0 0 0,0 0 1 0 0,0 0-1 0 0,0 0 0 0 0,-1 0 0 0 0,1 0 0 0 0,0 1 0 0 0,0-1 0 0 0,0 0 0 0 0,0 0 0 0 0,-1 0 0 0 0,1 1 55 0 0,-1-1 0 0 0,1 0 1 0 0,-1 1-1 0 0,1-1 0 0 0,0 0 0 0 0,-1 1 1 0 0,1-1-1 0 0,-1 0 0 0 0,1 1 0 0 0,0-1 1 0 0,-1 1-1 0 0,1-1 0 0 0,0 1 0 0 0,-1-1 1 0 0,1 1-1 0 0,0-1 0 0 0,0 1 0 0 0,-1 0 1 0 0,1 3 193 0 0,0 0 0 0 0,-1 0 0 0 0,0 0 0 0 0,0 0 0 0 0,0 0 0 0 0,0 0 0 0 0,0 0 0 0 0,-1 0 0 0 0,-3 5 0 0 0,-23 32 310 0 0,13-21-219 0 0,-26 33 152 0 0,-17 25 103 0 0,52-68-515 0 0,0 0 1 0 0,1 1 0 0 0,0-1 0 0 0,1 1 0 0 0,0 0-1 0 0,-3 14 1 0 0,6-23-76 0 0,1 0 0 0 0,0 0 0 0 0,0 0 0 0 0,-1 1 0 0 0,1-1 0 0 0,1 0 0 0 0,-1 0 1 0 0,0 0-1 0 0,0 1 0 0 0,1-1 0 0 0,0 0 0 0 0,-1 0 0 0 0,1 0 0 0 0,0 0 0 0 0,0 0 0 0 0,0 0 0 0 0,0 0 0 0 0,0 0 0 0 0,0 0 0 0 0,1-1 0 0 0,-1 1 0 0 0,1 0 1 0 0,-1-1-1 0 0,3 2 0 0 0,0 0-1 0 0,0 0 1 0 0,0-1 0 0 0,0 1 0 0 0,0-1-1 0 0,0 0 1 0 0,1-1 0 0 0,-1 1-1 0 0,1-1 1 0 0,0 0 0 0 0,7 1 0 0 0,2 1-5 0 0,-1-1 1 0 0,0 1 0 0 0,0 1 0 0 0,0 1 0 0 0,19 8-1 0 0,-24-9-12 0 0,9 5 23 0 0,-1 0 0 0 0,22 16 0 0 0,-33-22-19 0 0,-1 1 1 0 0,1 0-1 0 0,-1 1 0 0 0,0-1 0 0 0,0 1 1 0 0,-1-1-1 0 0,1 1 0 0 0,-1 0 0 0 0,0 0 1 0 0,0 1-1 0 0,3 10 0 0 0,-2-7 0 0 0,-1 1 0 0 0,-1 0 0 0 0,0 0-1 0 0,0 0 1 0 0,-1 1 0 0 0,0-1 0 0 0,-1 0-1 0 0,0 1 1 0 0,0-1 0 0 0,-1 0 0 0 0,-1 0-1 0 0,0 0 1 0 0,0 0 0 0 0,-1 0 0 0 0,-5 11-1 0 0,5-13-10 0 0,-1 2 118 0 0,-1 0 0 0 0,1 0 1 0 0,-2 0-1 0 0,1-1 0 0 0,-2 0 1 0 0,1 0-1 0 0,-9 9 0 0 0,3-5 146 0 0,9-10-177 0 0,1 0 1 0 0,-1 0 0 0 0,0 0 0 0 0,0 0-1 0 0,0-1 1 0 0,0 0 0 0 0,0 1 0 0 0,0-1-1 0 0,-1 0 1 0 0,1 0 0 0 0,-1-1-1 0 0,-4 3 1 0 0,0-2-13 0 0,-1-1 0 0 0,0 0 0 0 0,1 0 0 0 0,-1 0 0 0 0,0-1 0 0 0,1-1 0 0 0,-1 1 0 0 0,0-1 0 0 0,1-1 0 0 0,-1 0 0 0 0,-8-3 0 0 0,12 4-37 0 0,1-1 0 0 0,-1 0 0 0 0,1 0 1 0 0,0 0-1 0 0,0 0 0 0 0,0-1 0 0 0,0 1 0 0 0,0-1 1 0 0,1 0-1 0 0,-1-1 0 0 0,1 1 0 0 0,0 0 0 0 0,0-1 1 0 0,0 0-1 0 0,0 0 0 0 0,0 0 0 0 0,1 0 0 0 0,0 0 1 0 0,0 0-1 0 0,0-1 0 0 0,-2-6 0 0 0,4 7 9 0 0,-1 0-1 0 0,1 0 0 0 0,-1 1 1 0 0,1-1-1 0 0,0 0 1 0 0,0 0-1 0 0,1 0 1 0 0,-1 0-1 0 0,1 1 0 0 0,0-1 1 0 0,0 0-1 0 0,0 0 1 0 0,0 1-1 0 0,1-1 1 0 0,0 1-1 0 0,-1-1 0 0 0,1 1 1 0 0,1 0-1 0 0,-1 0 1 0 0,0 0-1 0 0,1 0 1 0 0,-1 0-1 0 0,1 0 0 0 0,4-3 1 0 0,18-7-155 0 0,0 2 1 0 0,1 0 0 0 0,49-12 0 0 0,-31 11-1614 0 0,-5 2-4061 0 0,5-4-2622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3680 0 0,'0'0'167'0'0,"0"0"558"0"0,0 0 2240 0 0,0 2 975 0 0,2 16 2464 0 0,1 3-3666 0 0,2 9-1546 0 0,21 168 522 0 0,-18-139-1574 0 0,0 2-2 0 0,-7-52-129 0 0,1 1 0 0 0,-2-1-1 0 0,0 1 1 0 0,-1 14 0 0 0,0 6-923 0 0,-1-20 413 0 0,0-7-1268 0 0,2 2-3866 0 0,0-5-857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2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19439 0 0,'0'0'864'0'0,"0"0"168"0"0,0 0-824 0 0,5 12-208 0 0,3-4 0 0 0,-3 4 0 0 0,-1-4 648 0 0,1 4 88 0 0,-5 0 24 0 0,5 0 0 0 0,-5 4-456 0 0,5-4-88 0 0,-2 5-24 0 0,2-5 0 0 0,-5-4-1024 0 0,5 4-216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3224 0 0,'0'0'143'0'0,"0"0"431"0"0,0 0 1710 0 0,-1 1 747 0 0,-1-1-2541 0 0,1 1 0 0 0,0 0 0 0 0,0 0 0 0 0,0 1 0 0 0,0-1 0 0 0,-1 0-1 0 0,2 0 1 0 0,-1 1 0 0 0,0-1 0 0 0,0 0 0 0 0,0 1 0 0 0,1-1 0 0 0,-1 1 0 0 0,0 2 0 0 0,-7 27 1239 0 0,4-15-708 0 0,-9 41 530 0 0,11-53-1423 0 0,2 0 1 0 0,-1-1-1 0 0,0 1 1 0 0,1 0-1 0 0,0 0 1 0 0,0 8-1 0 0,0-3 1390 0 0,18-10-2100 0 0,-15 0 632 0 0,-1 0 1 0 0,1 0-1 0 0,-1-1 1 0 0,0 1-1 0 0,1-1 1 0 0,-1 0 0 0 0,0 1-1 0 0,0-1 1 0 0,0 0-1 0 0,-1 0 1 0 0,1 0-1 0 0,0-1 1 0 0,1-2 0 0 0,3-2-13 0 0,-6 7-38 0 0,0-1 0 0 0,0 1 0 0 0,0 0 0 0 0,1 0 0 0 0,-1 0 0 0 0,0-1 0 0 0,0 1 0 0 0,1 0 0 0 0,-1 0 0 0 0,0 0 0 0 0,0 0 0 0 0,1-1 0 0 0,-1 1 0 0 0,0 0 0 0 0,1 0 0 0 0,-1 0 0 0 0,0 0 0 0 0,1 0 0 0 0,-1 0 0 0 0,0 0 0 0 0,0 0 0 0 0,1 0 0 0 0,-1 0 0 0 0,0 0 0 0 0,1 0 0 0 0,-1 0 0 0 0,1 1 0 0 0,-1-1 0 0 0,0 0 0 0 0,0 0 1 0 0,0 0-1 0 0,0 1 0 0 0,1-1 0 0 0,-1 0 0 0 0,0 0 0 0 0,0 1 0 0 0,0-1 0 0 0,0 0 0 0 0,0 0 0 0 0,0 1 0 0 0,0-1 0 0 0,0 0 0 0 0,0 0 0 0 0,0 1 0 0 0,0-1 0 0 0,0 0 0 0 0,0 0 0 0 0,0 1 0 0 0,0-1 1 0 0,0 0-1 0 0,0 0 0 0 0,0 1 0 0 0,0-1 0 0 0,0 2-2 0 0,-1-1-1 0 0,1 1 1 0 0,0-1 0 0 0,0 1 0 0 0,0 0 0 0 0,0-1 0 0 0,1 1-1 0 0,-1-1 1 0 0,0 1 0 0 0,1-1 0 0 0,-1 0 0 0 0,2 3 0 0 0,-2-2-29 0 0,1 0 1 0 0,0-1-1 0 0,0 1 0 0 0,0-1 1 0 0,-1 1-1 0 0,2-1 1 0 0,-1 1-1 0 0,0-1 1 0 0,0 0-1 0 0,2 2 1 0 0,-2-3 30 0 0,-1 1 0 0 0,1 0 1 0 0,0-1-1 0 0,0 0 1 0 0,0 1-1 0 0,0-1 0 0 0,0 0 1 0 0,0 1-1 0 0,0-1 1 0 0,0 0-1 0 0,0 0 0 0 0,0 0 1 0 0,0 0-1 0 0,0 0 1 0 0,0 0-1 0 0,0 0 0 0 0,0 0 1 0 0,0 0-1 0 0,0 0 1 0 0,0 0-1 0 0,-1-1 0 0 0,1 1 1 0 0,0 0-1 0 0,0-1 1 0 0,0 1-1 0 0,0-1 0 0 0,0 1 1 0 0,0-1-1 0 0,0 0 1 0 0,5-3-3 0 0,5 0-47 0 0,-1 1-1 0 0,1 0 1 0 0,-1 0-1 0 0,1 1 1 0 0,0 0-1 0 0,19-1 1 0 0,-28 3-5 0 0,-2 2 1 0 0,4 5 42 0 0,-4-6 11 0 0,2 8-35 0 0,-3 5 6 0 0,1-5 17 0 0,0-7-52 0 0,0-2-29 0 0,0 0-10 0 0,0 0-137 0 0,0 0-570 0 0,10 4-1145 0 0,-7-3-3641 0 0,-3-1-338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75 12840 0 0,'1'-1'588'0'0,"55"-27"344"0"0,-25 16 760 0 0,-17 6-1234 0 0,0 0 0 0 0,0 1-1 0 0,1 1 1 0 0,-1 0-1 0 0,1 1 1 0 0,24-2-1 0 0,-30 5-337 0 0,-1 0 1 0 0,0 0-1 0 0,1 1 0 0 0,-1 0 0 0 0,0 1 0 0 0,0 0 0 0 0,11 4 0 0 0,-16-5-73 0 0,0 1 0 0 0,0-1 0 0 0,0 1 0 0 0,0 0-1 0 0,-1 0 1 0 0,1 0 0 0 0,-1 0 0 0 0,1 1 0 0 0,-1-1 0 0 0,0 1 0 0 0,0-1 0 0 0,0 1-1 0 0,0 0 1 0 0,-1 0 0 0 0,1 0 0 0 0,-1 0 0 0 0,0 0 0 0 0,0 0 0 0 0,0 0 0 0 0,0 0-1 0 0,1 5 1 0 0,1 15 289 0 0,-1 0 0 0 0,-1 25-1 0 0,1 5 50 0 0,-1-27-167 0 0,-6 48-1 0 0,2-29-177 0 0,1-31-20 0 0,0 1-1 0 0,0-2 1 0 0,-2 1-1 0 0,1 0 1 0 0,-9 18-1 0 0,11-30-5 0 0,0 1 0 0 0,-1-1-1 0 0,1 0 1 0 0,-1 0 0 0 0,0 0-1 0 0,1 0 1 0 0,-1 0 0 0 0,0 0-1 0 0,-3 2 1 0 0,-8 9 81 0 0,11-10-1 0 0,0-1-526 0 0,0 1 0 0 0,0 0 0 0 0,0-1 0 0 0,-1 0 0 0 0,1 1 0 0 0,-1-1 0 0 0,-3 2 0 0 0,-7 0-1494 0 0</inkml:trace>
  <inkml:trace contextRef="#ctx0" brushRef="#br0" timeOffset="1">1 291 6448 0 0,'0'0'498'0'0,"9"7"85"0"0,-6-6 771 0 0,0 1 0 0 0,0-1 0 0 0,0 1 0 0 0,0-1 0 0 0,6 1 0 0 0,19 2 2223 0 0,-13-4-2845 0 0,25-3 0 0 0,-25 0-604 0 0,0-1 1 0 0,22-7-1 0 0,-6 1-73 0 0,11-1-206 0 0,3-1-3337 0 0,-36 10-2951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86 4608 0 0,'-6'-3'921'0'0,"5"4"2352"0"0,14 7 3151 0 0,22 0-1406 0 0,-25-7-4759 0 0,1-1 0 0 0,-1 0 0 0 0,1 0-1 0 0,0-1 1 0 0,19-4 0 0 0,29-10-208 0 0,70-26 0 0 0,-120 38-132 0 0,7-4-1680 0 0,20-10 0 0 0,-35 16 1692 0 0,23-10-2102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4144 0 0,'0'0'319'0'0,"0"0"178"0"0,0 0 1529 0 0,0 0 690 0 0,0 0 136 0 0,0 0-266 0 0,0 2-1225 0 0,0 7-657 0 0,1 1 0 0 0,3 12-1 0 0,-2-12-527 0 0,0 1 0 0 0,0 14-1 0 0,-1 38 239 0 0,0-5 644 0 0,-7 65 0 0 0,-18 43-280 0 0,-4 13-58 0 0,19-98-311 0 0,2-18 56 0 0,5-47-232 0 0,0-1 1 0 0,1 1 0 0 0,1-1 0 0 0,2 22 0 0 0,0-27 19 0 0,-1-1 1 0 0,2 1-1 0 0,-1 0 1 0 0,1-1-1 0 0,1 0 1 0 0,-1 0-1 0 0,10 15 1 0 0,-10-18-181 0 0,1-1 0 0 0,0 0 0 0 0,0 0 0 0 0,1 0 0 0 0,-1-1 0 0 0,1 1 0 0 0,0-1 0 0 0,1 0 0 0 0,-1 0 0 0 0,1-1 0 0 0,-1 0 0 0 0,1 0 1 0 0,0 0-1 0 0,0-1 0 0 0,0 0 0 0 0,1 0 0 0 0,-1 0 0 0 0,0-1 0 0 0,1 0 0 0 0,-1 0 0 0 0,1 0 0 0 0,0-1 0 0 0,7-1 0 0 0,12-1-3 0 0,-1-2 1 0 0,0 0-1 0 0,0-2 0 0 0,28-10 1 0 0,-36 9-66 0 0,0 0 1 0 0,0-1 0 0 0,-1-1 0 0 0,-1 0 0 0 0,1-1-1 0 0,22-20 1 0 0,-18 12-86 0 0,-1 0-16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19551 0 0,'0'0'895'0'0,"0"0"-18"0"0,2-1-563 0 0,3-3-425 0 0,3-4 712 0 0,1 1-1 0 0,0 0 1 0 0,1 1-1 0 0,19-10 1 0 0,-9 6 6 0 0,-13 7-420 0 0,-1 0 1 0 0,1 0-1 0 0,10-2 1 0 0,42-13 469 0 0,-43 13-634 0 0,0 0-1 0 0,1 0 1 0 0,-1 2-1 0 0,1 0 0 0 0,20-1 1 0 0,-22 3-553 0 0,-12 1 297 0 0,-1 0-1 0 0,1 0 0 0 0,0 0 0 0 0,0 0 0 0 0,-1 0 1 0 0,1 0-1 0 0,0 1 0 0 0,-1 0 0 0 0,1-1 0 0 0,2 2 1 0 0,2 1-1926 0 0,-6-3-476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4608 0 0,'-15'25'-214'0'0,"-10"12"4517"0"0,-19 32 5874 0 0,36-54-9464 0 0,0 2-1 0 0,1-1 1 0 0,-5 20 0 0 0,12-35-696 0 0,-1 0 0 0 0,1 1 0 0 0,0-1 0 0 0,-1 0 0 0 0,1 1 0 0 0,0-1 0 0 0,0 0 0 0 0,0 1 0 0 0,0-1 0 0 0,0 1 0 0 0,0-1 0 0 0,0 0 0 0 0,0 1 0 0 0,1-1 0 0 0,-1 0 0 0 0,1 3 0 0 0,5 4 8 0 0,-4-7-35 0 0,0 0 0 0 0,0 0 0 0 0,0 0 0 0 0,0 0 0 0 0,0 0 0 0 0,0 0 0 0 0,1-1 0 0 0,-1 1 0 0 0,0-1 0 0 0,0 1 0 0 0,1-1 0 0 0,-1 0 0 0 0,0 0 0 0 0,1 0 0 0 0,-1 0 0 0 0,0-1 0 0 0,0 1 0 0 0,1 0 0 0 0,-1-1 0 0 0,0 0 0 0 0,4-1 0 0 0,5-3-194 0 0,1 0 1 0 0,19-12 0 0 0,-16 8-55 0 0,54-34-1160 0 0,-50 30 1010 0 0,1 0 0 0 0,36-16 0 0 0,-51 26 393 0 0,1 2-1 0 0,-1-1 1 0 0,0 1 0 0 0,11-2 0 0 0,-14 3 26 0 0,-1-1 0 0 0,0 1 0 0 0,1 0 0 0 0,-1 0 0 0 0,0 0 0 0 0,0 0 0 0 0,1 0 0 0 0,-1 1-1 0 0,0-1 1 0 0,0 0 0 0 0,1 1 0 0 0,-1-1 0 0 0,0 1 0 0 0,0-1 0 0 0,0 1 0 0 0,1-1 0 0 0,-1 1 0 0 0,0 0 0 0 0,0 0 0 0 0,0-1 0 0 0,0 1 0 0 0,0 0 0 0 0,1 2-1 0 0,-1-1 18 0 0,-1-1 1 0 0,0 0-1 0 0,0 1 0 0 0,0-1 0 0 0,1 1 0 0 0,-1-1 0 0 0,-1 1 0 0 0,1-1 0 0 0,0 1 0 0 0,0-1 0 0 0,0 1 0 0 0,-1-1 0 0 0,1 1 0 0 0,-1-1 0 0 0,0 2 0 0 0,0 1 65 0 0,-5 13 307 0 0,-1 0 1 0 0,-15 29 0 0 0,5-13-209 0 0,-7 12-700 0 0,-33 48 0 0 0,45-75-909 0 0,-2-3-86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7368 0 0,'0'0'568'0'0,"0"0"10"0"0,2 0 1437 0 0,25 2 4154 0 0,9 0-2957 0 0,8-3-2106 0 0,-1-3 0 0 0,74-15 0 0 0,84-32 324 0 0,-191 48-1353 0 0,72-26 403 0 0,11-2-201 0 0,114-29-2379 0 0,-206 60 1008 0 0,-1 0-203 0 0,0 0-807 0 0,0 0-347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4144 0 0,'1'0'21'0'0,"1"0"0"0"0,-1 0 1 0 0,0 0-1 0 0,1 1 0 0 0,-1-1 0 0 0,1 1 1 0 0,-1-1-1 0 0,0 1 0 0 0,1-1 0 0 0,-1 1 1 0 0,0 0-1 0 0,1 0 0 0 0,-1-1 0 0 0,0 1 1 0 0,0 0-1 0 0,0 0 0 0 0,0 0 0 0 0,0 0 1 0 0,0 0-1 0 0,0 1 0 0 0,0-1 0 0 0,0 0 1 0 0,-1 0-1 0 0,1 1 0 0 0,0-1 0 0 0,0 2 1 0 0,1 4 733 0 0,1 1 0 0 0,-1 0 0 0 0,2 14 0 0 0,-1-8 1264 0 0,14 73 4458 0 0,1 47-4058 0 0,-2 11-1031 0 0,4 101-130 0 0,-24-38-1071 0 0,4 149 9 0 0,9-238-131 0 0,-8-105-306 0 0,1 0 0 0 0,1 0-1 0 0,5 15 1 0 0,-3-13-1150 0 0,-1-4 23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8288 0 0,'0'0'638'0'0,"0"2"-414"0"0,5 28 2418 0 0,-2-16 1344 0 0,3 7 2111 0 0,3-2-3416 0 0,3 8-1096 0 0,-10-21-1516 0 0,0-1 1 0 0,0 1 0 0 0,1-1 0 0 0,-1 0-1 0 0,1 0 1 0 0,0 0 0 0 0,1-1 0 0 0,-1 1-1 0 0,1-1 1 0 0,0 0 0 0 0,0 0 0 0 0,0 0-1 0 0,1 0 1 0 0,-1-1 0 0 0,1 1 0 0 0,0-1-1 0 0,0-1 1 0 0,7 4 0 0 0,-2-4-3612 0 0,-8-4 570 0 0,-2 2 1971 0 0,5-6-7558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20647 0 0,'0'0'43'0'0,"0"0"-1"0"0,0 0 0 0 0,0 0 0 0 0,-1 0 0 0 0,1 0 1 0 0,0 1-1 0 0,0-1 0 0 0,0 0 0 0 0,0 0 0 0 0,0 0 0 0 0,0 0 1 0 0,0 0-1 0 0,0 1 0 0 0,0-1 0 0 0,0 0 0 0 0,0 0 1 0 0,-1 0-1 0 0,1 0 0 0 0,0 0 0 0 0,0 1 0 0 0,0-1 1 0 0,0 0-1 0 0,0 0 0 0 0,0 0 0 0 0,0 0 0 0 0,0 1 1 0 0,1-1-1 0 0,-1 0 0 0 0,0 0 0 0 0,0 0 0 0 0,0 0 0 0 0,0 0 1 0 0,0 1-1 0 0,0-1 0 0 0,0 0 0 0 0,0 0 0 0 0,0 0 1 0 0,0 0-1 0 0,0 0 0 0 0,1 0 0 0 0,-1 1 0 0 0,0-1 1 0 0,0 0-1 0 0,0 0 0 0 0,0 0 0 0 0,0 0 0 0 0,1 0 0 0 0,11 9 1324 0 0,20 7 130 0 0,-29-15-1340 0 0,9 4 70 0 0,-3 0-259 0 0,1-1 0 0 0,0-1 0 0 0,0 1-1 0 0,0-2 1 0 0,0 1 0 0 0,0-1-1 0 0,18 1 1 0 0,9 1-1466 0 0,-36-4-289 0 0,-1 0-104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11 6912 0 0,'-18'6'963'0'0,"-27"16"0"0"0,9 1 8880 0 0,35-22-8285 0 0,1-1-512 0 0,0 0-101 0 0,1 2-788 0 0,0-1-1 0 0,0 1 1 0 0,1-1 0 0 0,-1 1-1 0 0,1-1 1 0 0,-1 0 0 0 0,1 0-1 0 0,-1 0 1 0 0,3 1 0 0 0,0 0-128 0 0,0-1 0 0 0,0 1 1 0 0,-1-1-1 0 0,1 0 0 0 0,0 0 1 0 0,0-1-1 0 0,0 1 0 0 0,0-1 1 0 0,0 0-1 0 0,4 0 0 0 0,5-1-253 0 0,21-6 0 0 0,-17 3 215 0 0,6-1 268 0 0,27-11 0 0 0,4-1 94 0 0,-29 10-317 0 0,14-4-234 0 0,52-6 0 0 0,-90 17 179 0 0,-1-1 1 0 0,1 1-1 0 0,-1 0 0 0 0,1 0 1 0 0,-1 0-1 0 0,1 0 1 0 0,0 0-1 0 0,-1 0 1 0 0,1 0-1 0 0,-1 0 1 0 0,1 0-1 0 0,-1 1 1 0 0,1-1-1 0 0,0 0 1 0 0,-1 0-1 0 0,1 0 1 0 0,-1 1-1 0 0,1-1 1 0 0,-1 0-1 0 0,1 0 0 0 0,-1 1 1 0 0,1-1-1 0 0,-1 1 1 0 0,0-1-1 0 0,1 0 1 0 0,0 1-1 0 0,-1 0 12 0 0,0 0 0 0 0,0 0 0 0 0,1 0 0 0 0,-1 0 1 0 0,0 0-1 0 0,0-1 0 0 0,0 1 0 0 0,0 0 0 0 0,0 0 0 0 0,-1 0 0 0 0,1 0 0 0 0,0 0 0 0 0,0-1 0 0 0,0 1 0 0 0,-1 1 0 0 0,-2 5 31 0 0,-1 0 0 0 0,1 0 0 0 0,-6 7 0 0 0,6-10-66 0 0,-71 134-57 0 0,49-86 102 0 0,-48 111-3 0 0,7-13 0 0 0,32-71 3 0 0,-29 102-1 0 0,30-77 436 0 0,20-63-37 0 0,2 2 1 0 0,1-1-1 0 0,-5 68 0 0 0,15-104-405 0 0,0-1 1 0 0,1 1-1 0 0,-1-1 0 0 0,1 1 0 0 0,0-1 1 0 0,0 0-1 0 0,3 8 0 0 0,-2-7-19 0 0,-1-2 33 0 0,2 1-1091 0 0,2-10 319 0 0,-3 4 823 0 0,5-7-750 0 0,0-1 1 0 0,0 0-1 0 0,-1-1 1 0 0,6-10-1 0 0,4-11-835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48 5984 0 0,'0'0'464'0'0,"0"0"62"0"0,0-1 2252 0 0,-2-3-2962 0 0,1 2 1821 0 0,1 3 7231 0 0,-1 18-8336 0 0,-6 28 1 0 0,4-27-290 0 0,-1 33-1 0 0,1-24-63 0 0,2-23-102 0 0,1 1-1 0 0,-1-1 1 0 0,1 1 0 0 0,0-1-1 0 0,0 1 1 0 0,1-1 0 0 0,2 12-1 0 0,-2-16 28 0 0,-1-2-6 0 0,0 0-24 0 0,0 0 12 0 0,0 0 3 0 0,0-6-43 0 0,1 0 1 0 0,-1 0-1 0 0,4-10 1 0 0,2-8 2 0 0,-3-21 100 0 0,-2-65 0 0 0,-1 55-63 0 0,-2 49-76 0 0,-1 6-9 0 0,-2 6-2 0 0,-6 15 3 0 0,0 0-1 0 0,2 1 1 0 0,-14 42-1 0 0,9-22 73 0 0,12-33-23 0 0,2-6-38 0 0,0-1 0 0 0,-1 1 0 0 0,1 0 1 0 0,-1-1-1 0 0,0 1 0 0 0,0-1 0 0 0,-2 5 0 0 0,2-5 46 0 0,1-2 6 0 0,0 0-1 0 0,0 0 0 0 0,5-8 0 0 0,-1-1-53 0 0,-1 0 0 0 0,-1 0 0 0 0,0 0 0 0 0,2-11 0 0 0,-1 3-2 0 0,-3 16-11 0 0,2-8-12 0 0,-1 0 0 0 0,0 1 0 0 0,0-1 0 0 0,-2-13 0 0 0,1 19-59 0 0,0 3-3 0 0,0 0 9 0 0,0 14-7 0 0,-1-12 67 0 0,1 0 0 0 0,-1 0 1 0 0,0 0-1 0 0,1 1 1 0 0,-1-1-1 0 0,0 0 1 0 0,-2 3-1 0 0,2-3 7 0 0,-1 0 0 0 0,1 0 0 0 0,1 0 0 0 0,-1 0 0 0 0,0 0-1 0 0,0 0 1 0 0,0 4 0 0 0,0 0-9 0 0,0-1 1 0 0,0 1-1 0 0,0-1 0 0 0,-1 0 0 0 0,-2 7 0 0 0,-5 13-2 0 0,3-14 11 0 0,-2-5 0 0 0,-9 0-26 0 0,17-6 5 0 0,-1 0 0 0 0,0 1 0 0 0,1-1 0 0 0,-1 0 0 0 0,0 0 0 0 0,1 0 0 0 0,-1 0 0 0 0,0 0 0 0 0,1 0 0 0 0,-1 0 0 0 0,0 0 0 0 0,1-1 0 0 0,-1 1 0 0 0,0 0 0 0 0,1 0 0 0 0,-1 0 0 0 0,0-1 0 0 0,1 1 0 0 0,-1 0 0 0 0,1-1 0 0 0,-2 0 0 0 0,-11-12-303 0 0,7 7-4 0 0,2 3 103 0 0,1-1 0 0 0,-1 1-1 0 0,1-1 1 0 0,0 0 0 0 0,0 1-1 0 0,0-1 1 0 0,1-1 0 0 0,-4-6-1 0 0,-5-5-633 0 0,9 14 701 0 0,0-1 0 0 0,1 1 1 0 0,-1 0-1 0 0,1 0 1 0 0,-1-1-1 0 0,1 1 0 0 0,0-1 1 0 0,0 1-1 0 0,0-1 1 0 0,0-2-1 0 0,1 5 158 0 0,-4-15-515 0 0,4 14 474 0 0,0 1 0 0 0,0-1 0 0 0,0 0 0 0 0,0 1 0 0 0,0-1 0 0 0,-1 0 0 0 0,1 1 0 0 0,0-1 0 0 0,0 1 0 0 0,-1-1 0 0 0,1 0 0 0 0,0 1 0 0 0,-1-1 0 0 0,1 1 0 0 0,-1-1 0 0 0,1 1 0 0 0,-1-1 0 0 0,1 1 0 0 0,-1-1 0 0 0,0 0 0 0 0,-3-13-147 0 0,1 13 387 0 0,1 0 0 0 0,0 0-1 0 0,-1 0 1 0 0,1 0 0 0 0,-1 0 0 0 0,1 0 0 0 0,-1 1-1 0 0,-4-1 1 0 0,7 1-169 0 0,-1-1-1 0 0,0 1 1 0 0,1 0 0 0 0,-1 0-1 0 0,1 0 1 0 0,-1 0-1 0 0,0 0 1 0 0,1 0 0 0 0,-1 0-1 0 0,0 1 1 0 0,1-1-1 0 0,-1 0 1 0 0,1 0 0 0 0,-1 0-1 0 0,1 1 1 0 0,-1-1-1 0 0,0 0 1 0 0,1 0 0 0 0,-1 1-1 0 0,1-1 1 0 0,-1 0-1 0 0,1 1 1 0 0,-1-1 0 0 0,1 1-1 0 0,0-1 1 0 0,-1 1-1 0 0,1-1 1 0 0,-1 1 0 0 0,1-1-1 0 0,0 1 1 0 0,0-1-1 0 0,-1 1 1 0 0,1 0 0 0 0,0-1-1 0 0,0 1 1 0 0,0-1-1 0 0,-1 1 1 0 0,1 0 0 0 0,0-1-1 0 0,0 2 1 0 0,0 4 234 0 0,-1 1 0 0 0,0-1 0 0 0,-2 9 0 0 0,2-8-98 0 0,-1-1 1 0 0,1 1 0 0 0,0 8-1 0 0,1-11-98 0 0,1 0 0 0 0,-1 1 0 0 0,1-1 0 0 0,0 0 0 0 0,0 0 0 0 0,1 0 0 0 0,1 5 0 0 0,0-6-4 0 0,2-1-47 0 0,0-1-1 0 0,0 1 0 0 0,0-1 1 0 0,1 0-1 0 0,-1 0 1 0 0,1-1-1 0 0,-1 1 0 0 0,1-1 1 0 0,-1 0-1 0 0,11-2 0 0 0,-4-1-11 0 0,0 0 0 0 0,0-1 0 0 0,12-6 0 0 0,63-32-181 0 0,-19 7-336 0 0,-39 18 284 0 0,-24 13 167 0 0,0 1 1 0 0,1-1-1 0 0,-1 1 0 0 0,1 0 1 0 0,7-2-1 0 0,-12 5 57 0 0,0 0 0 0 0,-1 0 0 0 0,1-1 0 0 0,0 1 0 0 0,0 0 0 0 0,0 0 0 0 0,0 0 0 0 0,0 0-1 0 0,0 0 1 0 0,-1 0 0 0 0,1 1 0 0 0,2-1 0 0 0,-1 1-1 0 0,0 0 0 0 0,-1 1 0 0 0,1-1 0 0 0,0 0 0 0 0,0 1 0 0 0,-1-1 0 0 0,1 1-1 0 0,-1 0 1 0 0,0-1 0 0 0,1 1 0 0 0,-1 0 0 0 0,0 0 0 0 0,0 0 0 0 0,0 0 0 0 0,0 0 0 0 0,1 3 0 0 0,0 0 5 0 0,-1 0 1 0 0,0 0 0 0 0,1 1-1 0 0,-2-1 1 0 0,2 9-1 0 0,1 56 584 0 0,-3-68-456 0 0,0-2-34 0 0,0 0-20 0 0,0 0-2 0 0,0 1-70 0 0,0-1-1 0 0,1 1 0 0 0,-1-1 1 0 0,0 1-1 0 0,1-1 0 0 0,-1 0 0 0 0,0 1 1 0 0,1-1-1 0 0,-1 0 0 0 0,1 1 1 0 0,-1-1-1 0 0,0 0 0 0 0,1 0 1 0 0,-1 1-1 0 0,1-1 0 0 0,-1 0 0 0 0,1 0 1 0 0,-1 0-1 0 0,1 1 0 0 0,-1-1 1 0 0,1 0-1 0 0,-1 0 0 0 0,1 0 0 0 0,-1 0 1 0 0,1 0-1 0 0,-1 0 0 0 0,1 0 1 0 0,-1 0-1 0 0,1 0 0 0 0,-1-1 1 0 0,1 1-1 0 0,-1 0 0 0 0,1 0 0 0 0,-1 0 1 0 0,1 0-1 0 0,-1-1 0 0 0,1 1 1 0 0,-1 0-1 0 0,0-1 0 0 0,1 1 1 0 0,-1 0-1 0 0,1-1 0 0 0,-1 1 0 0 0,0 0 1 0 0,1-1-1 0 0,19-20-378 0 0,-19 19 358 0 0,22-33-678 0 0,-15 27 450 0 0,-3 3 14 0 0,0 0 0 0 0,-1 0 0 0 0,1-1 1 0 0,-1 1-1 0 0,7-13 0 0 0,-11 16 141 0 0,1 0 0 0 0,0 0 0 0 0,0 0 1 0 0,1 0-1 0 0,-1 1 0 0 0,0-1 0 0 0,0 0 0 0 0,1 1 0 0 0,-1-1 0 0 0,3-1 0 0 0,-3 2 17 0 0,0 1-1 0 0,0-1 0 0 0,-1 0 1 0 0,1 0-1 0 0,0 0 0 0 0,-1 0 1 0 0,1 0-1 0 0,-1 1 0 0 0,1-1 1 0 0,-1 0-1 0 0,1 0 0 0 0,-1 0 1 0 0,0-2-1 0 0,1 2-8 0 0,-1 0 1 0 0,0 1-1 0 0,0-1 0 0 0,1 0 0 0 0,-1 0 0 0 0,0 0 1 0 0,1 1-1 0 0,-1-1 0 0 0,1 0 0 0 0,-1 1 0 0 0,1-1 1 0 0,-1 0-1 0 0,1 1 0 0 0,-1-1 0 0 0,2 0 1 0 0,-1 0-521 0 0,-1 1 150 0 0,0 0 64 0 0,0 0 7 0 0,0 0-1 0 0,0 0-28 0 0,-21-1-1380 0 0,18 1 1630 0 0,1 0 0 0 0,-1-1-1 0 0,0 1 1 0 0,1 1 0 0 0,-1-1 0 0 0,0 0 0 0 0,1 0-1 0 0,-1 1 1 0 0,1 0 0 0 0,-1 0 0 0 0,1-1 0 0 0,-1 1 0 0 0,1 1-1 0 0,-1-1 1 0 0,1 0 0 0 0,-4 3 0 0 0,5-3-238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19407 0 0,'0'0'44'0'0,"1"-1"0"0"0,0 1-1 0 0,-1 0 1 0 0,1 0 0 0 0,0-1-1 0 0,-1 1 1 0 0,1 0 0 0 0,0 0-1 0 0,-1-1 1 0 0,1 1 0 0 0,-1-1-1 0 0,1 1 1 0 0,-1-1 0 0 0,1 1-1 0 0,-1-1 1 0 0,1 1 0 0 0,-1-1-1 0 0,1 1 1 0 0,-1-1 0 0 0,0 1-1 0 0,1-1 1 0 0,-1 0 0 0 0,9-10 895 0 0,4 0-687 0 0,0 1-1 0 0,1 1 0 0 0,28-14 1 0 0,50-15 2131 0 0,-14 5-1413 0 0,-48 21-760 0 0,61-15 0 0 0,-91 27-207 0 0,2-1 44 0 0,-1 1 0 0 0,1-1-1 0 0,0 1 1 0 0,0 0 0 0 0,0-1-1 0 0,0 1 1 0 0,-1 0 0 0 0,1 0 0 0 0,0 0-1 0 0,0 0 1 0 0,0 1 0 0 0,0-1-1 0 0,-1 0 1 0 0,3 1 0 0 0,-3 0-44 0 0,-1-1 0 0 0,0 0-1 0 0,1 1 1 0 0,-1-1 0 0 0,1 0 0 0 0,-1 1 0 0 0,0-1 0 0 0,1 1-1 0 0,-1-1 1 0 0,0 1 0 0 0,1-1 0 0 0,-1 0 0 0 0,0 1 0 0 0,0-1 0 0 0,0 1-1 0 0,1-1 1 0 0,-1 1 0 0 0,0-1 0 0 0,0 1 0 0 0,0 0 0 0 0,0-1-1 0 0,0 1 1 0 0,0-1 0 0 0,0 1 0 0 0,0-1 0 0 0,0 1 0 0 0,0-1 0 0 0,0 1-1 0 0,0-1 1 0 0,-1 1 0 0 0,1-1 0 0 0,0 1 0 0 0,0-1 0 0 0,-1 1-1 0 0,-8 20 25 0 0,7-19-25 0 0,-4 9-91 0 0,-1-1 0 0 0,0-1 0 0 0,-1 1 0 0 0,1-1 0 0 0,-16 13 0 0 0,3-5-714 0 0,-33 22 0 0 0,-10 0-1678 0 0,60-37 2230 0 0,0 0 0 0 0,-1-1 0 0 0,1 1 0 0 0,0-1 0 0 0,-5 2 0 0 0,24 7 1657 0 0,0 0-630 0 0,-15-9-735 0 0,1 1 0 0 0,-1-1-1 0 0,0 0 1 0 0,1 0 0 0 0,-1-1-1 0 0,1 1 1 0 0,-1 0 0 0 0,1 0-1 0 0,0-1 1 0 0,2 1 0 0 0,29 8 147 0 0,-10-2 342 0 0,-22-6-529 0 0,0-1 0 0 0,1 1-1 0 0,-1-1 1 0 0,0 1 0 0 0,1 0-1 0 0,-1-1 1 0 0,0 1 0 0 0,0 0-1 0 0,1 0 1 0 0,-1 0 0 0 0,0 0-1 0 0,0 0 1 0 0,0 0 0 0 0,0 0-1 0 0,0 0 1 0 0,-1 1 0 0 0,1-1-1 0 0,0 0 1 0 0,-1 1 0 0 0,1-1-1 0 0,0 2 1 0 0,0-1-789 0 0,-1-2 491 0 0,1 1 0 0 0,-1 0-1 0 0,1 0 1 0 0,-1 0 0 0 0,1 1 0 0 0,-1-1 0 0 0,0 0 0 0 0,1 0-1 0 0,-1 0 1 0 0,0 0 0 0 0,0 0 0 0 0,0 0 0 0 0,0 0 0 0 0,0 0-1 0 0,0 1 1 0 0,-1 0 0 0 0,-2 6-1677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16495 0 0,'0'0'100'0'0,"1"-1"-18"0"0,-1 1 0 0 0,1-1 1 0 0,-1 1-1 0 0,1-1 0 0 0,-1 1 1 0 0,1-1-1 0 0,-1 1 0 0 0,0-1 1 0 0,1 0-1 0 0,-1 1 0 0 0,0-1 1 0 0,1 0-1 0 0,-1 1 0 0 0,0-1 0 0 0,0 0 1 0 0,1-1-1 0 0,-1 2-77 0 0,-1 0 1 0 0,1 0-1 0 0,0 0 0 0 0,0 0 1 0 0,0 0-1 0 0,-1-1 0 0 0,1 1 1 0 0,0 0-1 0 0,0 0 0 0 0,0 0 1 0 0,0 0-1 0 0,0-1 0 0 0,-1 1 0 0 0,1 0 1 0 0,0 0-1 0 0,0 0 0 0 0,0-1 1 0 0,0 1-1 0 0,0 0 0 0 0,0 0 1 0 0,0-1-1 0 0,0 1 0 0 0,0 0 1 0 0,0 0-1 0 0,0 0 0 0 0,0-1 0 0 0,0 1 1 0 0,0 0-1 0 0,0 0 0 0 0,0-1 1 0 0,0 1-1 0 0,0 0 0 0 0,0 0 1 0 0,0 0-1 0 0,0-1 0 0 0,0 1 1 0 0,1 0-1 0 0,-1 0 0 0 0,0 0 0 0 0,0-1 1 0 0,0 1-1 0 0,0 0 0 0 0,0 0 1 0 0,1 0-1 0 0,-1 0 0 0 0,0-1 1 0 0,0 1-1 0 0,0 0 0 0 0,1 0 1 0 0,-1 0-1 0 0,0 0 0 0 0,0 0 0 0 0,0 0 1 0 0,1 0-1 0 0,-1 0 0 0 0,0-1 1 0 0,0 1-1 0 0,1 0 0 0 0,-1 0 1 0 0,14-5 26 0 0,-13 5 22 0 0,82-25 3037 0 0,9-4-1238 0 0,-71 21-1467 0 0,105-47 1036 0 0,-116 50-1330 0 0,91-40 324 0 0,-90 41-411 0 0,0 1-1 0 0,1 0 1 0 0,-1 1-1 0 0,0 0 1 0 0,1 0-1 0 0,0 1 1 0 0,15 1-1 0 0,-24 0-7 0 0,0 0-1 0 0,-1 0 1 0 0,1 0-1 0 0,0 1 1 0 0,0-1-1 0 0,-1 1 1 0 0,1 0-1 0 0,0 0 1 0 0,-1 0-1 0 0,1 0 1 0 0,-1 0 0 0 0,1 1-1 0 0,2 1 1 0 0,-4-1 0 0 0,0-1 0 0 0,0 0 0 0 0,-1 0 0 0 0,1 1 0 0 0,0-1 0 0 0,-1 0 0 0 0,1 1 0 0 0,-1-1 0 0 0,1 1 0 0 0,-1-1 0 0 0,0 1 0 0 0,1-1 0 0 0,-1 1 0 0 0,0-1 0 0 0,0 1 0 0 0,0-1 0 0 0,0 1 0 0 0,0-1 0 0 0,-1 1 0 0 0,1-1 0 0 0,0 1 0 0 0,-1-1 0 0 0,1 1 1 0 0,-1 0-1 0 0,-2 5-129 0 0,1-2 1 0 0,-1 1 0 0 0,0 0 0 0 0,-1 0 0 0 0,1-1 0 0 0,-1 0 0 0 0,-6 7 0 0 0,-18 16-3583 0 0,12-17-3928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5984 0 0,'1'1'464'0'0,"3"8"96"0"0,0 0 0 0 0,0 1 0 0 0,-1-1 0 0 0,-1 1 0 0 0,3 13 0 0 0,4 15 3265 0 0,-2-6-1888 0 0,0 0 0 0 0,2 35 0 0 0,-1-6-464 0 0,-3-29-578 0 0,-2-1 0 0 0,-1 1-1 0 0,-1 0 1 0 0,-7 53 0 0 0,3-68-412 0 0,0 0-1 0 0,-10 27 1 0 0,10-35-348 0 0,0-1-1 0 0,-1 0 1 0 0,0-1 0 0 0,-1 1 0 0 0,0 0 0 0 0,0-1 0 0 0,-7 8 0 0 0,10-14-116 0 0,0 1 0 0 0,0 0 0 0 0,0-1 0 0 0,0 1 0 0 0,0-1 0 0 0,0 0 1 0 0,0 0-1 0 0,0 0 0 0 0,0 0 0 0 0,-1 0 0 0 0,1 0 0 0 0,0-1 0 0 0,-1 1 0 0 0,1-1 0 0 0,0 1 1 0 0,-1-1-1 0 0,1 0 0 0 0,-1 0 0 0 0,1 0 0 0 0,-3-1 0 0 0,-5-1 2 0 0,0 0 0 0 0,1 0 0 0 0,-16-7 0 0 0,15 5-24 0 0,5 2-146 0 0,0 0-1 0 0,0 0 1 0 0,0 0-1 0 0,0-1 1 0 0,1 0-1 0 0,-1 0 0 0 0,1 0 1 0 0,0-1-1 0 0,-1 1 1 0 0,2-1-1 0 0,-1 0 1 0 0,0 0-1 0 0,1-1 0 0 0,0 1 1 0 0,-5-9-1 0 0,-6-21-6246 0 0,-2-2-2047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19263 0 0,'0'-2'148'0'0,"0"0"-1"0"0,0 1 0 0 0,0-1 0 0 0,0 0 0 0 0,0 1 0 0 0,1-1 0 0 0,-1 1 1 0 0,1-1-1 0 0,-1 0 0 0 0,1 1 0 0 0,0-2 0 0 0,0 2-126 0 0,-1 0-1 0 0,1 1 1 0 0,0-1-1 0 0,-1 1 1 0 0,1-1-1 0 0,0 1 1 0 0,0-1 0 0 0,0 1-1 0 0,0-1 1 0 0,0 1-1 0 0,-1 0 1 0 0,1-1-1 0 0,0 1 1 0 0,0 0-1 0 0,0 0 1 0 0,0 0-1 0 0,0 0 1 0 0,0 0 0 0 0,0 0-1 0 0,2 0 1 0 0,72-4 2396 0 0,136-24 0 0 0,-170 19-2282 0 0,-25 6-101 0 0,0-1 0 0 0,0 2 1 0 0,19-1-1 0 0,-1-4-80 0 0,-33 7-93 0 0,-1 0-12 0 0,-4-16-937 0 0,-7 7 439 0 0,0 1 0 0 0,-1 0-1 0 0,0 1 1 0 0,0 0 0 0 0,-18-6-1 0 0,12 4-231 0 0,0 0-1 0 0,1-1 1 0 0,0 0-1 0 0,-24-21 0 0 0,35 23 616 0 0,-4-2 215 0 0,9 30 236 0 0,0-13-98 0 0,1 0 0 0 0,-1 0 0 0 0,2 11 0 0 0,21 121 826 0 0,6 39 70 0 0,-4-18-47 0 0,-18-119-642 0 0,-3-25-74 0 0,-1 0 1 0 0,0 0-1 0 0,-1 0 0 0 0,-3 31 0 0 0,0-27-47 0 0,0-9 1 0 0,1 0 0 0 0,-7 21 0 0 0,7-28-131 0 0,-1 0 0 0 0,0 1 0 0 0,0-1-1 0 0,0 0 1 0 0,-1-1 0 0 0,1 1-1 0 0,-1 0 1 0 0,0-1 0 0 0,0 1 0 0 0,-6 4-1 0 0,5-5 6 0 0,0 1-1 0 0,0-1 0 0 0,-1-1 1 0 0,0 1-1 0 0,-6 3 0 0 0,10-6-34 0 0,0 1 0 0 0,0-1-1 0 0,0 0 1 0 0,0 1 0 0 0,0-1-1 0 0,0 0 1 0 0,0 1-1 0 0,0-1 1 0 0,0 0 0 0 0,-1 0-1 0 0,1 0 1 0 0,0 0 0 0 0,0 0-1 0 0,0 0 1 0 0,0 0-1 0 0,0 0 1 0 0,0-1 0 0 0,0 1-1 0 0,0 0 1 0 0,0-1 0 0 0,0 1-1 0 0,0 0 1 0 0,0-1-1 0 0,0 1 1 0 0,0-1 0 0 0,0 0-1 0 0,0 1 1 0 0,1-1 0 0 0,-1 0-1 0 0,0 1 1 0 0,0-1-1 0 0,1 0 1 0 0,-2-1 0 0 0,-34-50 877 0 0,26 32-576 0 0,3 7 79 0 0,-10-24 1 0 0,15 33-327 0 0,1 0 1 0 0,0-1-1 0 0,0 1 1 0 0,0 0 0 0 0,1 0-1 0 0,-1-1 1 0 0,1 1-1 0 0,0 0 1 0 0,1-1 0 0 0,0-5-1 0 0,0 2-31 0 0,1 1 0 0 0,0-1 0 0 0,0 1-1 0 0,0-1 1 0 0,1 1 0 0 0,0 0 0 0 0,0 0-1 0 0,1 1 1 0 0,0-1 0 0 0,0 1 0 0 0,1 0-1 0 0,0 0 1 0 0,0 0 0 0 0,0 0 0 0 0,1 1-1 0 0,6-6 1 0 0,86-48-367 0 0,2-2-1850 0 0,-63 36-3737 0 0,-2 0-1867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20447 0 0,'0'0'464'0'0,"2"0"68"0"0,21 3 524 0 0,-13 2-812 0 0,-7 0-4 0 0,0 0-1 0 0,-1 0 0 0 0,0 0 0 0 0,1 0 0 0 0,-2 1 1 0 0,1-1-1 0 0,1 7 0 0 0,-1-5-152 0 0,0 1 0 0 0,0-1 0 0 0,6 11 0 0 0,-4-11-110 0 0,-1 1 0 0 0,1-1 1 0 0,-1 1-1 0 0,-1 0 0 0 0,1 0 1 0 0,0 11-1 0 0,0 11-2824 0 0,-3-19 1239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 7832 0 0,'-1'9'479'0'0,"0"0"0"0"0,0 0 0 0 0,-1 0 0 0 0,-1-1 0 0 0,-3 11 0 0 0,2-8 1510 0 0,1 0-1 0 0,-3 18 0 0 0,0 7 13 0 0,3-25-1654 0 0,1 1-1 0 0,1 0 0 0 0,0-1 1 0 0,0 1-1 0 0,3 21 0 0 0,0-25-329 0 0,3 1-6 0 0,4-6 32 0 0,-5-3-49 0 0,0-1-1 0 0,0 1 1 0 0,0-1 0 0 0,0 0 0 0 0,0 0 0 0 0,0 0 0 0 0,0-1-1 0 0,0 0 1 0 0,7-3 0 0 0,31-25-94 0 0,-17 11 104 0 0,44-31 139 0 0,-37 25 593 0 0,2 2-1 0 0,62-34 1 0 0,14 12 898 0 0,-109 45-1620 0 0,0 0 0 0 0,-1 0 0 0 0,1-1 0 0 0,0 1 0 0 0,0 0 0 0 0,0 0 0 0 0,-1 0 0 0 0,1 1 0 0 0,0-1 0 0 0,0 0 0 0 0,0 0 0 0 0,0 0 0 0 0,-1 1 0 0 0,1-1 0 0 0,0 0 0 0 0,0 1 0 0 0,-1-1 0 0 0,1 0 0 0 0,0 1 0 0 0,-1-1 0 0 0,1 1 0 0 0,0-1 0 0 0,-1 1 0 0 0,1 0 0 0 0,-1-1 0 0 0,1 2 0 0 0,12 18 152 0 0,-12-16-153 0 0,0 0-1 0 0,0 0 1 0 0,0 0-1 0 0,0 0 1 0 0,0 0-1 0 0,-1 0 1 0 0,0 0-1 0 0,0 0 1 0 0,0 1-1 0 0,0-1 1 0 0,-1 0-1 0 0,1 0 1 0 0,-1 0-1 0 0,0 0 1 0 0,-2 5-1 0 0,-16 50-1780 0 0,15-48 772 0 0,0-1 0 0 0,-1 1 0 0 0,-1-1 0 0 0,0-1-1 0 0,0 1 1 0 0,-8 8 0 0 0,2-3-6182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 4608 0 0,'0'0'353'0'0,"0"2"-231"0"0,1 2 644 0 0,-1-1 1 0 0,0 1 0 0 0,0-1 0 0 0,-1 1-1 0 0,0 6 1 0 0,0-5 576 0 0,0-1 0 0 0,0 1-1 0 0,1 0 1 0 0,0 0 0 0 0,0 4-1 0 0,2-2-913 0 0,-2 0 0 0 0,1 0-1 0 0,-1 1 1 0 0,0-1-1 0 0,0 0 1 0 0,0 0-1 0 0,-1 0 1 0 0,0 0-1 0 0,-1 0 1 0 0,0-1-1 0 0,-3 10 1 0 0,-59 120 1626 0 0,51-112-2040 0 0,-1 0-1 0 0,-1-2 1 0 0,-28 32-1 0 0,37-46-372 0 0,-1-1-1 0 0,-1 0 1 0 0,-13 9 0 0 0,19-14 7 0 0,-1 0 1 0 0,0 0 0 0 0,0-1 0 0 0,0 1 0 0 0,0-1 0 0 0,0 0-1 0 0,0 0 1 0 0,-1 0 0 0 0,1 0 0 0 0,0-1 0 0 0,0 1-1 0 0,-1-1 1 0 0,1 0 0 0 0,-4 0 0 0 0,-10-4-1759 0 0</inkml:trace>
  <inkml:trace contextRef="#ctx0" brushRef="#br0" timeOffset="1">322 124 6912 0 0,'72'-3'1385'0'0,"-41"-1"3164"0"0,-22 4-2762 0 0,-1 0-1 0 0,0 0 0 0 0,17 3 1 0 0,-14-1-1064 0 0,-7-2-549 0 0,1 1 0 0 0,0 1 0 0 0,0-1 0 0 0,0 1 0 0 0,-1-1 0 0 0,1 1 0 0 0,-1 1 0 0 0,1-1 0 0 0,-1 1 0 0 0,0-1 0 0 0,0 1 0 0 0,0 1 0 0 0,6 6 0 0 0,-9-9-702 0 0,4 7 428 0 0,-5-5-6553 0 0,0-3-185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19439 0 0,'0'0'439'0'0,"0"0"62"0"0,2 1 33 0 0,2 2-406 0 0,1 0 0 0 0,-1 0 0 0 0,0 0 0 0 0,-1 1 1 0 0,1-1-1 0 0,0 1 0 0 0,-1 0 0 0 0,0 0 0 0 0,0 0 0 0 0,0 0 1 0 0,-1 1-1 0 0,1-1 0 0 0,-1 1 0 0 0,0 0 0 0 0,0-1 1 0 0,-1 1-1 0 0,0 0 0 0 0,1 0 0 0 0,-1 0 0 0 0,-1 0 0 0 0,1 10 1 0 0,-1 6-103 0 0,-1 0 0 0 0,-1 0 0 0 0,-1-1 0 0 0,-11 40 0 0 0,2-20-2442 0 0,4-22 968 0 0</inkml:trace>
  <inkml:trace contextRef="#ctx0" brushRef="#br0" timeOffset="1">56 237 13392 0 0,'38'-28'1102'0'0,"-23"15"425"0"0,1 2 0 0 0,0 0 0 0 0,0 1 1 0 0,25-10-1 0 0,-10 7-650 0 0,-14 5-621 0 0,31-9 0 0 0,67-19-256 0 0,-69 18 255 0 0,-14 5-3135 0 0,-29 12 1385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20847 0 0,'0'0'472'0'0,"1"1"68"0"0,2 1-460 0 0,1 0 0 0 0,-1 0 0 0 0,0 0 0 0 0,1-1 0 0 0,-1 1-1 0 0,1-1 1 0 0,-1 0 0 0 0,1 0 0 0 0,0 0 0 0 0,0-1 0 0 0,-1 1-1 0 0,1-1 1 0 0,0 0 0 0 0,0 0 0 0 0,-1 0 0 0 0,1-1 0 0 0,6-1-1 0 0,-1 0 142 0 0,0 0-1 0 0,0 0 1 0 0,-1-1-1 0 0,1-1 0 0 0,-1 0 1 0 0,13-7-1 0 0,19-12 531 0 0,52-21-1 0 0,-15 9-680 0 0,62-33-1207 0 0,-90 49-566 0 0,-46 18 212 0 0,-3 1-1202 0 0,0 0-4541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8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11976 0 0,'-1'1'922'0'0,"-3"13"-513"0"0,0-1 1 0 0,-3 19-1 0 0,0-1 1465 0 0,5-21-851 0 0,0 0 1 0 0,0 21 0 0 0,-1 10 219 0 0,0-26-818 0 0,1 1 1 0 0,-1 29-1 0 0,0-18-360 0 0,3-27-65 0 0,0 0 0 0 0,0 0-1 0 0,0 0 1 0 0,0 0 0 0 0,0 0-1 0 0,0 0 1 0 0,0 0 0 0 0,1 0-1 0 0,-1 0 1 0 0,0-1-1 0 0,0 1 1 0 0,0 0 0 0 0,0 0-1 0 0,0 0 1 0 0,0 0 0 0 0,0 0-1 0 0,0 0 1 0 0,1 0 0 0 0,-1 0-1 0 0,0 0 1 0 0,0 0 0 0 0,0 0-1 0 0,0 0 1 0 0,0 0 0 0 0,0 0-1 0 0,1 0 1 0 0,-1 0-1 0 0,0 0 1 0 0,0 0 0 0 0,0 0-1 0 0,0 1 1 0 0,0-1 0 0 0,0 0-1 0 0,0 0 1 0 0,0 0 0 0 0,1 0-1 0 0,-1 0 1 0 0,0 0 0 0 0,0 0-1 0 0,0 0 1 0 0,0 0-1 0 0,0 0 1 0 0,0 0 0 0 0,0 1-1 0 0,0-1 1 0 0,0 0 0 0 0,0 0-1 0 0,0 0 1 0 0,0 0 0 0 0,0 0-1 0 0,0 0 1 0 0,0 0 0 0 0,0 1-1 0 0,1-1 1 0 0,-1 0 0 0 0,0 0-1 0 0,0 0 1 0 0,0 0-1 0 0,0 0 1 0 0,-1 1 0 0 0,11-10-54 0 0,-9 8 37 0 0,31-30-172 0 0,-22 21 124 0 0,0 0 1 0 0,22-17 0 0 0,21-8 25 0 0,108-54 0 0 0,-125 71 39 0 0,-21 10 0 0 0,0 1 0 0 0,20-8 0 0 0,-31 14 0 0 0,0 0 0 0 0,1 0 0 0 0,-1 0 0 0 0,0 0 0 0 0,1 1 0 0 0,-1-1 0 0 0,0 1 0 0 0,1 0 0 0 0,-1 1 0 0 0,1-1 0 0 0,-1 1 0 0 0,0 0 0 0 0,6 1 0 0 0,-8-1 11 0 0,0 0 0 0 0,0 0 0 0 0,-1 1 0 0 0,1-1 0 0 0,-1 0 0 0 0,1 1-1 0 0,-1-1 1 0 0,1 1 0 0 0,-1-1 0 0 0,0 1 0 0 0,1-1 0 0 0,-1 1 0 0 0,0 0-1 0 0,0 0 1 0 0,-1 0 0 0 0,1-1 0 0 0,0 1 0 0 0,0 0 0 0 0,-1 0 0 0 0,1 0-1 0 0,-1 0 1 0 0,0 0 0 0 0,0 0 0 0 0,0 0 0 0 0,0 4 0 0 0,0 0 74 0 0,0-1 1 0 0,0 1-1 0 0,-1 0 1 0 0,0 0-1 0 0,0-1 1 0 0,-1 1-1 0 0,-3 9 1 0 0,-1-2 129 0 0,0 0-1 0 0,-1-1 1 0 0,-1 0 0 0 0,0-1-1 0 0,0 1 1 0 0,-13 12 0 0 0,4-5-70 0 0,13-13-117 0 0,-1-1 0 0 0,-1 1 1 0 0,1 0-1 0 0,-1-1 1 0 0,0 0-1 0 0,-8 5 1 0 0,6-5-37 0 0,0-1 1 0 0,0-1-1 0 0,0 1 1 0 0,0-2-1 0 0,-1 1 1 0 0,-11 2-1 0 0,16-5-143 0 0,-1 1-1 0 0,1-1 1 0 0,0 0 0 0 0,0 0-1 0 0,-1 0 1 0 0,1-1-1 0 0,0 0 1 0 0,0 0 0 0 0,0 0-1 0 0,-1 0 1 0 0,1 0 0 0 0,1-1-1 0 0,-1 0 1 0 0,0 1-1 0 0,-5-5 1 0 0,-8-6-1590 0 0,-1-4-3394 0 0,2-1-1159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 3680 0 0,'0'0'284'0'0,"0"0"-20"0"0,0 0 611 0 0,0 0 284 0 0,0 0 60 0 0,0 0-42 0 0,0 0-222 0 0,0 0-99 0 0,0 0-21 0 0,-10 5 2141 0 0,8-2-2759 0 0,0-1 1 0 0,0 1-1 0 0,-1 0 1 0 0,2 0 0 0 0,-1 0-1 0 0,0 0 1 0 0,1 0-1 0 0,-1 0 1 0 0,1 0 0 0 0,0 1-1 0 0,0-1 1 0 0,0 0 0 0 0,1 1-1 0 0,-1 4 1 0 0,-1 10 558 0 0,1 28 0 0 0,1-32-353 0 0,0 24 521 0 0,0-37-742 0 0,0-1-61 0 0,0 0-21 0 0,0 0-7 0 0,0 0-9 0 0,2 0-42 0 0,3-2-45 0 0,0 1 0 0 0,0-1 0 0 0,0 0 0 0 0,-1-1 0 0 0,1 1 0 0 0,-1-1 0 0 0,1 0 0 0 0,6-6 1 0 0,2-4 20 0 0,15-17 1 0 0,7-8-28 0 0,7 9-11 0 0,-38 26 0 0 0,5-5 0 0 0,0 1 0 0 0,0 1 0 0 0,1 0 0 0 0,0 0 0 0 0,10-4 0 0 0,-17 9 0 0 0,0 0 0 0 0,0 0 0 0 0,-1 0 0 0 0,1 0 0 0 0,0 1 0 0 0,0 0 0 0 0,0-1 0 0 0,0 1 0 0 0,0 0 0 0 0,0 1 0 0 0,0-1 0 0 0,-1 0 0 0 0,1 1 0 0 0,0-1 0 0 0,0 1 0 0 0,0 0 0 0 0,-1 0 0 0 0,1 0 0 0 0,0 1 0 0 0,-1-1 0 0 0,1 0 0 0 0,-1 1 0 0 0,1 0 0 0 0,-1 0 0 0 0,2 2 0 0 0,-1-2 0 0 0,0 0 0 0 0,0 1 0 0 0,0-1 0 0 0,-1 1 0 0 0,1 0 0 0 0,-1 0 0 0 0,0 0 0 0 0,1 0 0 0 0,-1 0 0 0 0,-1 0 0 0 0,1 1 0 0 0,-1-1 0 0 0,1 1 0 0 0,-1-1 0 0 0,0 1 0 0 0,0 0 0 0 0,0-1 0 0 0,-1 1 0 0 0,1 6 0 0 0,1 13 18 0 0,-1-19-2 0 0,0 0 0 0 0,-1 1-1 0 0,1-1 1 0 0,-1 0 0 0 0,0 1 0 0 0,-2 7-1 0 0,-1 3 24 0 0,0-7 8 0 0,2 1-1 0 0,-1 0 1 0 0,0 14 0 0 0,2-9 42 0 0,0-9-60 0 0,0 0 1 0 0,0 0-1 0 0,0 0 0 0 0,0 0 0 0 0,-1-1 0 0 0,0 1 0 0 0,-2 6 0 0 0,3-9 15 0 0,-2 4-35 0 0,3-6-2 0 0,-1 0-1 0 0,1 1 1 0 0,-1-1-1 0 0,1 0 1 0 0,-1 1-1 0 0,1-1 1 0 0,-1 0-1 0 0,1 0 1 0 0,0 0 0 0 0,-1 1-1 0 0,1-1 1 0 0,-1 0-1 0 0,1 0 1 0 0,-1 0-1 0 0,1 0 1 0 0,0 0 0 0 0,-1 0-1 0 0,1 0 1 0 0,0 0-1 0 0,3-1 1 0 0,0 1 1 0 0,0-1-1 0 0,0 1 0 0 0,0-1 0 0 0,-1-1 0 0 0,1 1 1 0 0,0 0-1 0 0,-1-1 0 0 0,1 0 0 0 0,-1 0 0 0 0,1 0 1 0 0,-1 0-1 0 0,0 0 0 0 0,0-1 0 0 0,0 1 0 0 0,0-1 0 0 0,3-4 1 0 0,20-19 3 0 0,-21 21-11 0 0,0 0 0 0 0,0 0 0 0 0,5-7-1 0 0,-10 12 1 0 0,6-9 0 0 0,1-1 0 0 0,0 1 0 0 0,1 1 0 0 0,0-1 0 0 0,1 1 0 0 0,15-11 0 0 0,-12 10 0 0 0,1-1 0 0 0,-1 0 0 0 0,13-14 0 0 0,-15 13 0 0 0,-9 11 0 0 0,-1 0 0 0 0,1-1 0 0 0,0 1 0 0 0,-1 0 0 0 0,1-1 0 0 0,0 1 0 0 0,0 0 0 0 0,-1 0 0 0 0,1 0 0 0 0,0 0 0 0 0,-1-1 0 0 0,1 1 0 0 0,0 0 0 0 0,0 0 0 0 0,0 1 0 0 0,0-1 0 0 0,0 0 0 0 0,-1 1 0 0 0,1-1 0 0 0,0 1 0 0 0,-1 0 0 0 0,1-1 0 0 0,-1 1 0 0 0,1-1 1 0 0,-1 1-1 0 0,1 0 0 0 0,-1 0 0 0 0,1-1 0 0 0,-1 1 0 0 0,0 0 0 0 0,1 0 0 0 0,-1-1 0 0 0,0 1 0 0 0,0 0 0 0 0,1 0 0 0 0,-1 0 0 0 0,0-1 0 0 0,0 1 0 0 0,0 1 0 0 0,0 19-11 0 0,-1-16 0 0 0,-1 13 13 0 0,0 0 1 0 0,-2 0 0 0 0,-10 31 0 0 0,0-10 49 0 0,7-19-11 0 0,-1-1 0 0 0,-12 22-1 0 0,-7 10 31 0 0,27-51-70 0 0,0 0-1 0 0,0 0 1 0 0,0 0-1 0 0,0 0 1 0 0,0 0 0 0 0,0 0-1 0 0,0 0 1 0 0,0 0-1 0 0,0 0 1 0 0,0 0 0 0 0,0 0-1 0 0,0 0 1 0 0,0 0 0 0 0,0 0-1 0 0,0 0 1 0 0,0 0-1 0 0,0 0 1 0 0,1 0 0 0 0,-1 0-1 0 0,0 0 1 0 0,0 0-1 0 0,0 0 1 0 0,0 0 0 0 0,0 0-1 0 0,0 0 1 0 0,0 0-1 0 0,0 0 1 0 0,0 0 0 0 0,0 0-1 0 0,0 0 1 0 0,0 0-1 0 0,0 0 1 0 0,0 0 0 0 0,0 0-1 0 0,0 0 1 0 0,0 0 0 0 0,0 0-1 0 0,0 0 1 0 0,0 0-1 0 0,0 0 1 0 0,1 0 0 0 0,-1 0-1 0 0,0 0 1 0 0,0 0-1 0 0,0 0 1 0 0,0 1 0 0 0,0-1-1 0 0,0 0 1 0 0,0 0-1 0 0,0 0 1 0 0,0 0 0 0 0,0 0-1 0 0,0 0 1 0 0,0 0-1 0 0,0 0 1 0 0,0 0 0 0 0,0 0-1 0 0,0 0 1 0 0,0 0 0 0 0,0 0-1 0 0,0 0 1 0 0,0 0-1 0 0,-1 0 1 0 0,1 1 0 0 0,0-1-1 0 0,0 0 1 0 0,0 0-1 0 0,0 0 1 0 0,0 0 0 0 0,6 0-16 0 0,0 0-1 0 0,0 0 1 0 0,0 0 0 0 0,0 0 0 0 0,0-1 0 0 0,0 0 0 0 0,-1-1 0 0 0,1 1 0 0 0,0-1 0 0 0,-1 0-1 0 0,6-3 1 0 0,40-15-6419 0 0,-41 13-483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15032 0 0,'0'0'340'0'0,"0"0"50"0"0,0 0 24 0 0,0 2-53 0 0,5 38 364 0 0,-1 0 0 0 0,-3 0 0 0 0,-5 63 0 0 0,1 2 933 0 0,4 12-331 0 0,-10 253 1274 0 0,6-321-2444 0 0,-14 100 236 0 0,12-116-363 0 0,1-1 0 0 0,1 44 0 0 0,2-58-175 0 0,1-14 45 0 0,-1 0-1 0 0,1-1 1 0 0,0 1-1 0 0,0 0 1 0 0,0-1-1 0 0,1 1 1 0 0,-1-1-1 0 0,1 1 1 0 0,0 0-1 0 0,0-1 1 0 0,0 1-1 0 0,0-1 1 0 0,1 0-1 0 0,-1 1 1 0 0,1-1-1 0 0,2 3 1 0 0,4 0-1890 0 0,3-6-3428 0 0,1-6-1664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7 163 13880 0 0,'0'0'630'0'0,"0"0"-7"0"0,0 3-398 0 0,-4 87 3610 0 0,2-24-1469 0 0,2 43-463 0 0,0-105-1846 0 0,1-1-1 0 0,0 1 1 0 0,0 0-1 0 0,3 6 1 0 0,-3-7 101 0 0,0 0 0 0 0,0 0 0 0 0,0 0 0 0 0,0 0 0 0 0,0 0 0 0 0,0 5 0 0 0,15-20 42 0 0,-10 4-198 0 0,-1 1-1 0 0,0-1 1 0 0,-1 0 0 0 0,0 0-1 0 0,0-1 1 0 0,0 1-1 0 0,2-12 1 0 0,-1 5-3 0 0,22-66 1 0 0,7-22 0 0 0,-17 53-11 0 0,8-20-22 0 0,-21 62 30 0 0,0 0 0 0 0,0 1 0 0 0,1-1 1 0 0,-1 1-1 0 0,2 0 0 0 0,7-8 0 0 0,-4 5 3 0 0,-9 10 0 0 0,0-1 0 0 0,0 1 0 0 0,0 0 0 0 0,0 0 0 0 0,0-1 0 0 0,0 1 0 0 0,1 0 0 0 0,-1 0 0 0 0,0-1 0 0 0,0 1 0 0 0,0 0 0 0 0,0 0 0 0 0,1 0 0 0 0,-1-1 0 0 0,0 1 0 0 0,0 0 0 0 0,1 0 0 0 0,-1 0 0 0 0,0 0 0 0 0,0 0 0 0 0,1 0 0 0 0,-1-1 0 0 0,0 1 0 0 0,0 0 0 0 0,1 0 0 0 0,-1 0 0 0 0,0 0 0 0 0,0 0 0 0 0,1 0 0 0 0,-1 0 0 0 0,0 0 0 0 0,1 0 0 0 0,-1 0 0 0 0,0 0 0 0 0,0 0 0 0 0,1 0 0 0 0,-1 1 0 0 0,0-1 0 0 0,0 0 0 0 0,1 0 0 0 0,-1 0 0 0 0,0 0 0 0 0,0 0 0 0 0,1 0 0 0 0,-1 1 0 0 0,0-1 0 0 0,0 0 0 0 0,0 0 0 0 0,1 0 0 0 0,-1 1 0 0 0,0-1 0 0 0,0 0 0 0 0,0 0 0 0 0,0 1 0 0 0,1-1 0 0 0,3 12 0 0 0,0 51 91 0 0,1 15 100 0 0,-2-7-9 0 0,11 127 639 0 0,-4-33-34 0 0,-8-112-406 0 0,-3 57-1 0 0,2-21 138 0 0,1-59-246 0 0,-2 0 1 0 0,-5 46-1 0 0,2-51-70 0 0,1-9-117 0 0,0 0 0 0 0,-6 20 0 0 0,6-33-83 0 0,1 1-1 0 0,0 0 0 0 0,-1 0 0 0 0,0-1 1 0 0,1 1-1 0 0,-1-1 0 0 0,-1 1 0 0 0,1-1 1 0 0,-1 0-1 0 0,1 0 0 0 0,-1 0 0 0 0,0 0 1 0 0,0-1-1 0 0,-4 4 0 0 0,-4 0-72 0 0,0 0-1 0 0,-1-1 0 0 0,0 0 1 0 0,0-1-1 0 0,0 0 1 0 0,0-1-1 0 0,0-1 1 0 0,-15 2-1 0 0,-2-3-952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4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5528 0 0,'0'0'422'0'0,"0"0"238"0"0,0 0 2028 0 0,0 0 915 0 0,0 0 186 0 0,0 0-365 0 0,7 3-643 0 0,2-1-2454 0 0,-1 0 0 0 0,0-1 0 0 0,1 0-1 0 0,-1 0 1 0 0,1-1 0 0 0,-1 0-1 0 0,1 0 1 0 0,15-3 0 0 0,24-1-182 0 0,-41 3-137 0 0,-1 1 0 0 0,1-1 0 0 0,0-1 1 0 0,-1 1-1 0 0,1-1 0 0 0,-1-1 0 0 0,8-2 1 0 0,21-8-266 0 0,-35 11-1501 0 0,-7-2 1276 0 0,5 3 502 0 0,0 0 0 0 0,-1 0 0 0 0,1 1 1 0 0,0-1-1 0 0,-1 1 0 0 0,1 0 0 0 0,0 0 0 0 0,-1-1 0 0 0,1 2 0 0 0,-4-1 0 0 0,4 0-21 0 0,-1 1 0 0 0,1-1 0 0 0,0 1 0 0 0,0 0 0 0 0,0-1 0 0 0,0 1 0 0 0,-1 0 0 0 0,1 0 0 0 0,0 1 0 0 0,0-1 0 0 0,1 0 0 0 0,-1 1 0 0 0,0-1 0 0 0,0 1 0 0 0,1-1 0 0 0,-4 4 0 0 0,2 1-8 0 0,-1 0 0 0 0,1 0 1 0 0,0 0-1 0 0,-2 9 0 0 0,1-5 26 0 0,3-8-4 0 0,1 0 0 0 0,-1-1 0 0 0,1 1 0 0 0,0 0 0 0 0,-1 0-1 0 0,1 0 1 0 0,0 0 0 0 0,0 0 0 0 0,0 0 0 0 0,1-1 0 0 0,-1 3 0 0 0,1 18 64 0 0,-1-19-59 0 0,-2 2 5 0 0,1 1 0 0 0,0-1 0 0 0,1 1 0 0 0,-1-1 1 0 0,1 1-1 0 0,0-1 0 0 0,1 1 0 0 0,-1 0 0 0 0,1-1 0 0 0,3 10 0 0 0,0 0-28 0 0,-6-12 23 0 0,0 3-285 0 0,2 12-844 0 0,0-10-7623 0 0,0-8 2618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4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19151 0 0,'0'0'432'0'0,"0"0"66"0"0,0 0 24 0 0,0 0-55 0 0,8 1-290 0 0,10 0 429 0 0,0 0 0 0 0,33-3 0 0 0,-35 0-326 0 0,300-33 2236 0 0,-224 22-2244 0 0,-14 9-286 0 0,-71 3-112 0 0,8-2-592 0 0,30 0 1 0 0,-45 3-8153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1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2482 0 3224 0 0,'0'0'143'0'0,"0"0"93"0"0,0 0 288 0 0,0 0 126 0 0,0 0 22 0 0,0 0-69 0 0,0 0-319 0 0,0 0-144 0 0,0 0-32 0 0,0 0 25 0 0,0 0 123 0 0,0 0 52 0 0,0 0 11 0 0,0 0-29 0 0,0 0-122 0 0,0 0-52 0 0,0 0-10 0 0,0 0-6 0 0,0 0-18 0 0,0 0-8 0 0,0 0-2 0 0,0 0 14 0 0,0 0 64 0 0,0 0 30 0 0,0 0 4 0 0,0 0 10 0 0,0 0 45 0 0,0 0 17 0 0,0 0 7 0 0,0 0 5 0 0,0 0 17 0 0,-2 1 10 0 0,-70 18 1265 0 0,26-9-1032 0 0,-90 20 928 0 0,53-17-455 0 0,-33 9-12 0 0,-58 13-206 0 0,-50 9-197 0 0,113-17-540 0 0,7-1-28 0 0,-138 38 36 0 0,59-12 148 0 0,-32-3-79 0 0,183-42-87 0 0,-107 19 41 0 0,95-19 59 0 0,-50 16 0 0 0,37-8 0 0 0,-6 1-2 0 0,-70 29 0 0 0,37-2-59 0 0,3 1-34 0 0,80-39-101 0 0,3 0-12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2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58 4608 0 0,'0'-9'407'0'0,"-2"-22"-921"0"0,1 23 2687 0 0,1-1 3633 0 0,-3 42-2977 0 0,1-4-2216 0 0,0 50 362 0 0,4 84 65 0 0,9 85-344 0 0,-4-50-154 0 0,-2-122-383 0 0,16 340-30 0 0,-19-250 8 0 0,1 20-2 0 0,2 8 57 0 0,-5-161-264 0 0,0 8 666 0 0,0-38-1243 0 0,0 1 0 0 0,1-1 0 0 0,-1 0 0 0 0,1 1 0 0 0,0-1 0 0 0,0 0 0 0 0,0 0 0 0 0,3 5 0 0 0,-3-6-5615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3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5984 0 0,'0'0'464'0'0,"0"0"-99"0"0,0 0 723 0 0,0 0 345 0 0,0 0 67 0 0,0 0-90 0 0,0 0-452 0 0,0 0-196 0 0,0 0-40 0 0,2 1-59 0 0,10 8-375 0 0,0-1 1 0 0,1 0-1 0 0,1-1 0 0 0,-1-1 1 0 0,1 0-1 0 0,20 6 0 0 0,-12-3-282 0 0,-19-7 19 0 0,0 0-1 0 0,1 0 1 0 0,-1-1-1 0 0,8 3 0 0 0,5 0 85 0 0,-1 2 0 0 0,30 14 0 0 0,-21-9-245 0 0,120 49-119 0 0,12-8 697 0 0,-102-38 11 0 0,25 9-233 0 0,-46-13-177 0 0,7 3 10 0 0,105 41 147 0 0,23 10-67 0 0,29 17-5 0 0,-156-70-128 0 0,-27-7 0 0 0,0 0 0 0 0,17 6 0 0 0,51 21 54 0 0,-10-5-44 0 0,-34-10-10 0 0,75 23 0 0 0,72 7 150 0 0,-61-10-44 0 0,-108-29-105 0 0,-13-6-3 0 0,0 1 1 0 0,0-1-1 0 0,0 0 0 0 0,-1 0 1 0 0,1 0-1 0 0,5 1 1 0 0,19 5-53 0 0,-9-1 54 0 0,24 5 0 0 0,9 6 0 0 0,-47-16 0 0 0,1 0 0 0 0,-1 0 0 0 0,0 0 0 0 0,0 1 0 0 0,0-1 0 0 0,0 1 0 0 0,5 3 0 0 0,6 1 0 0 0,25 6 0 0 0,-28-8 0 0 0,0-1 0 0 0,20 11 0 0 0,-4-2 0 0 0,35 8 0 0 0,23 11 0 0 0,-15-11 0 0 0,-69-19 0 0 0,6-1 11 0 0,-5 1 32 0 0,-2-1-42 0 0,0 0 1 0 0,0 1-1 0 0,0-1 1 0 0,0 0-1 0 0,0 1 1 0 0,0-1-1 0 0,0 0 1 0 0,0 1-1 0 0,-1 0 1 0 0,1-1-1 0 0,0 1 1 0 0,0-1-1 0 0,0 1 1 0 0,-1 0-1 0 0,2 1 1 0 0,4 0-149 0 0,-5-2-549 0 0,-1 0-251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5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2433 1921 2760 0 0,'-1'0'207'0'0,"-1"0"74"0"0,2 0 958 0 0,-14 8 3730 0 0,6-8-3865 0 0,6 0-222 0 0,-4 3 738 0 0,-9 0-639 0 0,-17 3 712 0 0,28-6-1523 0 0,0 0 1 0 0,1 1 0 0 0,-1-1-1 0 0,0 1 1 0 0,-4 1-1 0 0,6-1 326 0 0,-5-1 320 0 0,-25 3-81 0 0,30-3-526 0 0,-12 1 63 0 0,-9 1 264 0 0,1-2-1 0 0,-1 0 0 0 0,-37-5 1 0 0,-79-9-462 0 0,15 9 1281 0 0,34 3-951 0 0,8 1-167 0 0,51 2-123 0 0,-44-5 0 0 0,67 2-65 0 0,-50-6 94 0 0,-66 0 1 0 0,17-1 22 0 0,75 6-132 0 0,5-3 13 0 0,23 4-42 0 0,-1 1 0 0 0,1 0 0 0 0,0 1-1 0 0,0-1 1 0 0,-6 0 0 0 0,-8 0 37 0 0,-23-4 0 0 0,24 3-22 0 0,-24-1 0 0 0,25 2-20 0 0,0-1 0 0 0,-25-5 0 0 0,-9-1 0 0 0,-12-2 30 0 0,14 1 15 0 0,28 6-6 0 0,-1-1 0 0 0,-25-9 0 0 0,-67-16 25 0 0,106 27-53 0 0,0-1 0 0 0,0 1-1 0 0,0-2 1 0 0,-11-6 0 0 0,-40-22-1 0 0,20 13 44 0 0,-16-5-44 0 0,47 21-10 0 0,5 2 0 0 0,1 1 0 0 0,0-1 0 0 0,-1 1 0 0 0,1-1 0 0 0,0 0 0 0 0,-1 0 0 0 0,1 0 0 0 0,0 0 0 0 0,-2-2 0 0 0,0 1 5 0 0,1 1 0 0 0,0-1 0 0 0,0 1 0 0 0,-1-1 0 0 0,1 1 0 0 0,-1-1 0 0 0,1 1-1 0 0,-5-1 1 0 0,-7-4 15 0 0,-50-29-9 0 0,49 24 39 0 0,-2 0-36 0 0,-29-9 93 0 0,33 16-102 0 0,1-2 1 0 0,-12-6-1 0 0,-14-6 64 0 0,32 15-48 0 0,-1-1 1 0 0,1 0-1 0 0,0 0 1 0 0,1 0-1 0 0,-8-8 0 0 0,1 3 22 0 0,5 2-17 0 0,0 1 0 0 0,0-1 1 0 0,1 1-1 0 0,0-2 0 0 0,0 1 1 0 0,1-1-1 0 0,0 0 1 0 0,-9-17-1 0 0,12 12 31 0 0,2 12-57 0 0,0 0 1 0 0,0 0-1 0 0,0 0 1 0 0,0 0-1 0 0,0 0 1 0 0,0 0-1 0 0,0 0 1 0 0,-1 0-1 0 0,1 0 1 0 0,0 0-1 0 0,-1 0 1 0 0,1 0-1 0 0,-1-1 1 0 0,-1-1 12 0 0,1-1 0 0 0,0 1 0 0 0,0-1 0 0 0,0 1 1 0 0,1-1-1 0 0,-1 0 0 0 0,1 1 0 0 0,0-6 0 0 0,-1-6 61 0 0,3-21 86 0 0,-4 18-76 0 0,2 14-59 0 0,0 1-1 0 0,-1-1 1 0 0,1 1 0 0 0,-1-1-1 0 0,0 1 1 0 0,0-1 0 0 0,0 1 0 0 0,0 0-1 0 0,-1-1 1 0 0,1 1 0 0 0,-1 0-1 0 0,-2-4 1 0 0,0 2 4 0 0,1 1 1 0 0,0-1-1 0 0,0 0 0 0 0,0 0 0 0 0,1 0 0 0 0,0 0 0 0 0,0-1 1 0 0,0 1-1 0 0,0-1 0 0 0,1 1 0 0 0,0-1 0 0 0,0 1 0 0 0,1-1 1 0 0,-1 0-1 0 0,1 1 0 0 0,2-11 0 0 0,-1-5 113 0 0,-1-41 0 0 0,-1 26-39 0 0,2 27-67 0 0,0 0 0 0 0,0-1 0 0 0,5-13-1 0 0,1-6 38 0 0,-6 25-54 0 0,0 0 0 0 0,0 0 0 0 0,1 0 0 0 0,-1 0 1 0 0,1 1-1 0 0,4-6 0 0 0,-4 6-1 0 0,0-1-1 0 0,0 1 1 0 0,-1-1 0 0 0,1 1 0 0 0,-1-1 0 0 0,2-5-1 0 0,-3 7-7 0 0,1-1 0 0 0,0 1 0 0 0,-1 0 0 0 0,1 0 0 0 0,0 0 0 0 0,1-1-1 0 0,0-1 1 0 0,0 2-1 0 0,-1-1-1 0 0,0 1 1 0 0,1-1-1 0 0,-1 1 1 0 0,0-1-1 0 0,0 0 1 0 0,0-3-1 0 0,13-34 56 0 0,-13 38-59 0 0,-1 0 1 0 0,2 0-1 0 0,-1 0 0 0 0,0 0 1 0 0,0 0-1 0 0,1 0 0 0 0,-1 0 1 0 0,1 1-1 0 0,-1-1 0 0 0,1 0 1 0 0,2-1-1 0 0,-2 1 4 0 0,0 1-1 0 0,0-2 1 0 0,0 1-1 0 0,0 0 1 0 0,0 0-1 0 0,-1-1 1 0 0,3-2-1 0 0,-3 2 1 0 0,1-1 0 0 0,0 1 0 0 0,0 0 0 0 0,0 1 0 0 0,1-1 0 0 0,-1 0 0 0 0,0 1 0 0 0,4-3 0 0 0,-4 3 1 0 0,0 1 0 0 0,-1-1 0 0 0,1 1 1 0 0,0-1-1 0 0,-1 0 0 0 0,1 0 0 0 0,-1 1 0 0 0,0-1 0 0 0,1 0 0 0 0,-1 0 0 0 0,0 0 1 0 0,0-1-1 0 0,0 1 0 0 0,-1 0 0 0 0,1 0 0 0 0,0-1 0 0 0,-1 1 0 0 0,1-4 0 0 0,0 4-1 0 0,-1-1 0 0 0,1 1 0 0 0,0 0 0 0 0,1 0-1 0 0,-1 0 1 0 0,0 0 0 0 0,0 0 0 0 0,3-3-1 0 0,-1 2-1 0 0,53-65 182 0 0,-53 64-189 0 0,14-10 53 0 0,-4 2-10 0 0,1 0 0 0 0,-1 0-1 0 0,2 2 1 0 0,26-16 0 0 0,-10 14 9 0 0,-24 10-38 0 0,0-1-1 0 0,-1 0 1 0 0,11-5-1 0 0,-15 7-6 0 0,2-8-3 0 0,-4 8-4 0 0,1-1 3 0 0,1 1 0 0 0,-1-1 0 0 0,0 0 1 0 0,1 1-1 0 0,-1 0 0 0 0,1-1 0 0 0,2-1 0 0 0,0 0 25 0 0,20-15 13 0 0,-14 11-30 0 0,0 0 1 0 0,13-14-1 0 0,-17 17-1 0 0,-1-1-1 0 0,0 1 1 0 0,1 0 0 0 0,0 1-1 0 0,6-4 1 0 0,-2 2-4 0 0,4-6-6 0 0,-13 9 0 0 0,0 1 0 0 0,1 0 0 0 0,-1-1 0 0 0,1 1 0 0 0,0 0 0 0 0,-1 0 0 0 0,1 0 0 0 0,0 0 0 0 0,3-1 0 0 0,1 1 0 0 0,-4 1 0 0 0,0 0 0 0 0,-1-1 0 0 0,1 1 0 0 0,0 0 0 0 0,-1-1 0 0 0,1 1 0 0 0,0-1 0 0 0,-1 0 0 0 0,1 1 0 0 0,2-3 0 0 0,45-17 0 0 0,-36 15 11 0 0,0 0-1 0 0,0 0 1 0 0,0 2-1 0 0,26-5 1 0 0,-7 1 0 0 0,-17 6-11 0 0,-14 1 0 0 0,1 0 0 0 0,0 0 0 0 0,-1 0 0 0 0,1 0 0 0 0,-1-1 0 0 0,0 1 0 0 0,1 0 0 0 0,-1-1 0 0 0,1 1 0 0 0,2-2 0 0 0,3-1 0 0 0,0 0 0 0 0,1 1 0 0 0,0 0 0 0 0,0 0 0 0 0,8 0 0 0 0,-6 0 0 0 0,1 0 0 0 0,12-4 0 0 0,8-2 0 0 0,-23 6 0 0 0,1-1 0 0 0,12-4 0 0 0,-19 6 0 0 0,-1 0 0 0 0,1 0 0 0 0,0 1 0 0 0,-1-1 0 0 0,1 0 0 0 0,0 1 0 0 0,0 0 0 0 0,0-1 0 0 0,0 1 0 0 0,0 0 0 0 0,1 0 0 0 0,5-1 0 0 0,51-20 0 0 0,-57 21 0 0 0,0-1 0 0 0,0 1 0 0 0,0-1 0 0 0,-1 0 0 0 0,1 1 0 0 0,0-1 0 0 0,0 0 0 0 0,-1-1 0 0 0,1 1 0 0 0,1-1 0 0 0,5-4 0 0 0,41-22 0 0 0,-30 19 0 0 0,-3 6-1 0 0,18-2 13 0 0,-27 3 9 0 0,-4 2-17 0 0,-1-1 0 0 0,1 0 0 0 0,0 1 0 0 0,0 0 0 0 0,-1 0 0 0 0,1 0 0 0 0,4 0 0 0 0,142-3-4 0 0,-140 1 0 0 0,-7 1 0 0 0,0 1 0 0 0,0-1 0 0 0,0 0 0 0 0,0 1 0 0 0,0 0 0 0 0,0 0 0 0 0,-1-1 0 0 0,1 1 0 0 0,4 1 0 0 0,8-1 0 0 0,46-3 0 0 0,-30 2 0 0 0,-24 2 0 0 0,19-4 0 0 0,17-2 0 0 0,-41 4 0 0 0,0 1 0 0 0,0 0 0 0 0,0 0 0 0 0,0 0 0 0 0,0 0 0 0 0,0 0 0 0 0,0 0 0 0 0,0 0 0 0 0,0 0 0 0 0,0 0 0 0 0,2 1 0 0 0,-1-1 0 0 0,1 1 0 0 0,-1-1 0 0 0,0 0 0 0 0,0 0 0 0 0,1 0 0 0 0,-1 0 0 0 0,0 0 0 0 0,1-1 0 0 0,-1 1 0 0 0,0-1 0 0 0,0 1 0 0 0,0-1 0 0 0,0 0 0 0 0,3-1 0 0 0,27-3 0 0 0,-6-3 0 0 0,-24 8 0 0 0,0-1 0 0 0,-1 1 0 0 0,1 0 0 0 0,0 0 0 0 0,-1 0 0 0 0,1-1 0 0 0,-1 1 0 0 0,1-1 0 0 0,-1 1 0 0 0,1-1 0 0 0,-1 0 0 0 0,1 0 0 0 0,1-1 0 0 0,2-1 0 0 0,31-9 0 0 0,-34 12 0 0 0,-1 0 0 0 0,0 0 0 0 0,0 0 0 0 0,1 0 0 0 0,-1-1 0 0 0,0 1 0 0 0,0 0 0 0 0,0-1 0 0 0,1 1 0 0 0,-1-1 0 0 0,0 1 0 0 0,2-2 0 0 0,7-2 0 0 0,16-5 0 0 0,-7-1 0 0 0,-10 9 0 0 0,-6 1 0 0 0,11-3 0 0 0,-13 3 0 0 0,26-5 0 0 0,-14 5 0 0 0,-3 0 0 0 0,17-7-11 0 0,-16 6-45 0 0,7 2 59 0 0,8-1-3 0 0,-20 1 0 0 0,0 0 0 0 0,19-7 0 0 0,-8 4 27 0 0,2 3-54 0 0,9-1 27 0 0,17 0 0 0 0,-13 0-64 0 0,12 0 77 0 0,-42 0 59 0 0,2-2-69 0 0,0 1-1 0 0,0-1 0 0 0,0 1 0 0 0,6-1 0 0 0,-10 2 6 0 0,27-5-78 0 0,-2 4 13 0 0,-17 1 56 0 0,-4-1-80 0 0,17 5-689 0 0,9-1-2611 0 0,-13 1-5714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5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1041 1 4720 0 0,'0'0'216'0'0,"0"0"101"0"0,0 0 302 0 0,0 0 134 0 0,0 0 23 0 0,2 0-45 0 0,0 0-1747 0 0,4 0 5011 0 0,-6 0-3932 0 0,0 0 1 0 0,0 0 0 0 0,0 0 0 0 0,0 0 0 0 0,0 0 0 0 0,0 0 0 0 0,0 0 0 0 0,1 0-1 0 0,-1 1 1 0 0,0-1 0 0 0,0 0 0 0 0,0 0 0 0 0,0 0 0 0 0,0 0 0 0 0,0 0-1 0 0,0 0 1 0 0,0 0 0 0 0,0 0 0 0 0,0 0 0 0 0,0 0 0 0 0,0 1 0 0 0,0-1-1 0 0,0 0 1 0 0,0 0 0 0 0,0 0 0 0 0,0 0 0 0 0,0 0 0 0 0,0 0 0 0 0,0 0 0 0 0,0 0-1 0 0,0 1 1 0 0,0-1 0 0 0,0 0 0 0 0,0 0 0 0 0,0 0 0 0 0,0 0 0 0 0,0 0-1 0 0,0 0 1 0 0,0 0 0 0 0,0 0 0 0 0,0 0 0 0 0,0 1 0 0 0,0-1 0 0 0,0 0-1 0 0,0 0 1 0 0,0 0 0 0 0,0 0 0 0 0,0 0 0 0 0,0 0 0 0 0,-1 0 0 0 0,1 0 0 0 0,0 1 208 0 0,0-1-34 0 0,0 0-12 0 0,0 0-2 0 0,0 0-10 0 0,0 0-38 0 0,0 0-16 0 0,0 0-6 0 0,0 0-12 0 0,0 0-36 0 0,0 0-12 0 0,0 0-5 0 0,0 0-5 0 0,0 0-10 0 0,0 0 11 0 0,0 0-14 0 0,0 0-1 0 0,0 0 6 0 0,-16 0 472 0 0,4 0-20 0 0,11 0-438 0 0,-8 0 20 0 0,8 0-96 0 0,1 0-11 0 0,-1-1 0 0 0,1 1 0 0 0,-1 0 0 0 0,1 0 0 0 0,-1 0 0 0 0,1 0 0 0 0,0 0 0 0 0,-1 0 0 0 0,1 0 0 0 0,-1 0 0 0 0,1 0 0 0 0,-1 0 0 0 0,1 1 0 0 0,-1-1 0 0 0,1 0 0 0 0,0 0 0 0 0,-1 0 0 0 0,1 0 0 0 0,-1 1 0 0 0,1-1 0 0 0,0 0 0 0 0,-1 0 0 0 0,1 1 0 0 0,0-1 0 0 0,-1 1 0 0 0,-1-1 3 0 0,1 1-1 0 0,-1-1 1 0 0,0 0-1 0 0,1 0 0 0 0,-1 1 1 0 0,0-1-1 0 0,1 0 0 0 0,-1 0 1 0 0,0-1-1 0 0,-1 1 0 0 0,-1-1 8 0 0,-4 1 25 0 0,1 0 0 0 0,0 1 1 0 0,-12 2-1 0 0,2-2 53 0 0,-25 3 301 0 0,29-4-304 0 0,7 1-58 0 0,-1-2 1 0 0,0 1-1 0 0,0-1 1 0 0,-7-1-1 0 0,-13 1 114 0 0,22 1-122 0 0,0 0 1 0 0,0-1-1 0 0,1 1 1 0 0,-10-3-1 0 0,7 2-10 0 0,1 0 0 0 0,-1 0 1 0 0,0 1-1 0 0,0 0 0 0 0,-10 1 0 0 0,-5 0 41 0 0,6 0-25 0 0,-1 1 1 0 0,-18 3-1 0 0,22-2 24 0 0,-6 0-149 0 0,0 0-1 0 0,-21 1 1 0 0,10 0 598 0 0,9 1-297 0 0,-24 5-16 0 0,37-8-99 0 0,-1 0 0 0 0,1 0-1 0 0,-12 6 1 0 0,3-2 68 0 0,0-2 129 0 0,15-4-275 0 0,1 0 0 0 0,-1 0 0 0 0,0 0 0 0 0,1 1 0 0 0,-1-1-1 0 0,1 1 1 0 0,-1-1 0 0 0,0 1 0 0 0,1 0 0 0 0,-4 1 0 0 0,-2 2 31 0 0,0 0 1 0 0,0-1 0 0 0,-1 0 0 0 0,0-1-1 0 0,-14 4 1 0 0,12-4 19 0 0,-1 1 0 0 0,-14 6 0 0 0,22-7-41 0 0,-9 5 182 0 0,-6 5 62 0 0,16-10-207 0 0,-1 0 0 0 0,0 0 1 0 0,0 0-1 0 0,-1 0 0 0 0,1-1 0 0 0,-5 3 0 0 0,2-4 22 0 0,0 3-54 0 0,-6 3 95 0 0,-17 20 356 0 0,24-23-331 0 0,2-3-175 0 0,-7 9-252 0 0,9-9 289 0 0,1 1 0 0 0,0-1 0 0 0,-1 1 0 0 0,1-1 0 0 0,-1 1 0 0 0,1-1 0 0 0,0 1 0 0 0,-1-1 0 0 0,1 1 0 0 0,0-1 0 0 0,0 1 0 0 0,-1-1 0 0 0,1 1 0 0 0,0-1 0 0 0,0 1 0 0 0,0 0 0 0 0,-1 0 0 0 0,1 0 1 0 0,0 1-1 0 0,0-1 1 0 0,-1 0 0 0 0,1 0-1 0 0,-1 0 1 0 0,0 1 0 0 0,1-1 0 0 0,-1 0-1 0 0,0 0 1 0 0,1 0 0 0 0,-1 0-1 0 0,0 0 1 0 0,0 0 0 0 0,0 0-1 0 0,0-1 1 0 0,0 1 0 0 0,-2 1-1 0 0,2-1 15 0 0,0 0-1 0 0,-1 0 0 0 0,1 0 1 0 0,0 0-1 0 0,0 1 0 0 0,-1-1 1 0 0,1 0-1 0 0,0 1 1 0 0,0-1-1 0 0,0 0 0 0 0,1 1 1 0 0,-1 0-1 0 0,0-1 0 0 0,1 1 1 0 0,-1-1-1 0 0,1 1 0 0 0,-1 2 1 0 0,0 0-27 0 0,-2 4 32 0 0,1-5 15 0 0,-2 4-18 0 0,3-4-7 0 0,0-1 0 0 0,0 1 1 0 0,0-1-1 0 0,0 0 0 0 0,-1 0 0 0 0,1 1 1 0 0,-4 2-1 0 0,-1 3 53 0 0,2-1-4 0 0,4-2 10 0 0,0-3-65 0 0,-1-1 0 0 0,1 1 0 0 0,0-1 0 0 0,0 1 0 0 0,-1-1 0 0 0,1 1 0 0 0,-1-1 0 0 0,1 0 0 0 0,-1 1 0 0 0,0-1 0 0 0,1 0 0 0 0,-2 2 0 0 0,1-2-3 0 0,0 0 0 0 0,0 0 0 0 0,1 1 0 0 0,-1-1 0 0 0,1 0 0 0 0,-1 1 0 0 0,1-1 0 0 0,-1 1-1 0 0,1-1 1 0 0,0 1 0 0 0,-1-1 0 0 0,1 2 0 0 0,0 7 4 0 0,1-7 4 0 0,-1 1-1 0 0,0-1 1 0 0,0 1-1 0 0,-1-1 1 0 0,1 1 0 0 0,-1 0-1 0 0,1-1 1 0 0,-1 1-1 0 0,0-1 1 0 0,-1 0 0 0 0,-1 6-1 0 0,2-8-9 0 0,0 0 0 0 0,0 0 0 0 0,1 0 0 0 0,-1 0 1 0 0,1 0-1 0 0,-1 0 0 0 0,1 1 0 0 0,-1-1 0 0 0,1 0 0 0 0,-1 0 0 0 0,1 1 0 0 0,0-1 0 0 0,0 0 0 0 0,0 0 0 0 0,0 1 0 0 0,0-1 0 0 0,0 0 0 0 0,0 0 0 0 0,1 3 0 0 0,0 2 14 0 0,4 34 109 0 0,0-7-66 0 0,-5 75 0 0 0,-3-99-64 0 0,-5-2 0 0 0,13-2 0 0 0,0 3 0 0 0,-1 9 0 0 0,-3-14 0 0 0,0 0 0 0 0,0 0 0 0 0,0-1 0 0 0,0 1 0 0 0,1-1 0 0 0,2 6 0 0 0,-1-4 0 0 0,-2-1 0 0 0,8 9 0 0 0,-1-7 0 0 0,-6-5 0 0 0,-1 1 0 0 0,0-1 0 0 0,1 1 0 0 0,-1-1 0 0 0,0 0 0 0 0,1 1 0 0 0,-1-1 0 0 0,0 0 0 0 0,1 0 0 0 0,-1 0 0 0 0,0 0 0 0 0,1 0 0 0 0,2-1 0 0 0,2 0 0 0 0,10 0 1 0 0,-13-1-4 0 0,-2 0 7 0 0,9 2 13 0 0,-10 0-8 0 0,1-1-1 0 0,-1 1 1 0 0,1 0 0 0 0,-1 0 0 0 0,1 0-1 0 0,-1 0 1 0 0,1-1 0 0 0,-1 1-1 0 0,1 0 1 0 0,-1 0 0 0 0,1-1 0 0 0,-1 1-1 0 0,1 0 1 0 0,-1-1 0 0 0,0 1 0 0 0,1 0-1 0 0,0-1 1 0 0,1-1 22 0 0,12-2 50 0 0,-13 4-95 0 0,0 0-1 0 0,0 0 1 0 0,0 0 0 0 0,0 0-1 0 0,1 0 1 0 0,-1-1-1 0 0,0 1 1 0 0,0 0-1 0 0,0-1 1 0 0,0 1-1 0 0,0-1 1 0 0,0 1-1 0 0,0-1 1 0 0,0 0-1 0 0,0 1 1 0 0,0-1-1 0 0,0 0 1 0 0,0 0-1 0 0,1-1 1 0 0,3-5-1 0 0,7-2 43 0 0,-6 5 48 0 0,-3 4-90 0 0,-2 0 9 0 0,-1 0 1 0 0,0 0-1 0 0,1-1 1 0 0,-1 1-1 0 0,0 0 1 0 0,1 0 0 0 0,-1-1-1 0 0,0 1 1 0 0,1 0-1 0 0,-1-1 1 0 0,0 1 0 0 0,0 0-1 0 0,1-1 1 0 0,-1 1-1 0 0,0-1 1 0 0,0 1-1 0 0,0 0 1 0 0,1-1 0 0 0,-1-1-2 0 0,18-22 6 0 0,-10 16 0 0 0,-4-1 0 0 0,6 1 0 0 0,-6 2 11 0 0,-2 2 42 0 0,-2 3-50 0 0,16-14-6 0 0,-6 2 3 0 0,-9 8 0 0 0,-1 3 0 0 0,0-5 0 0 0,-1 7 0 0 0,1-1 0 0 0,0 1 0 0 0,-1-1 0 0 0,1 0 0 0 0,0 1 0 0 0,0-1 0 0 0,0 0 0 0 0,0 1 0 0 0,0-1 0 0 0,0 0 0 0 0,0 1 0 0 0,0-1 0 0 0,0 0 0 0 0,0 1 0 0 0,0-1 0 0 0,0 0 0 0 0,0 1 0 0 0,0-1 0 0 0,1 1 0 0 0,-1-1 0 0 0,0 0 0 0 0,0 1 0 0 0,1-1 0 0 0,-1 1 0 0 0,0-1 0 0 0,1 1 0 0 0,-1-1 0 0 0,1 1 0 0 0,-1-1 0 0 0,1 1 0 0 0,-1-1 0 0 0,1 1 0 0 0,-1-1 0 0 0,1 1 0 0 0,-1 0 0 0 0,1-1 0 0 0,0 1 0 0 0,-1 0 0 0 0,1 0 0 0 0,-1-1 0 0 0,1 1 0 0 0,0 0 0 0 0,0 0 0 0 0,2-1 0 0 0,29-12 64 0 0,-24 9-64 0 0,-6 3 6 0 0,0 0-1 0 0,-1 0 0 0 0,1 0 1 0 0,-1 0-1 0 0,1 0 0 0 0,-1 0 1 0 0,1 0-1 0 0,-1 0 0 0 0,0-1 1 0 0,0 1-1 0 0,1 0 0 0 0,-1-1 1 0 0,1-1-1 0 0,0-1 24 0 0,2-5 35 0 0,-2 1-128 0 0,5 3 48 0 0,-2-1 32 0 0,0-4 51 0 0,0 2-120 0 0,8 0 38 0 0,-6-1 17 0 0,-5 6-3 0 0,12-13 1 0 0,-11 9 11 0 0,0 5 32 0 0,0 0-37 0 0,8-4-2 0 0,-7 2 50 0 0,3-4-44 0 0,-8 6-9 0 0,1 2-1 0 0,0 0 0 0 0,-1 0 0 0 0,1-1 0 0 0,0 1 0 0 0,0 0 0 0 0,-1 0 0 0 0,1 0 0 0 0,0 0 0 0 0,0-1 0 0 0,0 1 0 0 0,0 0 0 0 0,-1 0 0 0 0,1-1 0 0 0,0 1 0 0 0,0 0 0 0 0,0 0 0 0 0,0-1 0 0 0,0 1 0 0 0,0 0 0 0 0,0 0 0 0 0,0-1 0 0 0,0 1 0 0 0,0 0 0 0 0,0 0 0 0 0,0-1 0 0 0,0 1 0 0 0,0 0 0 0 0,0-1-1 0 0,0 1 1 0 0,0 0 0 0 0,0 0 0 0 0,0-1 0 0 0,0 1 0 0 0,0 0 0 0 0,0 0 0 0 0,0-1 0 0 0,1 1 0 0 0,-1 0 0 0 0,0 0 0 0 0,0-1 0 0 0,0 1 0 0 0,3-6 8 0 0,1 2 33 0 0,6-2-26 0 0,-4 1-15 0 0,2 1 0 0 0,1-3-12 0 0,1 3-36 0 0,-2-1 36 0 0,-3 2 26 0 0,-3 1 39 0 0,0 0-61 0 0,0 0-1 0 0,1 0 1 0 0,-1 0-1 0 0,0 0 1 0 0,1 1 0 0 0,-1-1-1 0 0,1 1 1 0 0,5-3 0 0 0,-4 3 84 0 0,7-6 20 0 0,8 3-25 0 0,-17 3-28 0 0,2-3-43 0 0,46-16-54 0 0,-29 13 38 0 0,12 1 14 0 0,-27 4-14 0 0,7 1-152 0 0,-1 1 146 0 0,20-5 22 0 0,10 2 0 0 0,-14-1 0 0 0,-2 4 0 0 0,11 0 0 0 0,-29 0 0 0 0,-1 0 0 0 0,0 0 0 0 0,0-1 0 0 0,9-2 0 0 0,-7 1 0 0 0,-4 1 0 0 0,22 3 0 0 0,6-3 0 0 0,-26-1 0 0 0,3 2 0 0 0,-3 3-157 0 0,-5-3-659 0 0,7 0-1427 0 0,0 0 1091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1059 914 6392 0 0,'0'0'290'0'0,"0"0"-3"0"0,0 0-22 0 0,0 0 605 0 0,0 0 287 0 0,0 0 54 0 0,-3 0-79 0 0,-80 0 4618 0 0,81 0-5299 0 0,0 1 49 0 0,-7 1-331 0 0,-1 0 0 0 0,1 0 0 0 0,0-1 0 0 0,-1 0 0 0 0,1-1-1 0 0,-14 0 1 0 0,18 0-149 0 0,1 0 0 0 0,-1 0 0 0 0,0 1 0 0 0,1 0 0 0 0,-6 1-1 0 0,-7 2 109 0 0,-14 3 592 0 0,24-5-612 0 0,1 0 0 0 0,-1-1 0 0 0,-12 2 0 0 0,17-3-27 0 0,-1 0-1 0 0,-5 3-42 0 0,0-2 0 0 0,0 1 0 0 0,0-1 0 0 0,-1-1 0 0 0,1 1 0 0 0,0-2 0 0 0,-16-1 0 0 0,20 2-19 0 0,-1 0-1 0 0,0 0 0 0 0,0 0 0 0 0,0 1 1 0 0,1-1-1 0 0,-7 3 0 0 0,-22 1-18 0 0,-22-9 60 0 0,1 2 134 0 0,18-2-120 0 0,25 4-52 0 0,-1 1-1 0 0,-20-6 0 0 0,12 1-23 0 0,14 3-56 0 0,1 0 0 0 0,-1 1-1 0 0,1 0 1 0 0,-1 0 0 0 0,-10-1-1 0 0,7 2 59 0 0,0-1 0 0 0,1 0 0 0 0,-1-1 0 0 0,-15-4 0 0 0,22 5 6 0 0,-1 0-1 0 0,0 0 1 0 0,1 1-1 0 0,-1 0 1 0 0,0-1-1 0 0,1 1 0 0 0,-1 0 1 0 0,0 0-1 0 0,-4 1 1 0 0,-21 1 321 0 0,19-2-323 0 0,1 0 1 0 0,0-1 0 0 0,-17-3-1 0 0,25 4-4 0 0,-1 0 0 0 0,1 0 0 0 0,0 0 0 0 0,0-1 0 0 0,0 1 0 0 0,-1 0 0 0 0,1 0 0 0 0,0 0 0 0 0,0 0 0 0 0,-1 0 0 0 0,1-1 0 0 0,0 1 0 0 0,-1 0 0 0 0,1 0 0 0 0,0 0 0 0 0,0 0 0 0 0,-1 0 0 0 0,1 0 0 0 0,0 0 0 0 0,-1 0 0 0 0,1 0 0 0 0,0 0 0 0 0,0 0 0 0 0,-1 0 0 0 0,1 0 0 0 0,0 0 0 0 0,-1 0 0 0 0,1 1 0 0 0,0-1 0 0 0,0 0 0 0 0,-1 0 0 0 0,1 0 0 0 0,0 0 0 0 0,0 0 0 0 0,-1 1 0 0 0,1-1 0 0 0,0 0 0 0 0,-1 1 0 0 0,1-1 0 0 0,0 0 0 0 0,0 0 0 0 0,-1 0 0 0 0,1 0 0 0 0,0 1 0 0 0,0-1 0 0 0,-1 0 0 0 0,1 0 0 0 0,0 0 0 0 0,-1 0 0 0 0,1 0 0 0 0,0 0 0 0 0,0 0 0 0 0,-1 0 0 0 0,1 0 0 0 0,0 0 0 0 0,-1 0 0 0 0,1 0 0 0 0,0 0 0 0 0,-1 0 0 0 0,1 0 0 0 0,0 0 0 0 0,0 0 0 0 0,-1 0 0 0 0,1 0 0 0 0,0 0 0 0 0,0-1 0 0 0,-1 1 0 0 0,1 0 0 0 0,0 0 0 0 0,-1-1 0 0 0,1 1 0 0 0,-9-3 0 0 0,1 1 0 0 0,-16-3 0 0 0,21 5 0 0 0,3 0 0 0 0,-1 0 0 0 0,0 0 0 0 0,0 0 0 0 0,1 0 0 0 0,-1 0 0 0 0,0 0 0 0 0,0 0 0 0 0,1 0 0 0 0,-1 0 0 0 0,0 0 0 0 0,1-1 0 0 0,-1 1 0 0 0,0 0 0 0 0,1-1 0 0 0,-1 1 0 0 0,0 0 0 0 0,1-1 0 0 0,-1 1 0 0 0,1-1 0 0 0,-1 1 0 0 0,0-1 0 0 0,-1-2 1 0 0,-21-6 38 0 0,21 9-101 0 0,2 0-53 0 0,0 0-12 0 0,-1-1 21 0 0,-5-1 98 0 0,3 1 92 0 0,0-2-55 0 0,-7-10 300 0 0,2 4-318 0 0,0 1 32 0 0,3 1-22 0 0,4 5 32 0 0,0 1 1 0 0,0 1-64 0 0,0-1 0 0 0,1 1 0 0 0,-1 0 0 0 0,1-1 1 0 0,-1 1-1 0 0,1-1 0 0 0,-1 0 0 0 0,1 1 0 0 0,-1-1 1 0 0,1 1-1 0 0,0-1 0 0 0,-1 0 0 0 0,1 1 0 0 0,0-1 1 0 0,-1 0-1 0 0,1 1 0 0 0,0-1 0 0 0,0 0 0 0 0,-1 1 0 0 0,1-1 1 0 0,0 0-1 0 0,0 1 0 0 0,0-1 0 0 0,0 0 0 0 0,0 0 1 0 0,0 1-1 0 0,0-1 0 0 0,1 0 0 0 0,-1 0 0 0 0,0 0 1 0 0,1 0 9 0 0,-1 1 1 0 0,0-1 0 0 0,0 1 0 0 0,0-1 0 0 0,0 1 0 0 0,0-1 0 0 0,0 1 0 0 0,0-1 0 0 0,0 1-1 0 0,0-1 1 0 0,0 1 0 0 0,0-1 0 0 0,0 1 0 0 0,0-1 0 0 0,0 1 0 0 0,0-1 0 0 0,0 1 0 0 0,0-1 0 0 0,-1 1-1 0 0,1-1 1 0 0,0 1 0 0 0,0-1 0 0 0,-1 0 0 0 0,0 0 36 0 0,0 0-1 0 0,0 0 1 0 0,0 0 0 0 0,1 0-1 0 0,-1 0 1 0 0,0-1 0 0 0,1 1-1 0 0,-1 0 1 0 0,1 0 0 0 0,-1-1-1 0 0,1-1 1 0 0,-2 0 16 0 0,1 2-52 0 0,0-9 73 0 0,1-34 163 0 0,-4 28-237 0 0,1 5 0 0 0,5 8 0 0 0,2-4 0 0 0,-3 1 240 0 0,-1 1 133 0 0,8-16-178 0 0,-7 13-195 0 0,4-5-2 0 0,-5 11 41 0 0,0-8-748 0 0,-1 8 709 0 0,0 0 0 0 0,7-9 0 0 0,-6 9 0 0 0,9-7 0 0 0,-4 3 0 0 0,-4 5 0 0 0,-2-1 0 0 0,9-9 11 0 0,-6 8 77 0 0,14-8-59 0 0,20-8-29 0 0,-26 15-1 0 0,-10 4 2 0 0,1 0 0 0 0,-1 0 0 0 0,1 0 0 0 0,-1 0 0 0 0,0-1 0 0 0,1 1 0 0 0,-1 0 0 0 0,1 0 0 0 0,-1 0 0 0 0,1-1 0 0 0,-1 1-1 0 0,0 0 1 0 0,1 0 0 0 0,-1-1 0 0 0,0 1 0 0 0,1 0 0 0 0,-1-1 0 0 0,0 1 0 0 0,1 0 0 0 0,-1-1 0 0 0,1 0 98 0 0,0 1-72 0 0,0 0 1 0 0,-1 0 0 0 0,1 0 0 0 0,0-1-1 0 0,0 1 1 0 0,-1 0 0 0 0,1 0 0 0 0,0-1-1 0 0,0 1 1 0 0,-1 0 0 0 0,1-1 0 0 0,0 1-1 0 0,0 0 1 0 0,0-2 0 0 0,17-8-18 0 0,-10 5-222 0 0,-8 4 206 0 0,0 1 0 0 0,0 0 0 0 0,0 0 0 0 0,0 0 0 0 0,0-1 0 0 0,1 1 0 0 0,-1 0 0 0 0,0 0 0 0 0,0 0 0 0 0,0-1 0 0 0,1 1 0 0 0,-1 0 0 0 0,0 0 0 0 0,0 0 0 0 0,1 0 0 0 0,-1 0 0 0 0,0 0 0 0 0,0-1 0 0 0,1 1 0 0 0,-1 0 0 0 0,0 0 0 0 0,1 0 0 0 0,-1 0 0 0 0,0 0 0 0 0,1 0 0 0 0,1-1-120 0 0,3-5 100 0 0,4-3 26 0 0,-7 7 0 0 0,12-4 0 0 0,11-11 0 0 0,-16 10 0 0 0,4-1 17 0 0,-7 3 39 0 0,2-3-54 0 0,2-2 48 0 0,-7 10-48 0 0,0 0 5 0 0,8-5 51 0 0,-7 1-47 0 0,-3 1 24 0 0,0 3-33 0 0,-1-1-1 0 0,1 0 1 0 0,0 0 0 0 0,-1 1-1 0 0,1-1 1 0 0,0 0-1 0 0,0 1 1 0 0,0-1 0 0 0,0 1-1 0 0,-1-1 1 0 0,1 1-1 0 0,0-1 1 0 0,0 1 0 0 0,0 0-1 0 0,0 0 1 0 0,0-1-1 0 0,1 1 1 0 0,0-2 41 0 0,2-4-22 0 0,-2 4 22 0 0,5-5-33 0 0,-3 4 1 0 0,-2 1 32 0 0,2-4-33 0 0,0 1-10 0 0,0-3 0 0 0,0-2-4 0 0,-2 10 10 0 0,3-12 46 0 0,-3 5-42 0 0,-4-4-10 0 0,2 10 0 0 0,0 1 0 0 0,0 0 0 0 0,0-1 0 0 0,0 1 0 0 0,0-1 0 0 0,0 1 0 0 0,0-1 0 0 0,0 1 0 0 0,0 0 0 0 0,0-1 0 0 0,0 1 0 0 0,0 0 0 0 0,0-1 0 0 0,0 1 0 0 0,1-1 0 0 0,-1 1 0 0 0,0 0 0 0 0,0-1 0 0 0,0 1 0 0 0,1 0 0 0 0,-1-1 0 0 0,0 1 0 0 0,1 0 0 0 0,-1 0 0 0 0,0-1 0 0 0,1 1 0 0 0,3-7 0 0 0,13-22 0 0 0,-17 29 2 0 0,1 0-1 0 0,-1-1 0 0 0,1 1 1 0 0,-1-1-1 0 0,0 1 0 0 0,1-1 1 0 0,-1 1-1 0 0,0-1 0 0 0,1 1 1 0 0,-1-1-1 0 0,0 1 0 0 0,0-1 1 0 0,0 0-1 0 0,0 1 0 0 0,1-1 1 0 0,-1 1-1 0 0,0-1 0 0 0,0 0 1 0 0,0 1-1 0 0,0-1 0 0 0,0 1 1 0 0,-1-2-1 0 0,1 1 0 0 0,0 1 1 0 0,0-1-1 0 0,0 0 1 0 0,0 1-1 0 0,0-1 0 0 0,0 1 1 0 0,1-1-1 0 0,-1 0 0 0 0,0 1 1 0 0,0-1-1 0 0,0 0 1 0 0,0 1-1 0 0,1-1 0 0 0,-1 0 1 0 0,0 1-1 0 0,1-1 1 0 0,-1 1-1 0 0,0-1 0 0 0,1 1 1 0 0,-1-1-1 0 0,1 1 1 0 0,-1-1-1 0 0,1 0 0 0 0,0-1-1 0 0,-1 2 0 0 0,17-14 0 0 0,-12 6 0 0 0,-1 0 0 0 0,0 1 11 0 0,-3 4 32 0 0,1-3-33 0 0,4-2-10 0 0,-3-4 11 0 0,1 0 32 0 0,3 4-33 0 0,-3 0-10 0 0,-3 5 4 0 0,-1 1-1 0 0,1 0 1 0 0,-1 0-1 0 0,1 0 1 0 0,0 0 0 0 0,0-1-1 0 0,0 1 1 0 0,0 0-1 0 0,0 0 1 0 0,0 1-1 0 0,1-1 1 0 0,-1 0-1 0 0,1 0 1 0 0,-1 1 0 0 0,1-1-1 0 0,0 0 1 0 0,-1 1-1 0 0,1 0 1 0 0,0-1-1 0 0,3 0 1 0 0,9-16 175 0 0,-6 8-191 0 0,-8 9-99 0 0,0 1-10 0 0,0 0 41 0 0,0 0 141 0 0,15-10 324 0 0,-7 4-385 0 0,-3 1 0 0 0,0 1 0 0 0,3-1 0 0 0,-2-1 0 0 0,3 2 2 0 0,-8 4-5 0 0,2-1 58 0 0,2-3-45 0 0,2 1-10 0 0,0 0 2 0 0,-6 1 0 0 0,0 0-5 0 0,14-3-14 0 0,7 0-400 0 0,-19 3 663 0 0,8 3-59 0 0,59-4-187 0 0,-39-1 0 0 0,0 0 0 0 0,-22 3 0 0 0,1 0 0 0 0,3-1 0 0 0,19 2 0 0 0,-17-4 0 0 0,-10 3-37 0 0,0 0 0 0 0,0 1-1 0 0,0-1 1 0 0,0 1 0 0 0,0 0-1 0 0,5 1 1 0 0,3 0 37 0 0,-12-1 173 0 0,8 0 3 0 0,3 1-176 0 0,-8 0 0 0 0,1-1 0 0 0,-1 0 0 0 0,1 0 0 0 0,-1 0 0 0 0,1-1 0 0 0,5-1 0 0 0,0 0 0 0 0,0 1 0 0 0,1-1-17 0 0,-9 1-63 0 0,-2 1-207 0 0,0 0-891 0 0,0 0-356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10880 0 0,'-6'7'359'0'0,"2"1"0"0"0,-1 0 1 0 0,1 1-1 0 0,0-1 0 0 0,1 1 1 0 0,0 0-1 0 0,-3 9 0 0 0,1 0 864 0 0,0-2-201 0 0,-3 27-1 0 0,3-15-332 0 0,4-27-655 0 0,1 0 0 0 0,0 0 0 0 0,0 0-1 0 0,0 0 1 0 0,-1 1 0 0 0,1-1 0 0 0,0 0 0 0 0,1 0 0 0 0,-1 0 0 0 0,0 0 0 0 0,0 0 0 0 0,0 0 0 0 0,1 0 0 0 0,-1 0 0 0 0,0 0 0 0 0,1 0-1 0 0,-1 0 1 0 0,1 0 0 0 0,-1 0 0 0 0,1 0 0 0 0,-1 0 0 0 0,1-1 0 0 0,0 1 0 0 0,-1 0 0 0 0,1 0 0 0 0,0-1 0 0 0,0 1 0 0 0,0 0 0 0 0,0-1-1 0 0,1 2 1 0 0,0-1 1 0 0,-1-1 0 0 0,1 1 0 0 0,-1-1 0 0 0,1 0 0 0 0,0 1 0 0 0,-1-1 0 0 0,1 0 0 0 0,-1 0-1 0 0,1 0 1 0 0,0 0 0 0 0,-1 0 0 0 0,1 0 0 0 0,-1-1 0 0 0,1 1 0 0 0,0 0 0 0 0,-1-1 0 0 0,1 1 0 0 0,2-2-1 0 0,11-6 115 0 0,-9 5-111 0 0,1 0 0 0 0,-1-1 0 0 0,0 0-1 0 0,0 0 1 0 0,0 0 0 0 0,6-6 0 0 0,-7 4-36 0 0,1 0 1 0 0,-1 1 0 0 0,1 0-1 0 0,1 0 1 0 0,-1 1 0 0 0,1 0-1 0 0,9-5 1 0 0,-3 2 46 0 0,-12 6-48 0 0,1 0-1 0 0,-1 0 0 0 0,1 0 1 0 0,-1 0-1 0 0,1 1 1 0 0,-1-1-1 0 0,1 0 0 0 0,0 1 1 0 0,-1-1-1 0 0,4 1 0 0 0,1 3 14 0 0,-5 1 8 0 0,0 0 0 0 0,-1 0 0 0 0,0 0 1 0 0,1-1-1 0 0,-1 1 0 0 0,0 0 0 0 0,-1 0 1 0 0,0 5-1 0 0,-7 26 604 0 0,3-3-106 0 0,5-30-376 0 0,1-1-24 0 0,-1-1-154 0 0,1 1 0 0 0,0-1 0 0 0,-1 0 0 0 0,1 1 1 0 0,0-1-1 0 0,-1 0 0 0 0,1 0 0 0 0,0 1 0 0 0,0-1 0 0 0,-1 0 0 0 0,1 0 0 0 0,0 0 0 0 0,0 0 0 0 0,-1 0 0 0 0,1 0 0 0 0,0 0 0 0 0,0 0 0 0 0,-1 0 0 0 0,1 0 0 0 0,0-1 0 0 0,0 1 0 0 0,-1 0 0 0 0,1 0 0 0 0,0-1 0 0 0,-1 1 0 0 0,1 0 0 0 0,0-1 0 0 0,0 0 0 0 0,0 0-153 0 0,8-6-1185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5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 5528 0 0,'0'0'249'0'0,"0"0"-1"0"0,0 0 140 0 0,0 0 1160 0 0,-1 2 2007 0 0,-2 6-879 0 0,2-4-2380 0 0,0 0-1 0 0,1 0 1 0 0,-1 0 0 0 0,1 0 0 0 0,0 0 0 0 0,0 0 0 0 0,1 4 0 0 0,0 7 80 0 0,-1-6-322 0 0,1 0 0 0 0,0 0 0 0 0,1-1 0 0 0,0 1 0 0 0,0 0 0 0 0,1-1 0 0 0,4 11 0 0 0,-6-17-2 0 0,0-1 0 0 0,-1 1 0 0 0,1-1 0 0 0,0 1-1 0 0,0-1 1 0 0,0 1 0 0 0,0-1 0 0 0,0 0 0 0 0,0 1-1 0 0,0-1 1 0 0,0 0 0 0 0,1 0 0 0 0,-1 0-1 0 0,0 0 1 0 0,1 0 0 0 0,-1 0 0 0 0,1 0 0 0 0,-1 0-1 0 0,3 0 1 0 0,-2 0 27 0 0,0-2-1 0 0,0 1 1 0 0,-1 0-1 0 0,1 0 1 0 0,0 0-1 0 0,-1-1 1 0 0,1 1-1 0 0,0-1 1 0 0,-1 1-1 0 0,1-1 1 0 0,-1 0 0 0 0,3-1-1 0 0,5-2-77 0 0,-7 3 23 0 0,-1 0 0 0 0,1 0 1 0 0,0 0-1 0 0,-1-1 1 0 0,1 1-1 0 0,-1 0 0 0 0,1-1 1 0 0,-1 1-1 0 0,0-1 0 0 0,1 1 1 0 0,-1-1-1 0 0,0 1 0 0 0,0-1 1 0 0,0 0-1 0 0,-1 0 0 0 0,1 0 1 0 0,0 1-1 0 0,0-1 1 0 0,-1 0-1 0 0,1-4 0 0 0,0 3 14 0 0,-1 0-1 0 0,0 1 0 0 0,1-1 1 0 0,-1 0-1 0 0,-1 0 0 0 0,1 0 1 0 0,0 1-1 0 0,0-1 1 0 0,-1 0-1 0 0,0 0 0 0 0,1 1 1 0 0,-1-1-1 0 0,-2-3 0 0 0,-3-5 186 0 0,5 9-150 0 0,0-1-1 0 0,0 1 1 0 0,-1 0-1 0 0,1 0 1 0 0,-1 0-1 0 0,-2-3 1 0 0,2 2-38 0 0,-1 1 0 0 0,1 0 0 0 0,-1 0 0 0 0,1 0 0 0 0,-1 0 0 0 0,0 1 0 0 0,0-1 0 0 0,0 1 0 0 0,0-1 0 0 0,0 1 0 0 0,0 0 0 0 0,0 0 1 0 0,0 1-1 0 0,0-1 0 0 0,-1 1 0 0 0,1-1 0 0 0,0 1 0 0 0,0 0 0 0 0,0 0 0 0 0,-1 0 0 0 0,1 1 0 0 0,0-1 0 0 0,0 1 0 0 0,-4 1 0 0 0,1 0-9 0 0,4-1-21 0 0,0-1-1 0 0,0 1 0 0 0,0 0 1 0 0,0 0-1 0 0,0 0 0 0 0,0 0 1 0 0,1 0-1 0 0,-1 0 0 0 0,0 0 1 0 0,0 1-1 0 0,1-1 0 0 0,-1 1 1 0 0,1-1-1 0 0,0 1 0 0 0,-1-1 1 0 0,1 1-1 0 0,0 0 0 0 0,0 0 1 0 0,0 0-1 0 0,-2 3 0 0 0,1 1-25 0 0,-1 0 0 0 0,1 0 0 0 0,1 0 0 0 0,-1 0 0 0 0,1 1 0 0 0,0-1 0 0 0,0 0 0 0 0,1 1 0 0 0,0-1-1 0 0,0 0 1 0 0,0 1 0 0 0,1-1 0 0 0,0 1 0 0 0,0-1 0 0 0,1 0 0 0 0,0 0 0 0 0,0 0 0 0 0,0 0 0 0 0,1 0 0 0 0,-1 0-1 0 0,8 10 1 0 0,-8-14 35 0 0,1 1 0 0 0,-1 0 0 0 0,1-1 0 0 0,-1 0 0 0 0,1 0 0 0 0,0 0 0 0 0,-1 0 0 0 0,1 0 0 0 0,0 0 0 0 0,1-1 0 0 0,-1 1 0 0 0,0-1 0 0 0,0 0 0 0 0,0 0 0 0 0,1 0 0 0 0,-1 0 0 0 0,1-1 0 0 0,-1 1 0 0 0,1-1 0 0 0,-1 0 0 0 0,0 0 0 0 0,1 0 0 0 0,-1-1 0 0 0,1 1 0 0 0,-1-1 0 0 0,0 0 0 0 0,1 0 0 0 0,-1 0 0 0 0,0 0 0 0 0,0-1 0 0 0,6-2 0 0 0,2-3-13 0 0,-9 7-12 0 0,0-1 1 0 0,-1 0-1 0 0,1 0 0 0 0,0 0 0 0 0,-1-1 1 0 0,1 1-1 0 0,-1 0 0 0 0,1-1 0 0 0,0-1 1 0 0,21-19-378 0 0,-19 20 457 0 0,-1-1-1 0 0,1 0 0 0 0,-1-1 0 0 0,0 1 0 0 0,0-1 0 0 0,0 1 0 0 0,0-1 0 0 0,3-5 0 0 0,-4 1 21 0 0,-4 1-19 0 0,-5-8 65 0 0,7 14-119 0 0,-1-1 0 0 0,1 0-1 0 0,-1 0 1 0 0,0 0 0 0 0,0 0-1 0 0,0 1 1 0 0,0-1-1 0 0,0 0 1 0 0,0 1 0 0 0,0-1-1 0 0,-1 1 1 0 0,1 0 0 0 0,-3-3-1 0 0,-7-3 88 0 0,-1 1-1 0 0,1 0 1 0 0,-15-5 0 0 0,20 9-64 0 0,1 0 1 0 0,0 1 0 0 0,-1-1 0 0 0,0 2 0 0 0,1-1 0 0 0,-1 0 0 0 0,0 1 0 0 0,1 0 0 0 0,-8 1 0 0 0,4 0-45 0 0,6-1 20 0 0,1 0 1 0 0,-1 0 0 0 0,1 0-1 0 0,-1 0 1 0 0,1 1-1 0 0,0-1 1 0 0,-1 1 0 0 0,1-1-1 0 0,0 1 1 0 0,-1 0 0 0 0,1 0-1 0 0,0 0 1 0 0,0 0-1 0 0,0 1 1 0 0,0-1 0 0 0,0 1-1 0 0,0-1 1 0 0,0 1 0 0 0,0 0-1 0 0,1-1 1 0 0,-1 1-1 0 0,0 0 1 0 0,1 0 0 0 0,0 0-1 0 0,-2 3 1 0 0,2-2-11 0 0,0 0 1 0 0,0 0 0 0 0,0 0-1 0 0,0 1 1 0 0,1-1-1 0 0,-1 0 1 0 0,1 0-1 0 0,0 0 1 0 0,0 0-1 0 0,0 0 1 0 0,0 1-1 0 0,1-1 1 0 0,-1 0-1 0 0,1 0 1 0 0,0 0 0 0 0,0 0-1 0 0,1 4 1 0 0,1-1-6 0 0,0 1 1 0 0,1-1-1 0 0,-1 0 1 0 0,1 0 0 0 0,1 0-1 0 0,5 6 1 0 0,-7-8-8 0 0,0-1-1 0 0,1 0 1 0 0,-1 0 0 0 0,1 0 0 0 0,0 0-1 0 0,0 0 1 0 0,0-1 0 0 0,0 0 0 0 0,1 0-1 0 0,-1 0 1 0 0,0 0 0 0 0,1-1 0 0 0,0 1-1 0 0,-1-1 1 0 0,1-1 0 0 0,0 1 0 0 0,7 0-1 0 0,-9-1 8 0 0,1 0 1 0 0,-1-1-1 0 0,0 1 0 0 0,1-1 0 0 0,-1 0 1 0 0,0 0-1 0 0,1 0 0 0 0,-1 0 0 0 0,0 0 0 0 0,0-1 1 0 0,4-2-1 0 0,-1 1 9 0 0,-6 3-6 0 0,1-1 0 0 0,-1 1 0 0 0,0-1 0 0 0,1 1-1 0 0,-1 0 1 0 0,0-1 0 0 0,1 1 0 0 0,-1-1 0 0 0,0 1 0 0 0,0-1-1 0 0,1 1 1 0 0,-1-1 0 0 0,0 1 0 0 0,0-1 0 0 0,0 1-1 0 0,0-1 1 0 0,1 0 0 0 0,-1 1 0 0 0,0-1 0 0 0,0-1 0 0 0,2-2 14 0 0,-1-1-1 0 0,0 1 1 0 0,0-1 0 0 0,0 1-1 0 0,0-1 1 0 0,-1 1-1 0 0,0-1 1 0 0,0 1-1 0 0,0-1 1 0 0,0 1 0 0 0,-1-1-1 0 0,0 1 1 0 0,0-1-1 0 0,0 1 1 0 0,0 0 0 0 0,-1-1-1 0 0,1 1 1 0 0,-1 0-1 0 0,0 0 1 0 0,-1 0-1 0 0,1 0 1 0 0,-6-6 0 0 0,-2-2-4 0 0,5 6 22 0 0,-1 0 1 0 0,1 0 0 0 0,-1 1 0 0 0,0-1 0 0 0,0 2 0 0 0,-10-8 0 0 0,8 9-14 0 0,8 2-20 0 0,0 1 0 0 0,-1 0-1 0 0,1 0 1 0 0,-1 0 0 0 0,1 0-1 0 0,0 0 1 0 0,-1 0 0 0 0,1 0-1 0 0,-1 0 1 0 0,1 0 0 0 0,-1 0-1 0 0,1 0 1 0 0,0 0 0 0 0,-1 0-1 0 0,1 0 1 0 0,-1 0 0 0 0,1 0-1 0 0,-1 0 1 0 0,1 0 0 0 0,0 1-1 0 0,-1-1 1 0 0,1 0 0 0 0,-1 0-1 0 0,1 1 1 0 0,0-1 0 0 0,-1 0-1 0 0,1 0 1 0 0,0 1 0 0 0,0-1-1 0 0,-1 0 1 0 0,1 1 0 0 0,0-1-1 0 0,0 0 1 0 0,-1 1 0 0 0,1-1-1 0 0,-2 3-1 0 0,-1 0 0 0 0,1 1 0 0 0,0-1-1 0 0,0 0 1 0 0,1 1 0 0 0,-1-1 0 0 0,1 1 0 0 0,0 0 0 0 0,0-1-1 0 0,0 1 1 0 0,0 0 0 0 0,0 0 0 0 0,1 4 0 0 0,-1-2 72 0 0,1 1 0 0 0,0-1 1 0 0,0 0-1 0 0,1 1 0 0 0,0-1 1 0 0,0 0-1 0 0,3 8 0 0 0,-2-8-144 0 0,1 0 0 0 0,0-1 0 0 0,0 1 0 0 0,0-1 0 0 0,1 0 0 0 0,0 0 0 0 0,6 5 0 0 0,-8-7 70 0 0,1-1 4 0 0,11 2-55 0 0,-12-4 52 0 0,0 1-1 0 0,0-1 1 0 0,0 0 0 0 0,0 0-1 0 0,0 0 1 0 0,0 0-1 0 0,0-1 1 0 0,0 1 0 0 0,0 0-1 0 0,0-1 1 0 0,0 1 0 0 0,0-1-1 0 0,0 0 1 0 0,0 0 0 0 0,0 1-1 0 0,-1-1 1 0 0,1 0 0 0 0,2-3-1 0 0,2 0 39 0 0,-1-1-1 0 0,0 0 1 0 0,8-12-1 0 0,-9 13 21 0 0,-2 0 14 0 0,1 0 1 0 0,-1 0-1 0 0,0 0 0 0 0,0-1 0 0 0,0 1 1 0 0,2-9-1 0 0,-4 10-107 0 0,1 0 1 0 0,0 0 0 0 0,-1 0-1 0 0,1 0 1 0 0,-1 0 0 0 0,0-1 0 0 0,0 1-1 0 0,0 0 1 0 0,-1 0 0 0 0,1 0-1 0 0,-2-6 1 0 0,-2 1 73 0 0,-1-1 1 0 0,1 0-1 0 0,-2 1 0 0 0,1 0 1 0 0,-1 0-1 0 0,0 1 0 0 0,-7-8 1 0 0,-13-1-154 0 0,11 8 116 0 0,12 6 2 0 0,0 1 0 0 0,0 0 0 0 0,0-1 0 0 0,0 1 0 0 0,-1 1 0 0 0,1-1 0 0 0,0 0 0 0 0,0 1-1 0 0,-1 0 1 0 0,-4 0 0 0 0,6 0-1 0 0,0 0 0 0 0,0 0 0 0 0,0 0 0 0 0,0 0 0 0 0,0 0 0 0 0,0 1-1 0 0,0-1 1 0 0,0 1 0 0 0,0 0 0 0 0,0 0 0 0 0,0 0 0 0 0,0 0 0 0 0,0 0 0 0 0,0 0-1 0 0,0 0 1 0 0,-2 3 0 0 0,-3 5 5 0 0,0 0-1 0 0,1 1 0 0 0,1 0 1 0 0,-8 18-1 0 0,11-23-3 0 0,0 0 0 0 0,0 0-1 0 0,0 1 1 0 0,1-1 0 0 0,0 0-1 0 0,0 1 1 0 0,1 0 0 0 0,0-1-1 0 0,0 1 1 0 0,0-1 0 0 0,2 11-1 0 0,-1-12-2 0 0,-1-2 0 0 0,1 0 0 0 0,0 0 0 0 0,-1 0 0 0 0,1-1 0 0 0,0 1 0 0 0,0 0 0 0 0,0-1 0 0 0,0 1 0 0 0,0-1 0 0 0,1 1 0 0 0,-1-1 0 0 0,0 1 0 0 0,4 1 0 0 0,-1 2-2 0 0,0-1-1 0 0,0 0 0 0 0,1 0 1 0 0,-1-1-1 0 0,1 1 0 0 0,0-1 1 0 0,0 0-1 0 0,0-1 0 0 0,0 1 1 0 0,1-1-1 0 0,-1 0 0 0 0,1 0 1 0 0,0-1-1 0 0,-1 1 0 0 0,1-1 1 0 0,0-1-1 0 0,0 1 0 0 0,-1-1 1 0 0,1 0-1 0 0,0 0 0 0 0,0 0 1 0 0,0-1-1 0 0,-1 0 0 0 0,1 0 1 0 0,0-1-1 0 0,7-2 0 0 0,-10 3 4 0 0,-3 1-1 0 0,1 0 1 0 0,0 0-1 0 0,0-1 1 0 0,0 1-1 0 0,-1 0 1 0 0,1-1 0 0 0,0 1-1 0 0,0 0 1 0 0,0-1-1 0 0,-1 1 1 0 0,1-1-1 0 0,0 1 1 0 0,-1-1 0 0 0,1 0-1 0 0,-1 1 1 0 0,1-1-1 0 0,0 0 1 0 0,0-1 3 0 0,1 1 0 0 0,-1 0 0 0 0,0-1 0 0 0,0 1 1 0 0,0-1-1 0 0,0 1 0 0 0,0-1 0 0 0,-1 1 0 0 0,1-1 0 0 0,0 1 0 0 0,-1-1 0 0 0,1 0 1 0 0,-1 0-1 0 0,1 1 0 0 0,-1-1 0 0 0,0 0 0 0 0,0 0 0 0 0,0 1 0 0 0,0-1 1 0 0,0 0-1 0 0,-1-2 0 0 0,0-5 24 0 0,-1 1 1 0 0,-1 0-1 0 0,-4-11 1 0 0,0 0 35 0 0,5 11-44 0 0,-1 1 0 0 0,0-1 0 0 0,-6-9 0 0 0,7 14-31 0 0,1 0-1 0 0,0 1 0 0 0,0-1 0 0 0,0 0 1 0 0,0 0-1 0 0,0-3 0 0 0,-5-15-139 0 0,5 20-1105 0 0,1-1-4609 0 0,0-5-1972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0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30 6912 0 0,'-7'-30'528'0'0,"7"31"-454"0"0,0-1-1 0 0,-1 0 1 0 0,1 0 0 0 0,0 0 0 0 0,0 0 0 0 0,-1 0 0 0 0,1 0 0 0 0,0 1-1 0 0,0-1 1 0 0,-1 0 0 0 0,1 0 0 0 0,0 0 0 0 0,0 1 0 0 0,-1-1-1 0 0,1 0 1 0 0,0 0 0 0 0,0 1 0 0 0,0-1 0 0 0,0 0 0 0 0,0 0 0 0 0,-1 1-1 0 0,1-1 1 0 0,0 0 0 0 0,0 1 0 0 0,0-1 0 0 0,0 0 0 0 0,0 1-1 0 0,0-1 1 0 0,-5 15 2422 0 0,3 1 390 0 0,0 29 1 0 0,2-12-2324 0 0,-1 231 701 0 0,2-200-1287 0 0,-1-38 17 0 0,1 1 1 0 0,1-1 0 0 0,8 39 0 0 0,-6-48 97 0 0,-4-12-78 0 0,1-1 0 0 0,0 0 0 0 0,0 0 0 0 0,0 0 0 0 0,0 0 0 0 0,1 0 0 0 0,-1 0 1 0 0,1 0-1 0 0,0 0 0 0 0,1-1 0 0 0,-1 1 0 0 0,0-1 0 0 0,5 5 0 0 0,-5-6 49 0 0,12 1 175 0 0,-8-1-176 0 0,0-1 0 0 0,0-1 0 0 0,0 1 0 0 0,0-1 0 0 0,0 0 1 0 0,0-1-1 0 0,8-1 0 0 0,41-11 447 0 0,-53 12-500 0 0,13-4 58 0 0,0-1-1 0 0,-1-1 1 0 0,22-13 0 0 0,-5 3-9 0 0,-11 6-535 0 0,0-2 1 0 0,30-24-1 0 0,-23 16-6736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0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6448 0 0,'0'0'498'0'0,"9"9"129"0"0,-8-7-2 0 0,0-1 1 0 0,0 1-1 0 0,1-1 1 0 0,-1 0-1 0 0,0 1 0 0 0,1-1 1 0 0,-1 0-1 0 0,1 0 1 0 0,-1 0-1 0 0,1 0 0 0 0,0 0 1 0 0,-1 0-1 0 0,1 0 0 0 0,0-1 1 0 0,2 2-1 0 0,0-1-71 0 0,0-1 1 0 0,0 1-1 0 0,0-1 0 0 0,0 0 0 0 0,0 0 1 0 0,8-1-1 0 0,0-1-263 0 0,0-1 1 0 0,0 0 0 0 0,-1-1-1 0 0,13-5 1 0 0,52-28 246 0 0,-78 40-637 0 0,-4 3-152 0 0,0 0-1 0 0,0 1 1 0 0,0 0-1 0 0,1 0 1 0 0,-9 15-1 0 0,8-2 213 0 0,1-6-1 0 0,-5 27 0 0 0,9-36 30 0 0,0 0 0 0 0,1 0-1 0 0,0 1 1 0 0,0-1 0 0 0,0 0 0 0 0,1 0 0 0 0,0 0-1 0 0,0 0 1 0 0,2 6 0 0 0,1 1-2 0 0,-1-1 0 0 0,0 0 1 0 0,0 1-1 0 0,-1 0 0 0 0,-1-1 0 0 0,1 14 0 0 0,-1-7 48 0 0,1 0 0 0 0,1 0 0 0 0,8 31 0 0 0,-6-30-48 0 0,0 1 0 0 0,2 36 0 0 0,-6-18-69 0 0,-1-17 190 0 0,1 0 1 0 0,1-1-1 0 0,5 29 0 0 0,2-15 125 0 0,0-48-564 0 0,-9 8-62 0 0,1-1 0 0 0,-1 1 0 0 0,0 0 0 0 0,-1-1 0 0 0,1 1 0 0 0,-1 0 0 0 0,0 0 0 0 0,-1-1 0 0 0,-2-5 0 0 0,-1-8-973 0 0,-10-25 294 0 0,10 32 976 0 0,-7-25 0 0 0,5 15 332 0 0,5 18-110 0 0,0 0 0 0 0,1 0 0 0 0,-2-10 0 0 0,-4-10 1175 0 0,6 21-967 0 0,0 1-1 0 0,-1-1 0 0 0,2 0 1 0 0,-1 1-1 0 0,0-1 0 0 0,1-5 1 0 0,0 4-62 0 0,-1 3-197 0 0,1 1 0 0 0,0 0 0 0 0,0-1 0 0 0,0 1 0 0 0,0 0 0 0 0,0-1 0 0 0,0 1 0 0 0,0 0 0 0 0,0-1 0 0 0,1 1 0 0 0,-1 0 0 0 0,0 0 0 0 0,1-1 0 0 0,-1 1 0 0 0,1 0 0 0 0,0 0 0 0 0,-1 0 0 0 0,1-1 0 0 0,0 1 0 0 0,0 0 0 0 0,-1 0 0 0 0,1 0 0 0 0,0 0 0 0 0,0 0 0 0 0,0 1 0 0 0,0-1 0 0 0,0 0 0 0 0,1 0 0 0 0,-1 1 0 0 0,0-1 0 0 0,2 0 0 0 0,28-15 62 0 0,0 1 0 0 0,47-14-1 0 0,-62 24-137 0 0,-11 3-30 0 0,-1 0 0 0 0,1 0 0 0 0,0 1 0 0 0,5-1 0 0 0,1 0-332 0 0,-8 1-7765 0 0,-3 1 1975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0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1 749 14256 0 0,'6'-7'1290'0'0,"42"-46"-379"0"0,-30 33-230 0 0,-1-1 0 0 0,-1 0 0 0 0,17-33 0 0 0,-3 8-360 0 0,-14 19-264 0 0,-1-2-1 0 0,13-31 1 0 0,-15 30-228 0 0,-9 17-415 0 0,0 0 0 0 0,0 0 0 0 0,-1 0 0 0 0,-1 0 0 0 0,0-1 1 0 0,-1 1-1 0 0,-1 0 0 0 0,-1-17 0 0 0,1 11 143 0 0,-8-70-214 0 0,-5 1 873 0 0,12 85-209 0 0,1-3 140 0 0,0 1 1 0 0,-1 0 0 0 0,0-1-1 0 0,0 1 1 0 0,0 0-1 0 0,-4-9 1 0 0,4 13 226 0 0,1 1 130 0 0,0 0 59 0 0,2 3 12 0 0,0 3-377 0 0,1 1 1 0 0,-1-1 0 0 0,-1 1 0 0 0,1 0 0 0 0,-1-1 0 0 0,0 1-1 0 0,0 7 1 0 0,3 21 378 0 0,15 70 717 0 0,11 53-44 0 0,-19-94-938 0 0,7 25-248 0 0,7-6 508 0 0,-24-81-482 0 0,0-4-205 0 0,1-1 0 0 0,-1 1 1 0 0,0 0-1 0 0,0-1 0 0 0,0 1 1 0 0,-1 0-1 0 0,1-1 0 0 0,0-3 1 0 0,0-9-508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0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5984 0 0,'14'-61'648'0'0,"-12"57"-247"0"0,0-1-1 0 0,0 1 1 0 0,0 0 0 0 0,0 0-1 0 0,1 0 1 0 0,0 0 0 0 0,-1 0 0 0 0,2 1-1 0 0,-1-1 1 0 0,0 1 0 0 0,1 0-1 0 0,-1 0 1 0 0,1 0 0 0 0,0 0 0 0 0,0 1-1 0 0,0-1 1 0 0,0 1 0 0 0,1 0 0 0 0,-1 0-1 0 0,1 1 1 0 0,-1-1 0 0 0,1 1-1 0 0,-1 0 1 0 0,1 0 0 0 0,0 1 0 0 0,-1 0-1 0 0,1-1 1 0 0,6 2 0 0 0,6-1-374 0 0,-1 1 1 0 0,1 0-1 0 0,-1 1 1 0 0,19 5-1 0 0,-29-5-24 0 0,1 0 1 0 0,0 1-1 0 0,0-1 1 0 0,-1 1-1 0 0,0 1 0 0 0,1-1 1 0 0,-1 1-1 0 0,-1 0 1 0 0,1 0-1 0 0,0 1 0 0 0,-1 0 1 0 0,8 8-1 0 0,-4-1 145 0 0,-1-1 0 0 0,1 1 0 0 0,-2 0 0 0 0,0 1 1 0 0,0 0-1 0 0,-2 0 0 0 0,1 0 0 0 0,-2 1 0 0 0,1 0 0 0 0,-2 0 0 0 0,0 0 0 0 0,1 21 0 0 0,-2-11 212 0 0,-2-1-1 0 0,-1 1 1 0 0,0 0-1 0 0,-2-1 0 0 0,-1 0 1 0 0,-9 32-1 0 0,-1-12 100 0 0,10-27-319 0 0,-1-1 0 0 0,0 1 0 0 0,-1-1 0 0 0,-1-1 0 0 0,0 1 0 0 0,-11 14 0 0 0,9-16-95 0 0,-40 49 168 0 0,42-54-307 0 0,0-1-1 0 0,-1 0 0 0 0,0 0 0 0 0,0-1 0 0 0,-14 9 0 0 0,0-7-277 0 0,-2-7-4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1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62 117 7656 0 0,'0'0'349'0'0,"0"0"-2"0"0,0 9-211 0 0,-2 0 607 0 0,1 1 0 0 0,1-1 0 0 0,0 1 0 0 0,0-1-1 0 0,1 1 1 0 0,0-1 0 0 0,0 0 0 0 0,4 11 0 0 0,-5-20-721 0 0,0 1 0 0 0,0-1 0 0 0,1 0 0 0 0,-1 1 0 0 0,0-1-1 0 0,1 0 1 0 0,-1 1 0 0 0,0-1 0 0 0,1 0 0 0 0,-1 0 0 0 0,0 1 0 0 0,1-1-1 0 0,-1 0 1 0 0,1 0 0 0 0,-1 1 0 0 0,0-1 0 0 0,1 0 0 0 0,-1 0 0 0 0,1 0-1 0 0,0 0 1 0 0,1 1 55 0 0,8 7 160 0 0,-9-7-208 0 0,0 0 0 0 0,0 0 0 0 0,1 0 0 0 0,-1 0 0 0 0,0 0-1 0 0,1-1 1 0 0,-1 1 0 0 0,0 0 0 0 0,1-1 0 0 0,-1 1 0 0 0,1 0 0 0 0,-1-1 0 0 0,3 1 0 0 0,1-1 75 0 0,-1 0 1 0 0,0-1-1 0 0,1 1 1 0 0,-1-1-1 0 0,0 0 1 0 0,1 0-1 0 0,-1 0 1 0 0,0-1-1 0 0,0 1 1 0 0,0-1-1 0 0,0 0 1 0 0,0 0-1 0 0,0 0 1 0 0,6-6-1 0 0,3-7 262 0 0,-3 2-90 0 0,-6 9-212 0 0,-1 0 1 0 0,0 0 0 0 0,0 0-1 0 0,0 0 1 0 0,-1-1-1 0 0,1 1 1 0 0,-1-1-1 0 0,0 0 1 0 0,-1 0 0 0 0,1 0-1 0 0,-1 0 1 0 0,0 0-1 0 0,0 0 1 0 0,0 0 0 0 0,-1 0-1 0 0,0 0 1 0 0,0 0-1 0 0,0-1 1 0 0,0 1-1 0 0,-1 0 1 0 0,0 0 0 0 0,0 0-1 0 0,-1 0 1 0 0,-3-9-1 0 0,3 10 1 0 0,0 0-1 0 0,-1 0 1 0 0,0 0-1 0 0,0 0 1 0 0,0 0-1 0 0,0 1 1 0 0,-1-1-1 0 0,1 1 1 0 0,-1 0-1 0 0,-6-4 1 0 0,0 0 101 0 0,9 6-146 0 0,0 0 1 0 0,0 1-1 0 0,0-1 0 0 0,0 0 1 0 0,0 1-1 0 0,0-1 0 0 0,0 1 1 0 0,0-1-1 0 0,0 1 1 0 0,0 0-1 0 0,-1-1 0 0 0,-2 1 22 0 0,1-1-1 0 0,-1 1 0 0 0,1 0 1 0 0,-1 1-1 0 0,1-1 0 0 0,-1 1 1 0 0,1-1-1 0 0,0 1 0 0 0,-1 0 1 0 0,1 0-1 0 0,0 1 0 0 0,0-1 0 0 0,0 1 1 0 0,0-1-1 0 0,0 1 0 0 0,0 0 1 0 0,0 0-1 0 0,0 0 0 0 0,1 1 1 0 0,-1-1-1 0 0,-2 5 0 0 0,2-4-40 0 0,0 0-1 0 0,1 0 1 0 0,0 0 0 0 0,0 1-1 0 0,0-1 1 0 0,0 1-1 0 0,0-1 1 0 0,1 1 0 0 0,0 0-1 0 0,-1 0 1 0 0,1-1-1 0 0,1 1 1 0 0,-1 0-1 0 0,1 0 1 0 0,-1 0 0 0 0,1 0-1 0 0,0 0 1 0 0,1 7-1 0 0,0-8 0 0 0,-1 0 0 0 0,1-1 0 0 0,-1 1 0 0 0,1-1 0 0 0,0 1 0 0 0,0-1 0 0 0,0 1 0 0 0,0-1 0 0 0,1 0 0 0 0,-1 0 0 0 0,0 1 0 0 0,1-1 0 0 0,0 0 0 0 0,0 0 0 0 0,-1 0 0 0 0,1-1 0 0 0,0 1 0 0 0,4 2 0 0 0,2 4 0 0 0,-8-8 0 0 0,0 0 0 0 0,0 1 0 0 0,1-1 0 0 0,-1 1 0 0 0,0-1 0 0 0,0 1 0 0 0,1-1 0 0 0,-1 0 0 0 0,0 1 0 0 0,1-1 0 0 0,-1 1 0 0 0,0-1 0 0 0,1 0 0 0 0,-1 0 0 0 0,1 1 0 0 0,-1-1 0 0 0,1 0 0 0 0,-1 0 0 0 0,0 1 0 0 0,1-1 0 0 0,-1 0 0 0 0,1 0 0 0 0,-1 0 0 0 0,1 0 0 0 0,-1 0 0 0 0,1 0 0 0 0,-1 0 0 0 0,1 0 0 0 0,-1 0 0 0 0,1 0 0 0 0,-1 0 0 0 0,1 0 0 0 0,-1 0 0 0 0,1 0 0 0 0,-1 0 0 0 0,1 0 0 0 0,-1 0 0 0 0,1-1 0 0 0,-1 1 0 0 0,1 0 0 0 0,0-1 0 0 0,0 0 0 0 0,26-5 0 0 0,-23 4 7 0 0,0 0 0 0 0,0-1 1 0 0,0 1-1 0 0,0-1 0 0 0,-1 0 0 0 0,1 0 0 0 0,-1 0 0 0 0,5-6 0 0 0,9-8 47 0 0,-15 15-50 0 0,1 0 1 0 0,-1 0-1 0 0,0-1 1 0 0,0 1 0 0 0,-1-1-1 0 0,1 1 1 0 0,0-1-1 0 0,1-4 1 0 0,5-7 39 0 0,-7 13-39 0 0,0 0 0 0 0,-1 0 0 0 0,1 1 0 0 0,-1-1 0 0 0,1 0 0 0 0,-1 0 0 0 0,1 0 0 0 0,-1 0 0 0 0,1 0 0 0 0,-1 0 0 0 0,0 0 0 0 0,0 0 0 0 0,1 0 0 0 0,-1 0 0 0 0,0 0 0 0 0,0 0 0 0 0,0 0 0 0 0,0 0 0 0 0,0 0 0 0 0,0 0 0 0 0,-1-1 0 0 0,0-2 13 0 0,1 2-9 0 0,-1 1 0 0 0,1 0 0 0 0,-1 0 0 0 0,0-1-1 0 0,0 1 1 0 0,0 0 0 0 0,0 0 0 0 0,1 0 0 0 0,-1 0 0 0 0,-1 0 0 0 0,1 0 0 0 0,0 0 0 0 0,0 1 0 0 0,0-1 0 0 0,-3-1-1 0 0,3 1-1 0 0,-4-2 12 0 0,0 0-1 0 0,-1 0 0 0 0,0 0 1 0 0,0 1-1 0 0,0 0 0 0 0,0 0 1 0 0,0 0-1 0 0,0 1 0 0 0,0 0 1 0 0,-1 0-1 0 0,1 1 1 0 0,0-1-1 0 0,-1 2 0 0 0,1-1 1 0 0,0 0-1 0 0,-8 3 0 0 0,5-2-18 0 0,8-1 0 0 0,0 1 0 0 0,0-1 0 0 0,0 0 0 0 0,0 0 0 0 0,0 0 0 0 0,0 1 0 0 0,1-1 0 0 0,-1 0 0 0 0,0 1 0 0 0,0-1 0 0 0,0 0 0 0 0,1 1 0 0 0,-1-1 0 0 0,0 1 0 0 0,0 0 0 0 0,1-1 0 0 0,-1 1 0 0 0,0-1 0 0 0,1 1 0 0 0,-1 0 0 0 0,1 0 0 0 0,-2 1 0 0 0,0 0 0 0 0,1 1 0 0 0,-1 0 0 0 0,0 0 0 0 0,1 0 0 0 0,-1 0 0 0 0,1 0 0 0 0,0 0 0 0 0,0 1 0 0 0,0-1 0 0 0,0 0 0 0 0,1 0 0 0 0,-1 1 0 0 0,1-1 0 0 0,0 0 0 0 0,0 1 0 0 0,0-1 0 0 0,0 0 0 0 0,1 1 0 0 0,0-1 0 0 0,-1 0 0 0 0,1 1 0 0 0,0-1 0 0 0,2 5 0 0 0,-1-6 25 0 0,-1 1-1 0 0,0 0 0 0 0,0-1 0 0 0,1 1 1 0 0,-1-1-1 0 0,1 0 0 0 0,0 1 1 0 0,0-1-1 0 0,0 0 0 0 0,0 0 0 0 0,0 0 1 0 0,0 0-1 0 0,1-1 0 0 0,-1 1 1 0 0,1 0-1 0 0,-1-1 0 0 0,1 0 0 0 0,2 2 1 0 0,29 8-575 0 0,-32-11 549 0 0,1 0-1 0 0,-1 0 1 0 0,0 0-1 0 0,1-1 1 0 0,-1 1-1 0 0,0-1 1 0 0,0 1-1 0 0,1-1 1 0 0,-1 0-1 0 0,0 1 1 0 0,0-1-1 0 0,0-1 1 0 0,0 1-1 0 0,0 0 1 0 0,0 0-1 0 0,2-3 1 0 0,5-2-13 0 0,-2-2 1 0 0,10-10 0 0 0,-4 4 6 0 0,-8 6 7 0 0,-4 6 11 0 0,-1 1 0 0 0,0 0 0 0 0,0-1 0 0 0,0 1 0 0 0,0-1-1 0 0,0 1 1 0 0,0 0 0 0 0,0-1 0 0 0,-1 1 0 0 0,1-1 0 0 0,-1 1-1 0 0,1 0 1 0 0,-2-3 0 0 0,2 4-7 0 0,0-1-1 0 0,-1 1 1 0 0,1-1 0 0 0,-1 1-1 0 0,1-1 1 0 0,-1 1-1 0 0,1-1 1 0 0,-1 1 0 0 0,1 0-1 0 0,-1-1 1 0 0,1 1-1 0 0,-1 0 1 0 0,0-1 0 0 0,1 1-1 0 0,-1 0 1 0 0,1 0-1 0 0,-1 0 1 0 0,0-1 0 0 0,1 1-1 0 0,-1 0 1 0 0,0 0-1 0 0,1 0 1 0 0,-1 0 0 0 0,0 0-1 0 0,1 0 1 0 0,-1 0-1 0 0,1 1 1 0 0,-1-1 0 0 0,0 0-1 0 0,1 0 1 0 0,-1 0-1 0 0,0 1 1 0 0,1-1 0 0 0,-1 0-1 0 0,1 1 1 0 0,-1-1 0 0 0,1 0-1 0 0,-1 1 1 0 0,0 0-1 0 0,-2 1 0 0 0,-1 1-1 0 0,1-1 1 0 0,0 1-1 0 0,0 0 0 0 0,1 0 1 0 0,-1 0-1 0 0,1 0 1 0 0,-1 0-1 0 0,1 1 0 0 0,0-1 1 0 0,0 1-1 0 0,-1 4 1 0 0,-2 4 7 0 0,1 1 1 0 0,-3 16 0 0 0,7-28-11 0 0,-1 4 11 0 0,-1-1-1 0 0,1 0 0 0 0,-1 0 0 0 0,-4 7 0 0 0,0 0 3 0 0,2-4-25 0 0,4-9 7 0 0,1 1 1 0 0,-1 0-1 0 0,0 0 0 0 0,0 0 0 0 0,0-1 0 0 0,-1 1 1 0 0,1 0-1 0 0,0 0 0 0 0,0 0 0 0 0,-1 0 0 0 0,1 0 0 0 0,-1-2 1 0 0,-3-13-4 0 0,5 11 1 0 0,-1 0 0 0 0,1 1 0 0 0,0-1 0 0 0,0 1 0 0 0,2-7 0 0 0,3-10-5 0 0,-4 12 12 0 0,7 2 0 0 0,0 5 0 0 0,2-1 0 0 0,-9 0 0 0 0,-1 1 0 0 0,3 0 0 0 0,0-3 0 0 0,1-11 0 0 0,-2 8 0 0 0,-3-1 0 0 0,0 9 0 0 0,-3-8 0 0 0,0 1 0 0 0,-9-13 0 0 0,11 19 9 0 0,-1 1-1 0 0,0-1 0 0 0,1 0 1 0 0,-1 1-1 0 0,0-1 1 0 0,1 1-1 0 0,-1 0 0 0 0,0-1 1 0 0,0 1-1 0 0,1 0 0 0 0,-1 0 1 0 0,0 0-1 0 0,-3 1 1 0 0,-39 44 1 0 0,40-41-10 0 0,1 1 0 0 0,0 0 0 0 0,-4 8 0 0 0,6-12 0 0 0,0-1 0 0 0,1 1 0 0 0,-1 0 0 0 0,1 0 0 0 0,0 0 0 0 0,-1 0 0 0 0,1 0 0 0 0,0 0 0 0 0,-1 0 0 0 0,1 0 0 0 0,0 0 0 0 0,0 0 0 0 0,0 0 0 0 0,0 0 0 0 0,0 0 0 0 0,0 1 0 0 0,0 2 0 0 0,0-1 0 0 0,-1 0 0 0 0,1-1-1 0 0,0 1 1 0 0,0 0 0 0 0,0 0-1 0 0,0 0 1 0 0,1 0 0 0 0,-1 0 0 0 0,1 0-1 0 0,-1 0 1 0 0,1 0 0 0 0,0-1-1 0 0,0 1 1 0 0,1 0 0 0 0,-1-1-1 0 0,0 1 1 0 0,1-1 0 0 0,0 1 0 0 0,-1-1-1 0 0,1 0 1 0 0,0 1 0 0 0,0-1-1 0 0,1 0 1 0 0,-1-1 0 0 0,0 1-1 0 0,0 0 1 0 0,1 0 0 0 0,3 1 0 0 0,-4-2-2 0 0,0 0-5 0 0,0 0 0 0 0,0-1 1 0 0,0 1-1 0 0,0-1 0 0 0,0 1 1 0 0,0-1-1 0 0,0 0 0 0 0,0 0 1 0 0,0 0-1 0 0,0 0 0 0 0,0 0 1 0 0,0 0-1 0 0,0-1 0 0 0,0 1 1 0 0,3-2-1 0 0,-1 1-4 0 0,0 0-1 0 0,-1 0 1 0 0,1-1 0 0 0,0 1-1 0 0,-1-1 1 0 0,0 0 0 0 0,6-4-1 0 0,-5 3 24 0 0,-1-1-1 0 0,0 1 0 0 0,0-1 1 0 0,0 0-1 0 0,0 0 0 0 0,-1 0 1 0 0,1 0-1 0 0,-1 0 1 0 0,0-1-1 0 0,0 1 0 0 0,-1-1 1 0 0,2-6-1 0 0,-2 7-5 0 0,0 1 0 0 0,-1-1 0 0 0,0 0 0 0 0,1 1 0 0 0,-1-1 0 0 0,-1 0 0 0 0,1 0 0 0 0,0 1 0 0 0,-1-1 0 0 0,0 0 0 0 0,0 1 0 0 0,0-1 0 0 0,0 1 0 0 0,-1-1 0 0 0,1 1 0 0 0,-4-5 0 0 0,-9-16-96 0 0,13 23 95 0 0,0-1-1 0 0,-1 1 1 0 0,1-1-1 0 0,-1 1 0 0 0,1 0 1 0 0,-1 0-1 0 0,0-1 1 0 0,0 1-1 0 0,1 0 0 0 0,-1 1 1 0 0,0-1-1 0 0,0 0 1 0 0,0 0-1 0 0,0 1 1 0 0,0-1-1 0 0,0 1 0 0 0,0 0 1 0 0,0 0-1 0 0,0-1 1 0 0,0 1-1 0 0,0 1 0 0 0,0-1 1 0 0,0 0-1 0 0,0 0 1 0 0,0 1-1 0 0,0-1 0 0 0,0 1 1 0 0,-3 1-1 0 0,-8 2 7 0 0,1 2 0 0 0,-17 7-1 0 0,26-11-7 0 0,0 0-1 0 0,-1 1 1 0 0,1-1-1 0 0,0 1 1 0 0,0-1-1 0 0,0 1 1 0 0,0 0-1 0 0,0 0 0 0 0,1 0 1 0 0,0 0-1 0 0,-1 1 1 0 0,-2 4-1 0 0,-4 6-2 0 0,8-12 0 0 0,0-1 0 0 0,0 0 0 0 0,0 1 0 0 0,0 0 0 0 0,0-1 0 0 0,0 1 0 0 0,0-1 0 0 0,0 3 0 0 0,0 0-3 0 0,0 0-1 0 0,0 0 1 0 0,0 0-1 0 0,1 0 1 0 0,-1 0-1 0 0,1 0 0 0 0,0 0 1 0 0,0 0-1 0 0,1 0 1 0 0,-1 0-1 0 0,1 0 1 0 0,0-1-1 0 0,0 1 1 0 0,0 0-1 0 0,0 0 0 0 0,1 0 1 0 0,3 6-1 0 0,-2-5-2 0 0,1 0 1 0 0,0-1-1 0 0,0 1 0 0 0,0-1 0 0 0,0 1 0 0 0,1-1 1 0 0,0 0-1 0 0,0-1 0 0 0,0 1 0 0 0,11 4 0 0 0,-5-1-7 0 0,-10-6 11 0 0,0 0 1 0 0,0 0 0 0 0,0-1 0 0 0,0 1 0 0 0,0 0 0 0 0,0-1 0 0 0,0 1 0 0 0,0-1 0 0 0,0 1 0 0 0,0-1 0 0 0,0 0 0 0 0,0 1 0 0 0,0-1 0 0 0,1 0 0 0 0,-1 0 0 0 0,0 0 0 0 0,0 0 0 0 0,0 0 0 0 0,0 0 0 0 0,1 0 0 0 0,-1 0 0 0 0,0 0 0 0 0,0-1 0 0 0,0 1 0 0 0,0 0 0 0 0,0-1 0 0 0,2 0 0 0 0,5-3 13 0 0,0 0 0 0 0,-1-1 0 0 0,0 0 0 0 0,1 0 0 0 0,-2 0 1 0 0,1-1-1 0 0,10-11 0 0 0,-8 7-105 0 0,-6 7 64 0 0,0 0 0 0 0,0-1-1 0 0,0 1 1 0 0,4-8 0 0 0,-4 5 29 0 0,0 0 0 0 0,-1 0 0 0 0,0 0 0 0 0,0 0 0 0 0,0-1 0 0 0,1-11 0 0 0,-2 16 0 0 0,-1-1 0 0 0,0 1 0 0 0,0-1 0 0 0,0 0 0 0 0,0 1 0 0 0,-1-1 0 0 0,1 1 0 0 0,0-1 0 0 0,-1 1 0 0 0,0-1 0 0 0,0 1 0 0 0,0 0 0 0 0,0-1 0 0 0,0 1 0 0 0,0 0 0 0 0,0 0 0 0 0,-1 0 0 0 0,1 0 0 0 0,-1 0 0 0 0,-3-4 0 0 0,-3-3 21 0 0,6 7-16 0 0,1 1-1 0 0,0-1 1 0 0,-1 1 0 0 0,1-1 0 0 0,-1 1 0 0 0,1-1 0 0 0,-1 1-1 0 0,-3-2 1 0 0,-34-14 62 0 0,34 15-58 0 0,0 1 1 0 0,0 0-1 0 0,0 0 0 0 0,0 1 1 0 0,0 0-1 0 0,-1 0 0 0 0,1 0 1 0 0,0 0-1 0 0,0 1 0 0 0,0 0 1 0 0,0 0-1 0 0,-9 3 1 0 0,-11 1 9 0 0,22-4-19 0 0,-1 0 0 0 0,0 0 0 0 0,0 0 0 0 0,1 1 0 0 0,-1 0 0 0 0,1-1 0 0 0,0 1 0 0 0,-1 0 0 0 0,1 0 0 0 0,0 1 0 0 0,0-1 0 0 0,0 1 0 0 0,-4 4 0 0 0,2 5 0 0 0,3-8 0 0 0,0 0 0 0 0,1 0 0 0 0,-1 0 0 0 0,1 1 0 0 0,0-1 0 0 0,0 1 0 0 0,0-1 0 0 0,1 1 0 0 0,-1 5 0 0 0,1-5-12 0 0,0 0-1 0 0,0 0 1 0 0,1 0-1 0 0,0 0 1 0 0,0 0-1 0 0,1 4 1 0 0,-1-6 6 0 0,1 0 0 0 0,-1-1 0 0 0,0 1 1 0 0,1-1-1 0 0,-1 0 0 0 0,1 1 0 0 0,0-1 0 0 0,0 0 1 0 0,0 0-1 0 0,0 0 0 0 0,0 0 0 0 0,4 2 1 0 0,-5-3 4 0 0,9 6-26 0 0,0 0 0 0 0,0-1 0 0 0,20 9 0 0 0,-27-14 22 0 0,1 0 0 0 0,-1 0 1 0 0,0 0-1 0 0,0 0 1 0 0,1-1-1 0 0,-1 1 0 0 0,1-1 1 0 0,-1 0-1 0 0,0 0 0 0 0,1 0 1 0 0,-1 0-1 0 0,0-1 0 0 0,1 1 1 0 0,-1-1-1 0 0,0 0 0 0 0,1 0 1 0 0,-1 0-1 0 0,4-3 0 0 0,17-9 5 0 0,25-13 0 0 0,-47 25 1 0 0,0 0 1 0 0,0 0-1 0 0,0 0 0 0 0,0 0 0 0 0,0-1 0 0 0,0 1 0 0 0,0 0 0 0 0,-1-1 0 0 0,1 1 1 0 0,-1-1-1 0 0,1 0 0 0 0,-1 0 0 0 0,1 1 0 0 0,-1-1 0 0 0,0 0 0 0 0,0 0 0 0 0,0 0 1 0 0,0 0-1 0 0,0-1 0 0 0,-1 1 0 0 0,1 0 0 0 0,-1 0 0 0 0,1 0 0 0 0,-1-1 1 0 0,0-2-1 0 0,0 1 2 0 0,0 0 1 0 0,0-1-1 0 0,-1 1 1 0 0,1 0-1 0 0,-1-1 1 0 0,0 1-1 0 0,-1 0 1 0 0,1 0-1 0 0,-1 0 0 0 0,0 0 1 0 0,0 0-1 0 0,-2-4 1 0 0,0 3 11 0 0,0 0-1 0 0,0-1 1 0 0,-1 2 0 0 0,1-1-1 0 0,-1 0 1 0 0,0 1 0 0 0,0 0-1 0 0,0 0 1 0 0,-1 1 0 0 0,0-1-1 0 0,1 1 1 0 0,-8-3 0 0 0,9 5-4 0 0,0 0 0 0 0,0-1 1 0 0,0 2-1 0 0,0-1 0 0 0,-1 0 1 0 0,1 1-1 0 0,0 0 0 0 0,0 0 1 0 0,-1 0-1 0 0,1 0 0 0 0,0 1 1 0 0,0-1-1 0 0,-1 1 0 0 0,1 0 1 0 0,0 0-1 0 0,0 1 0 0 0,0-1 1 0 0,0 1-1 0 0,-5 3 0 0 0,-5 3 38 0 0,12-8-48 0 0,0 2 0 0 0,-1-1 0 0 0,1 0 0 0 0,0 0 0 0 0,0 1-1 0 0,0-1 1 0 0,0 1 0 0 0,0 0 0 0 0,0 0 0 0 0,0 0 0 0 0,1-1-1 0 0,-3 4 1 0 0,-1 6-1 0 0,7-7 62 0 0,3 2-1254 0 0,-1 1-46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1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1 554 9216 0 0,'5'-12'706'0'0,"2"4"-463"0"0,15 0 215 0 0,16 1 1174 0 0,-1 0-38 0 0,103-36 1409 0 0,-10 2-1957 0 0,-21 10-431 0 0,181-43 607 0 0,107 20 223 0 0,1 23-435 0 0,-282 23-850 0 0,389-14 340 0 0,46-1 139 0 0,39-15-36 0 0,-258 17-544 0 0,10 0 104 0 0,374-28 6 0 0,21 4 26 0 0,-599 37-151 0 0,199 5 23 0 0,-233 10-42 0 0,126 23 0 0 0,-207-25-10 0 0,0 1-1 0 0,-1 1 0 0 0,0 1 1 0 0,25 13-1 0 0,-30-13-43 0 0,-11-6-3 0 0,-1 1 0 0 0,1-1 1 0 0,-1 1-1 0 0,0 0 0 0 0,0 1 0 0 0,0-1 1 0 0,0 1-1 0 0,-1 0 0 0 0,7 7 1 0 0,-10-8-30 0 0,0 0 0 0 0,0-1-1 0 0,-1 1 1 0 0,1 0 0 0 0,-1 0 0 0 0,0 0 0 0 0,0 0 0 0 0,0 4 0 0 0,-1-3 13 0 0,0 1-1 0 0,-1 0 1 0 0,0-1-1 0 0,-3 7 0 0 0,3-6 9 0 0,1-1-1 0 0,-1 0 0 0 0,0 0 0 0 0,1 1 0 0 0,-1 4 0 0 0,-3 21-106 0 0,3-17 120 0 0,0-1 0 0 0,0 14 0 0 0,2-9-11 0 0,0 15-3 0 0,5 46 0 0 0,5 22 26 0 0,-2-14-35 0 0,-3-29 44 0 0,-3 64-1 0 0,-2-34 9 0 0,-8 394-2 0 0,-1-187 0 0 0,-4 191 80 0 0,10-158 142 0 0,-7 326 260 0 0,3-382-266 0 0,-3 83 72 0 0,-69 776 180 0 0,26-482-209 0 0,-4 43 438 0 0,37-400-397 0 0,-27 418-24 0 0,16-271-334 0 0,16-247-1870 0 0,3-47-6813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43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46 160 5528 0 0,'0'0'422'0'0,"0"-7"298"0"0,-1 7 6554 0 0,-1 5-7035 0 0,0 0 1 0 0,0 1 0 0 0,0-1 0 0 0,1 1 0 0 0,-1-1-1 0 0,1 1 1 0 0,1 0 0 0 0,-1-1 0 0 0,1 1 0 0 0,0 0 0 0 0,0 0-1 0 0,1-1 1 0 0,0 1 0 0 0,2 7 0 0 0,-2-11-199 0 0,0 0 1 0 0,0 0-1 0 0,0 0 0 0 0,0 0 1 0 0,1 0-1 0 0,-1-1 1 0 0,0 1-1 0 0,1 0 0 0 0,0-1 1 0 0,-1 1-1 0 0,1-1 1 0 0,0 0-1 0 0,0 0 1 0 0,0 0-1 0 0,0 0 0 0 0,3 2 1 0 0,-2-2-14 0 0,0-1 0 0 0,-1 1 0 0 0,1-1 1 0 0,0 0-1 0 0,-1 1 0 0 0,1-1 0 0 0,0 0 0 0 0,-1-1 1 0 0,4 0-1 0 0,6 0 396 0 0,-10 1-406 0 0,-1 0-1 0 0,0 0 0 0 0,1 0 0 0 0,-1-1 1 0 0,0 1-1 0 0,1-1 0 0 0,-1 1 0 0 0,0-1 1 0 0,0 1-1 0 0,1-1 0 0 0,-1 0 0 0 0,0 0 1 0 0,0 1-1 0 0,0-1 0 0 0,0 0 0 0 0,0 0 0 0 0,0 0 1 0 0,0 0-1 0 0,0 0 0 0 0,0-1 0 0 0,-1 1 1 0 0,1 0-1 0 0,0-2 0 0 0,2-3-63 0 0,0 0 0 0 0,-1 0 0 0 0,3-9 0 0 0,-3 7 134 0 0,0 0-59 0 0,-1 0 0 0 0,0 0 1 0 0,-1 0-1 0 0,0 0 0 0 0,0 0 1 0 0,0 0-1 0 0,-1-1 0 0 0,-1 1 0 0 0,-3-14 1 0 0,-1-8 79 0 0,5 26-76 0 0,-1 0 0 0 0,1 0 1 0 0,0 0-1 0 0,-1 1 0 0 0,0-1 0 0 0,0 0 0 0 0,0 1 0 0 0,0-1 0 0 0,-4-3 0 0 0,-3-5 134 0 0,7 11-119 0 0,0-1 0 0 0,-1 1 0 0 0,1 0 0 0 0,-1 0 0 0 0,1 0 0 0 0,-1 0 0 0 0,-3-1 0 0 0,2 1 105 0 0,3 0-120 0 0,1 1 1 0 0,-1 0-1 0 0,0 0 1 0 0,0 0-1 0 0,1 0 1 0 0,-1 0-1 0 0,0 0 0 0 0,0 0 1 0 0,1 0-1 0 0,-1 0 1 0 0,0 0-1 0 0,0 0 1 0 0,1 0-1 0 0,-1 1 1 0 0,0-1-1 0 0,1 0 0 0 0,-1 1 1 0 0,0-1-1 0 0,0 1 1 0 0,-13 9-76 0 0,10-7-12 0 0,2-2 61 0 0,1-1-1 0 0,0 1 0 0 0,-1 0 0 0 0,1 0 0 0 0,0 1 1 0 0,0-1-1 0 0,0 0 0 0 0,0 0 0 0 0,0 0 1 0 0,0 1-1 0 0,0-1 0 0 0,1 1 0 0 0,-1-1 0 0 0,0 0 1 0 0,1 1-1 0 0,-1-1 0 0 0,1 1 0 0 0,-1-1 1 0 0,1 1-1 0 0,0 0 0 0 0,0-1 0 0 0,0 1 0 0 0,0-1 1 0 0,0 4-1 0 0,0 4 25 0 0,-3 6-20 0 0,1-9-11 0 0,1 0 0 0 0,0 1 0 0 0,0-1 1 0 0,1 0-1 0 0,0 1 0 0 0,0-1 0 0 0,0 0 1 0 0,1 1-1 0 0,1 6 0 0 0,1-5-16 0 0,-1-1-1 0 0,1 0 1 0 0,0 1-1 0 0,1-1 0 0 0,-1 0 1 0 0,2 0-1 0 0,-1-1 0 0 0,1 1 1 0 0,0-1-1 0 0,0 0 1 0 0,0 0-1 0 0,8 6 0 0 0,-11-11 19 0 0,-1 0-1 0 0,1 0 1 0 0,0 0-1 0 0,0 0 0 0 0,-1 0 1 0 0,1 0-1 0 0,0 0 1 0 0,0-1-1 0 0,0 1 1 0 0,0-1-1 0 0,0 1 0 0 0,0-1 1 0 0,0 0-1 0 0,1 0 1 0 0,-1 0-1 0 0,0 0 0 0 0,0 0 1 0 0,0 0-1 0 0,0-1 1 0 0,0 1-1 0 0,0-1 1 0 0,0 1-1 0 0,0-1 0 0 0,0 0 1 0 0,0 1-1 0 0,-1-1 1 0 0,1 0-1 0 0,0-1 0 0 0,0 1 1 0 0,-1 0-1 0 0,3-2 1 0 0,0 0 17 0 0,0-1 0 0 0,0 1 0 0 0,-1-1 0 0 0,0 0 0 0 0,1 1 0 0 0,-1-1 0 0 0,-1-1 0 0 0,1 1 0 0 0,-1 0 0 0 0,1-1 1 0 0,-1 1-1 0 0,2-8 0 0 0,2-3 9 0 0,-5 12-19 0 0,0 1 1 0 0,0 0-1 0 0,0-1 1 0 0,0 1-1 0 0,-1 0 1 0 0,1-1-1 0 0,-1 1 1 0 0,1-5-1 0 0,-1-2 36 0 0,0 0 0 0 0,0-1 0 0 0,-1 1 0 0 0,-4-14 0 0 0,5 21 11 0 0,-1 0-1 0 0,0-1 0 0 0,0 1 0 0 0,0 0 1 0 0,0 0-1 0 0,0-1 0 0 0,-1 1 1 0 0,1 0-1 0 0,-1 0 0 0 0,1 1 0 0 0,-1-1 1 0 0,0 0-1 0 0,1 0 0 0 0,-1 1 0 0 0,0-1 1 0 0,0 1-1 0 0,0 0 0 0 0,0-1 0 0 0,-1 1 1 0 0,1 0-1 0 0,-4-1 0 0 0,4 1-39 0 0,-5-1-67 0 0,0 0 0 0 0,-1 0-1 0 0,1 0 1 0 0,-10 0 0 0 0,14 2 37 0 0,-1 0 0 0 0,1 1 0 0 0,0-1 0 0 0,0 1 0 0 0,-1 0 0 0 0,1 0 1 0 0,0 0-1 0 0,0 0 0 0 0,0 0 0 0 0,0 1 0 0 0,0-1 0 0 0,-4 3 0 0 0,4-1 30 0 0,0-2-14 0 0,1 0 0 0 0,0 0 0 0 0,0 1 0 0 0,0-1 0 0 0,0 0 0 0 0,0 1 1 0 0,0 0-1 0 0,1-1 0 0 0,-1 1 0 0 0,1 0 0 0 0,-1 0 0 0 0,1 0 0 0 0,-1 0 0 0 0,1 0 0 0 0,0 1 0 0 0,0-1 0 0 0,-1 3 0 0 0,1-1-2 0 0,0 0 0 0 0,1 0 0 0 0,-1 0 0 0 0,1 0 0 0 0,0 0 0 0 0,0 0 0 0 0,0 0 0 0 0,2 8 0 0 0,0 5-1 0 0,-2-14 1 0 0,1 0-1 0 0,-1 0 0 0 0,1 1 1 0 0,-1-1-1 0 0,1 0 0 0 0,0 0 0 0 0,0 0 1 0 0,1 0-1 0 0,-1 0 0 0 0,1 0 0 0 0,-1 0 1 0 0,1-1-1 0 0,0 1 0 0 0,3 4 0 0 0,3 1-45 0 0,-6-6 45 0 0,0 0-1 0 0,-1 0 1 0 0,1 0 0 0 0,0 0 0 0 0,0 0-1 0 0,0-1 1 0 0,1 1 0 0 0,-1-1 0 0 0,0 0 0 0 0,3 2-1 0 0,11 2 2 0 0,-12-6 0 0 0,-1 0 0 0 0,9 2 1 0 0,-7-1-1 0 0,-1 0-1 0 0,1 0 1 0 0,-1 0 0 0 0,8-2-1 0 0,-10 1 2 0 0,0 1 0 0 0,0-1 0 0 0,0 0-1 0 0,-1 0 1 0 0,1 0 0 0 0,0 0 0 0 0,-1 0 0 0 0,1 0-1 0 0,-1 0 1 0 0,1-1 0 0 0,-1 1 0 0 0,0 0-1 0 0,0-1 1 0 0,2-2 0 0 0,42-67 128 0 0,-44 68-119 0 0,1 0-1 0 0,-1 0 1 0 0,0 0-1 0 0,0 0 1 0 0,-1 0-1 0 0,1 0 1 0 0,-1-1 0 0 0,1 1-1 0 0,-1 0 1 0 0,0 0-1 0 0,0 0 1 0 0,-1-1-1 0 0,1 1 1 0 0,-2-5-1 0 0,0-3 58 0 0,-2 1 1 0 0,1 0-1 0 0,-6-10 0 0 0,8 18-47 0 0,0-1 0 0 0,-1 0-1 0 0,1 1 1 0 0,-1 0-1 0 0,0-1 1 0 0,0 1 0 0 0,0 0-1 0 0,0 0 1 0 0,0 0 0 0 0,-3-2-1 0 0,-27-13 165 0 0,30 16-177 0 0,0 1 0 0 0,0 0 0 0 0,-1 0-1 0 0,1 0 1 0 0,0 0 0 0 0,0 0 0 0 0,0 0-1 0 0,-1 0 1 0 0,1 1 0 0 0,0-1 0 0 0,0 1 0 0 0,-4 1-1 0 0,-25 12 138 0 0,-11 17-32 0 0,41-29-108 0 0,-1-1 0 0 0,1 0 0 0 0,0 1 0 0 0,-1-1 1 0 0,1 1-1 0 0,0 0 0 0 0,0-1 0 0 0,0 1 0 0 0,0 0 0 0 0,-1 3 0 0 0,-7 11 15 0 0,6-11-19 0 0,0-1-1 0 0,0 0 1 0 0,1 1-1 0 0,-1 0 1 0 0,1-1-1 0 0,0 1 1 0 0,0 0-1 0 0,1 0 0 0 0,-1 0 1 0 0,1 0-1 0 0,0 1 1 0 0,1-1-1 0 0,-1 0 1 0 0,1 0-1 0 0,0 0 1 0 0,0 1-1 0 0,1-1 1 0 0,-1 0-1 0 0,3 7 1 0 0,-2-8-10 0 0,0 1 0 0 0,1 0 0 0 0,0-1 0 0 0,0 0 1 0 0,0 1-1 0 0,0-1 0 0 0,1 0 0 0 0,0 0 1 0 0,-1 0-1 0 0,2 0 0 0 0,-1 0 0 0 0,0-1 1 0 0,1 0-1 0 0,-1 1 0 0 0,1-1 0 0 0,0-1 0 0 0,6 4 1 0 0,-2-3-57 0 0,-3-1 63 0 0,-1 0 0 0 0,1 0-1 0 0,0-1 1 0 0,0 0 0 0 0,0 0 0 0 0,0 0 0 0 0,0 0 0 0 0,0-1 0 0 0,0 0 0 0 0,0 0 0 0 0,6-1 0 0 0,-6 0-3 0 0,0 0-1 0 0,0-1 1 0 0,0 1 0 0 0,0-1-1 0 0,0 0 1 0 0,0-1-1 0 0,0 1 1 0 0,8-6 0 0 0,-11 6 21 0 0,1-1 0 0 0,0 1 0 0 0,-1 0 0 0 0,1-1 0 0 0,-1 0 0 0 0,1 1 0 0 0,-1-1 1 0 0,0 0-1 0 0,0 0 0 0 0,-1 0 0 0 0,1 0 0 0 0,-1-1 0 0 0,1 1 0 0 0,0-5 0 0 0,5-14-137 0 0,-6 17 87 0 0,1 0-1 0 0,-1-1 0 0 0,1 1 1 0 0,-2 0-1 0 0,2-7 0 0 0,-2 4 113 0 0,-1 0 0 0 0,1 1 0 0 0,-1-1-1 0 0,-1 1 1 0 0,1 0 0 0 0,-4-9 0 0 0,4 14-52 0 0,1 0 0 0 0,-1 0 0 0 0,0-1 0 0 0,-1 1 0 0 0,1 0 0 0 0,0 0 0 0 0,0 0 0 0 0,-1 0 1 0 0,1 0-1 0 0,-1 1 0 0 0,0-1 0 0 0,0 0 0 0 0,1 1 0 0 0,-1-1 0 0 0,0 1 0 0 0,0 0 0 0 0,-1-1 0 0 0,1 1 1 0 0,0 0-1 0 0,0 0 0 0 0,0 0 0 0 0,-4 0 0 0 0,-5-2 54 0 0,9 2-71 0 0,1 1 1 0 0,-1-1-1 0 0,1 1 0 0 0,-1 0 1 0 0,1 0-1 0 0,-1-1 1 0 0,1 1-1 0 0,0 0 0 0 0,-1 0 1 0 0,1 0-1 0 0,-1 1 1 0 0,1-1-1 0 0,-1 0 0 0 0,1 0 1 0 0,-3 2-1 0 0,-9 2 29 0 0,7-3-14 0 0,1 1 0 0 0,0 0 0 0 0,0 0 1 0 0,0 0-1 0 0,-7 5 0 0 0,9-5-16 0 0,1 0-1 0 0,-1 0 0 0 0,1 0 1 0 0,-1 0-1 0 0,1 1 1 0 0,0-1-1 0 0,-1 1 0 0 0,1-1 1 0 0,-3 7-1 0 0,-4 4-6 0 0,7-11 0 0 0,1 1 0 0 0,-1-1 0 0 0,1 1 0 0 0,-1-1 0 0 0,1 1 0 0 0,0-1 0 0 0,-1 4 0 0 0,-2 3 0 0 0,1 1 0 0 0,1-1 0 0 0,0 1 0 0 0,0 0 0 0 0,1-1 0 0 0,0 1 0 0 0,0 0 0 0 0,1 0 0 0 0,1 0 0 0 0,1 10 0 0 0,2-12 0 0 0,-2-5-2 0 0,0-1 1 0 0,1 1-1 0 0,-1-1 0 0 0,1 0 0 0 0,0 0 0 0 0,-1 0 1 0 0,1 0-1 0 0,0-1 0 0 0,0 1 0 0 0,0-1 0 0 0,0 1 1 0 0,1-1-1 0 0,-1 0 0 0 0,0 0 0 0 0,0-1 0 0 0,1 1 1 0 0,-1-1-1 0 0,0 0 0 0 0,7 0 0 0 0,-3 0-2 0 0,0-1 0 0 0,0 0 0 0 0,0 0 0 0 0,0-1 0 0 0,0 0 0 0 0,-1-1 0 0 0,1 1 0 0 0,8-6 0 0 0,-9 6 4 0 0,-3 0 0 0 0,1 1 0 0 0,-1-1 0 0 0,1 0 0 0 0,-1 0 0 0 0,0-1 0 0 0,0 1 0 0 0,0-1 0 0 0,0 1 0 0 0,0-1 0 0 0,4-6 0 0 0,3-7 5 0 0,-8 13 5 0 0,0 0 0 0 0,0-1 0 0 0,0 1 0 0 0,-1 0 0 0 0,1-1-1 0 0,-1 1 1 0 0,2-6 0 0 0,-2 4 41 0 0,-1 1 0 0 0,1-1-1 0 0,-1 1 1 0 0,0 0-1 0 0,0-1 1 0 0,-1-5 0 0 0,1 9-45 0 0,-1-1 0 0 0,1 1 0 0 0,0-1 0 0 0,-1 1 0 0 0,1-1 0 0 0,-1 1 0 0 0,1 0 0 0 0,-1-1 0 0 0,0 1 0 0 0,1 0 0 0 0,-1 0 0 0 0,0 0 0 0 0,0-1 0 0 0,0 1 0 0 0,0 0 0 0 0,0 0 0 0 0,0 0 0 0 0,0 0 0 0 0,-1 1 0 0 0,1-1 0 0 0,0 0 1 0 0,-2-1-1 0 0,-14-5 194 0 0,13 5-127 0 0,0 0 0 0 0,0 1 1 0 0,0-1-1 0 0,-8-1 0 0 0,6 2-39 0 0,1 1 0 0 0,-1 0 0 0 0,0 0 0 0 0,1 0 1 0 0,-1 0-1 0 0,0 1 0 0 0,1 0 0 0 0,-8 3 0 0 0,-1-1-8 0 0,-6 3 44 0 0,3 2-6 0 0,11-1-21 0 0,3-1-34 0 0,2-5-9 0 0,0 0 0 0 0,0 0 0 0 0,1 0 0 0 0,-1 1 0 0 0,0-1 0 0 0,1 0 0 0 0,-1 1 0 0 0,1-1 0 0 0,0 0 0 0 0,-1 1 0 0 0,1-1 1 0 0,0 1-1 0 0,0-1 0 0 0,0 0 0 0 0,0 1 0 0 0,0-1 0 0 0,0 1 0 0 0,0-1 0 0 0,1 1 0 0 0,-1-1 0 0 0,1 3 0 0 0,0-1 0 0 0,2 6 0 0 0,16 6 0 0 0,-18-14-1 0 0,1 0 0 0 0,-1-1 0 0 0,1 1 0 0 0,-1 0 0 0 0,1-1-1 0 0,0 1 1 0 0,-1-1 0 0 0,1 0 0 0 0,0 1 0 0 0,0-1 0 0 0,-1 0 0 0 0,1 0-1 0 0,0 0 1 0 0,0 0 0 0 0,-1-1 0 0 0,1 1 0 0 0,0 0 0 0 0,3-2 0 0 0,1 0-8 0 0,0-1 0 0 0,0 0 1 0 0,10-6-1 0 0,1-1 1 0 0,-15 9 8 0 0,0-1 0 0 0,0 1 0 0 0,0 0 0 0 0,0-1 0 0 0,0 1 0 0 0,0-1 0 0 0,-1 0 0 0 0,1 1 0 0 0,-1-1 0 0 0,1 0 0 0 0,-1 0 0 0 0,1 0 0 0 0,0-3 0 0 0,0 3 0 0 0,3-8 0 0 0,-5 9 11 0 0,0-1 42 0 0,-1 2 1 0 0,-3-3-58 0 0,4 3-74 0 0,-2 0 209 0 0,1 0-1758 0 0,0 0-4410 0 0,1 0-2201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5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2945 6448 0 0,'0'0'498'0'0,"0"0"-204"0"0,0 0 359 0 0,0 0 195 0 0,0 0 43 0 0,-1 1 19 0 0,-11 24 2068 0 0,11-24-2041 0 0,1-1-296 0 0,0 0-127 0 0,0 0-30 0 0,0 0-22 0 0,0 0-73 0 0,0 0-34 0 0,7-1-125 0 0,-1 0 0 0 0,0-1 0 0 0,1 1-1 0 0,-1-1 1 0 0,0 0 0 0 0,0-1 0 0 0,11-6 0 0 0,-1 2 100 0 0,217-107 1540 0 0,-169 84-1648 0 0,195-81 270 0 0,-183 80-401 0 0,97-56 0 0 0,-22-2-21 0 0,-76 46-35 0 0,132-67 102 0 0,372-133 495 0 0,-334 155-492 0 0,-117 37-54 0 0,-17 7-34 0 0,-102 41-46 0 0,277-95 221 0 0,-73 23-2 0 0,-23 14 26 0 0,-80 27-150 0 0,216-53 106 0 0,-236 65-168 0 0,481-106 249 0 0,-133 29-118 0 0,-289 64-103 0 0,143-36 53 0 0,141-32 45 0 0,-257 59-175 0 0,-56 13-53 0 0,320-65 47 0 0,-366 81 17 0 0,45-12-1 0 0,59-11 0 0 0,532-85 0 0 0,-209 36 0 0 0,274-60 0 0 0,-378 80 40 0 0,-53 9-8 0 0,106-14-32 0 0,-348 56 0 0 0,114-13 0 0 0,7 6 0 0 0,29-3 0 0 0,-24 6 0 0 0,-78 5 0 0 0,72-3 0 0 0,-35 3 0 0 0,-45 2 0 0 0,89-5 0 0 0,88-5 0 0 0,-154 10 0 0 0,41-1 0 0 0,-40 8 0 0 0,2-1 0 0 0,41-4 0 0 0,-57 1 0 0 0,-120 9 0 0 0,66-3 0 0 0,114 11 0 0 0,-162-4 0 0 0,0-2 0 0 0,53-5 0 0 0,90 2 0 0 0,-103 3 0 0 0,1 6 0 0 0,-29 0 0 0 0,22 4 0 0 0,-8 0 0 0 0,82-6 0 0 0,39 3 0 0 0,-73 3 0 0 0,-100-8-18 0 0,3 1-80 0 0,35 9 0 0 0,-45-8 68 0 0,62 15-1312 0 0,-43-16 632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4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99 101 4144 0 0,'0'0'319'0'0,"0"0"-65"0"0,-20 4 8723 0 0,14 2-8570 0 0,5-5-20 0 0,0 1-3 0 0,-1 3-163 0 0,1 0 1 0 0,-1 0 0 0 0,1-1 0 0 0,0 1 0 0 0,0 0 0 0 0,1 0 0 0 0,-1 0 0 0 0,1 0-1 0 0,0 0 1 0 0,1 0 0 0 0,-1 0 0 0 0,1 0 0 0 0,0 0 0 0 0,0 0 0 0 0,1 0 0 0 0,2 6-1 0 0,0 3 203 0 0,-3-12-381 0 0,-1 0 0 0 0,1-1-1 0 0,-1 1 1 0 0,1-1 0 0 0,-1 1-1 0 0,1-1 1 0 0,0 1 0 0 0,0-1-1 0 0,0 0 1 0 0,0 1 0 0 0,0-1-1 0 0,0 0 1 0 0,0 0 0 0 0,0 1-1 0 0,0-1 1 0 0,0 0 0 0 0,1 0-1 0 0,1 1 1 0 0,-2-1-28 0 0,0-1-1 0 0,0 1 0 0 0,-1-1 1 0 0,1 1-1 0 0,0 0 1 0 0,0-1-1 0 0,0 1 1 0 0,0-1-1 0 0,0 0 1 0 0,0 1-1 0 0,0-1 1 0 0,0 0-1 0 0,0 0 1 0 0,0 0-1 0 0,0 1 0 0 0,0-1 1 0 0,0 0-1 0 0,0 0 1 0 0,0 0-1 0 0,0-1 1 0 0,0 1-1 0 0,0 0 1 0 0,0 0-1 0 0,0 0 1 0 0,0-1-1 0 0,-1 1 1 0 0,1-1-1 0 0,0 1 1 0 0,0 0-1 0 0,0-1 0 0 0,0 0 1 0 0,1 0-1 0 0,11-8 40 0 0,-9 6-43 0 0,0 1 1 0 0,-1-1-1 0 0,0 0 0 0 0,1 1 0 0 0,-1-2 0 0 0,3-3 0 0 0,-4 5-16 0 0,1-1 12 0 0,0-1-1 0 0,0 1 1 0 0,-1-1 0 0 0,1 1-1 0 0,-1-1 1 0 0,0 0 0 0 0,0 0-1 0 0,-1 0 1 0 0,1 0 0 0 0,-1 0-1 0 0,1-5 1 0 0,2-5 33 0 0,-4 13-34 0 0,1-1 0 0 0,-1 0 0 0 0,1 0 0 0 0,-1 1 0 0 0,0-1 0 0 0,1 0 0 0 0,-1 0 0 0 0,0 1 0 0 0,0-1 0 0 0,0 0 0 0 0,-1 0 0 0 0,1 0 0 0 0,0 1 0 0 0,-1-1 0 0 0,0-2 0 0 0,-1-1 47 0 0,0 1 0 0 0,0 0 0 0 0,0 0-1 0 0,0 0 1 0 0,-1 1 0 0 0,0-1 0 0 0,1 0 0 0 0,-1 1 0 0 0,-1 0 0 0 0,-3-4-1 0 0,6 7 86 0 0,-9-4-48 0 0,6 3-61 0 0,-1 0-1 0 0,0 0 0 0 0,1 0 1 0 0,-1 1-1 0 0,0 0 1 0 0,1 0-1 0 0,-1 0 0 0 0,0 0 1 0 0,1 1-1 0 0,-1-1 0 0 0,0 1 1 0 0,1 1-1 0 0,-1-1 1 0 0,1 0-1 0 0,-1 1 0 0 0,1 0 1 0 0,-6 3-1 0 0,8-2 31 0 0,-12 9 1 0 0,6-3-39 0 0,7 11-11 0 0,1-18-8 0 0,1 4 3 0 0,-1-1 1 0 0,0 1-1 0 0,1-1 0 0 0,0 0 0 0 0,0 0 1 0 0,1 1-1 0 0,0-1 0 0 0,0 0 0 0 0,0 0 1 0 0,5 8-1 0 0,-5-9-5 0 0,1-1 0 0 0,-1 0-1 0 0,1 0 1 0 0,0 0 0 0 0,-1-1 0 0 0,2 1-1 0 0,-1 0 1 0 0,0-1 0 0 0,0 0 0 0 0,1 0-1 0 0,-1 0 1 0 0,1 0 0 0 0,0-1 0 0 0,-1 1-1 0 0,1-1 1 0 0,0 0 0 0 0,0 0 0 0 0,7 1-1 0 0,-6-2 1 0 0,0 0 0 0 0,-1-1 0 0 0,1 0 0 0 0,0 0 0 0 0,-1 0 0 0 0,1 0 0 0 0,0 0 0 0 0,-1-1 0 0 0,1 0 0 0 0,-1 0 0 0 0,0 0 0 0 0,0-1 0 0 0,0 0 0 0 0,7-5 0 0 0,0 1 0 0 0,-8 4 0 0 0,1 1 0 0 0,-1-1 0 0 0,0 0 0 0 0,0 0 0 0 0,-1 0 0 0 0,1-1 0 0 0,3-4 0 0 0,-5 6 0 0 0,0 0 0 0 0,1 0 0 0 0,-1 0 0 0 0,0-1 0 0 0,0 1 0 0 0,-1 0 0 0 0,1 0 0 0 0,0-1 0 0 0,-1 1 0 0 0,0 0 0 0 0,1 0 0 0 0,-1-1 0 0 0,0 1 0 0 0,0-4 0 0 0,-2-2 23 0 0,0-1 1 0 0,0 0-1 0 0,-1 0 0 0 0,0 1 0 0 0,-6-11 0 0 0,7 16-13 0 0,0 0 0 0 0,0 0 0 0 0,0 0 0 0 0,-1 1 0 0 0,1-1 0 0 0,-1 1 0 0 0,1-1 0 0 0,-1 1 0 0 0,0 0 0 0 0,0 0 0 0 0,0 0 1 0 0,-1 0-1 0 0,1 1 0 0 0,0-1 0 0 0,-1 1 0 0 0,-4-1 0 0 0,3 1 7 0 0,0 0 0 0 0,0 0 0 0 0,0 1 0 0 0,0 0 0 0 0,0 0 0 0 0,0 0 1 0 0,0 1-1 0 0,0-1 0 0 0,0 1 0 0 0,0 1 0 0 0,0-1 0 0 0,0 1 0 0 0,0-1 0 0 0,0 2 0 0 0,1-1 1 0 0,-1 0-1 0 0,1 1 0 0 0,-7 5 0 0 0,-3 3 33 0 0,11-8-42 0 0,0-1 0 0 0,1 0 0 0 0,-1 1-1 0 0,0-1 1 0 0,1 1 0 0 0,0 0 0 0 0,-4 5 0 0 0,2-2 2 0 0,3-4-10 0 0,0-1 0 0 0,0 1 0 0 0,0 0 1 0 0,0 0-1 0 0,0 0 0 0 0,1-1 0 0 0,-1 1 0 0 0,0 0 1 0 0,1 0-1 0 0,0 0 0 0 0,-1 0 0 0 0,1 3 0 0 0,0 0-3 0 0,-1-1 0 0 0,1 1-1 0 0,1 0 1 0 0,-1 0-1 0 0,1-1 1 0 0,0 1 0 0 0,0 0-1 0 0,0-1 1 0 0,1 1 0 0 0,-1-1-1 0 0,1 1 1 0 0,0-1 0 0 0,0 0-1 0 0,1 0 1 0 0,-1 0-1 0 0,1 0 1 0 0,0 0 0 0 0,4 4-1 0 0,-3-5 4 0 0,-2-1 0 0 0,1 0 0 0 0,0 0 0 0 0,0 0 0 0 0,0 0 0 0 0,0 0 0 0 0,6 2 0 0 0,5 3 0 0 0,-10-6 0 0 0,0 1 0 0 0,0-1 0 0 0,0 0 0 0 0,1 0 0 0 0,-1-1 0 0 0,0 1 0 0 0,1-1 0 0 0,-1 0 0 0 0,1 0 0 0 0,-1 0 0 0 0,0-1 0 0 0,1 1 0 0 0,-1-1 0 0 0,0 0 0 0 0,1-1 0 0 0,-1 1 0 0 0,0-1 0 0 0,5-2 0 0 0,-8 4 0 0 0,8-5 0 0 0,0 0 0 0 0,16-12 0 0 0,-23 14 0 0 0,1 0 0 0 0,0 0 0 0 0,0 1 0 0 0,-1-2 0 0 0,0 1 0 0 0,1 0 0 0 0,-1-1 0 0 0,0 1 0 0 0,-1-1 0 0 0,3-6 0 0 0,1-3 0 0 0,-3 8 1 0 0,0 0-1 0 0,0 0 1 0 0,-1-1 0 0 0,1 1 0 0 0,-1 0 0 0 0,0-1-1 0 0,0 1 1 0 0,-1-1 0 0 0,0 1 0 0 0,0-1 0 0 0,0 1-1 0 0,-1-1 1 0 0,-1-7 0 0 0,1 8 21 0 0,-9-23 9 0 0,9 27-27 0 0,1-1-1 0 0,-1 0 1 0 0,0 1 0 0 0,0-1 0 0 0,0 1 0 0 0,0-1 0 0 0,0 1 0 0 0,-1 0-1 0 0,1-1 1 0 0,0 1 0 0 0,0 0 0 0 0,-1 0 0 0 0,-1-1 0 0 0,-1-1 18 0 0,0 1 1 0 0,0 0 0 0 0,0 0-1 0 0,-1 1 1 0 0,1 0 0 0 0,-1-1-1 0 0,1 1 1 0 0,-1 1 0 0 0,1-1-1 0 0,-1 1 1 0 0,1-1 0 0 0,-1 1-1 0 0,1 1 1 0 0,-1-1 0 0 0,0 1-1 0 0,1-1 1 0 0,-1 1 0 0 0,1 1-1 0 0,0-1 1 0 0,-7 4 0 0 0,-3 2 19 0 0,-52 31 183 0 0,57-33-189 0 0,1 1 0 0 0,-1 1 0 0 0,2-1 0 0 0,-1 2 0 0 0,-7 8 1 0 0,13-15-35 0 0,1 0 0 0 0,0 0 0 0 0,0 1 0 0 0,0-1 0 0 0,0 0 0 0 0,1 1 0 0 0,-1-1 0 0 0,0 1 0 0 0,0-1 1 0 0,1 1-1 0 0,-1-1 0 0 0,1 1 0 0 0,-1-1 0 0 0,1 1 0 0 0,0 0 0 0 0,0-1 0 0 0,0 1 0 0 0,0-1 0 0 0,0 1 1 0 0,0 3-1 0 0,8 10-6686 0 0,0-4-777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11376 0 0,'0'0'521'0'0,"0"0"-12"0"0,-2 15-147 0 0,-1 0 2218 0 0,-1 29 0 0 0,4-35-2321 0 0,0 1-1 0 0,-1-1 1 0 0,0 0-1 0 0,-1 1 1 0 0,0-1 0 0 0,0 0-1 0 0,-8 16 1 0 0,6-12-192 0 0,3-10-48 0 0,0 0 0 0 0,0 0 0 0 0,0-1 0 0 0,0 1 0 0 0,0-1-1 0 0,0 1 1 0 0,-1-1 0 0 0,-2 4 0 0 0,3-5 36 0 0,1-1-46 0 0,1-16-944 0 0,-2 5-4352 0 0,1 3-765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4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5064 0 0,'0'0'232'0'0,"-4"12"3584"0"0,4-11-3581 0 0,-1 0 1 0 0,1-1-1 0 0,0 1 0 0 0,0 0 1 0 0,0-1-1 0 0,0 1 1 0 0,0 0-1 0 0,0 0 0 0 0,1-1 1 0 0,-1 1-1 0 0,0 0 1 0 0,0-1-1 0 0,0 1 0 0 0,1 0 1 0 0,-1 0-1 0 0,1 0-128 0 0,-1-1 0 0 0,0 1 0 0 0,1 0 0 0 0,-1 0 0 0 0,0 0 1 0 0,0-1-1 0 0,0 1 0 0 0,0 0 0 0 0,0 0 0 0 0,0 0 0 0 0,0 0 0 0 0,0-1 0 0 0,0 2 0 0 0,-3 7 206 0 0,3-7 274 0 0,4-8 1827 0 0,14-22-2406 0 0,-18 28 18 0 0,0-1-1 0 0,0 1 1 0 0,0-1-1 0 0,0 1 1 0 0,0 0-1 0 0,0-1 1 0 0,-1 1-1 0 0,1 0 0 0 0,0-1 1 0 0,0 1-1 0 0,0-1 1 0 0,0 1-1 0 0,0 0 1 0 0,0-1-1 0 0,-1 1 0 0 0,1 0 1 0 0,0 0-1 0 0,0-1 1 0 0,0 1-1 0 0,-1 0 1 0 0,1-1-1 0 0,0 1 0 0 0,-1 0 1 0 0,1 0-1 0 0,0-1 1 0 0,0 1-1 0 0,-1 0 1 0 0,1 0-1 0 0,0 0 1 0 0,-1 0-1 0 0,1 0 0 0 0,-1-1 1 0 0,1 1-1 0 0,0 0 1 0 0,-1 0-1 0 0,1 0 1 0 0,0 0-1 0 0,-1 0 0 0 0,-8 0-581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1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5064 0 0,'0'0'232'0'0,"0"0"496"0"0,0 0 1957 0 0,0 0 855 0 0,0 0 167 0 0,0 0-389 0 0,0 0-1766 0 0,2 1-780 0 0,6 1-531 0 0,-1 0 1 0 0,1 0-1 0 0,-1-1 0 0 0,1 1 1 0 0,0-2-1 0 0,0 1 0 0 0,12-2 0 0 0,58-10 52 0 0,-36 3-75 0 0,85-16 176 0 0,18-4-20 0 0,-104 22-351 0 0,-12 2-1011 0 0,47-2 0 0 0,-68 4 469 0 0,-2 0-3454 0 0,-6 2 1995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5064 0 0,'0'0'389'0'0,"0"-16"62"0"0,1 31 7801 0 0,1 6-3929 0 0,17 101-2056 0 0,3-18-1419 0 0,20 124 249 0 0,-28-132-950 0 0,-5-40-1010 0 0,-4-23-177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1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4144 0 0,'0'0'319'0'0,"0"0"99"0"0,0 0 1201 0 0,0 0 549 0 0,0 0 110 0 0,0 0-115 0 0,0 0-579 0 0,0 0-251 0 0,0 0-48 0 0,0 0-82 0 0,9 1 414 0 0,10 3-951 0 0,1-2 0 0 0,0 0 1 0 0,0-1-1 0 0,27-2 0 0 0,-9 1-715 0 0,13-5-33 0 0,-11 1 172 0 0,18-2 66 0 0,-35 3-92 0 0,0 1-1 0 0,37 2 0 0 0,25-1 108 0 0,-85 1-191 0 0,0 0 0 0 0,1 0 1 0 0,-1 0-1 0 0,0 0 0 0 0,0 0 1 0 0,0 0-1 0 0,1 0 0 0 0,-1 0 0 0 0,0 0 1 0 0,0 0-1 0 0,0 0 0 0 0,1 0 0 0 0,-1 0 1 0 0,0 0-1 0 0,0-1 0 0 0,0 1 0 0 0,0 0 1 0 0,1 0-1 0 0,-1 0 0 0 0,0 0 0 0 0,0 0 1 0 0,0-1-1 0 0,0 1 0 0 0,0 0 1 0 0,0 0-1 0 0,1 0 0 0 0,-1 0 0 0 0,0-1 1 0 0,0 1-1 0 0,0 0 0 0 0,0-2-85 0 0,5-9-1793 0 0,0-1-5809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4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54 2304 0 0,'-4'-5'200'0'0,"2"5"235"0"0,0-1 0 0 0,0 1 0 0 0,0-1 0 0 0,0 1 0 0 0,0 0 0 0 0,0 0 0 0 0,0 0 0 0 0,0 0 0 0 0,0 0 0 0 0,0 1 0 0 0,0-1 0 0 0,0 0 0 0 0,0 1 0 0 0,0 0 0 0 0,-3 1 0 0 0,3-2-146 0 0,1 1 1 0 0,0 0-1 0 0,0-1 1 0 0,0 1 0 0 0,0 0-1 0 0,0 0 1 0 0,-1 0-1 0 0,1 0 1 0 0,1 0 0 0 0,-1 0-1 0 0,0 0 1 0 0,0 0-1 0 0,0 0 1 0 0,0 0 0 0 0,1 1-1 0 0,-1-1 1 0 0,1 0-1 0 0,-1 0 1 0 0,1 1 0 0 0,-1-1-1 0 0,1 0 1 0 0,0 1-1 0 0,0-1 1 0 0,-1 3-1 0 0,1 2-91 0 0,0 0 0 0 0,-1 0 0 0 0,0 0 0 0 0,0-1 0 0 0,-1 1-1 0 0,0 0 1 0 0,-3 8 0 0 0,4-12-47 0 0,1-2-30 0 0,0 0-8 0 0,0 0-9 0 0,0 0-32 0 0,13 3 576 0 0,-3-10-520 0 0,-7 5-111 0 0,0-1 0 0 0,-1 1 0 0 0,1-1 0 0 0,-1 0 0 0 0,1 0 0 0 0,-1 0 0 0 0,0 0 0 0 0,0 0 0 0 0,-1 0 0 0 0,1-1 0 0 0,1-4 0 0 0,-2 5-9 0 0,-1 1 0 0 0,1 0-1 0 0,-1-1 1 0 0,1 1 0 0 0,-1 0 0 0 0,0-1 0 0 0,0 1-1 0 0,0-1 1 0 0,-1 1 0 0 0,1 0 0 0 0,0-1 0 0 0,-1 1-1 0 0,0 0 1 0 0,1-1 0 0 0,-1 1 0 0 0,0 0 0 0 0,-2-3-1 0 0,-10-8 76 0 0,12 7-30 0 0,1 5-41 0 0,0 0-1 0 0,-1 1 0 0 0,1-1 1 0 0,0 1-1 0 0,0-1 0 0 0,-1 0 1 0 0,1 1-1 0 0,0-1 0 0 0,-1 1 0 0 0,1-1 1 0 0,0 1-1 0 0,-1-1 0 0 0,1 1 1 0 0,-1-1-1 0 0,1 1 0 0 0,-1-1 1 0 0,1 1-1 0 0,-1 0 0 0 0,1-1 0 0 0,-1 1 1 0 0,1 0-1 0 0,-1-1 0 0 0,0 1 1 0 0,1 0-1 0 0,-1 0 0 0 0,1-1 1 0 0,-1 1-1 0 0,0 0 0 0 0,1 0 0 0 0,-1 0 1 0 0,-1 0-1 0 0,-19 0 227 0 0,18 1-211 0 0,0 0 0 0 0,-1 0 1 0 0,1 0-1 0 0,0 0 0 0 0,0 1 0 0 0,0 0 0 0 0,1-1 0 0 0,-1 1 0 0 0,0 0 0 0 0,0 0 0 0 0,1 0 0 0 0,0 1 0 0 0,-1-1 0 0 0,1 1 0 0 0,0-1 0 0 0,-3 6 0 0 0,-2 4 21 0 0,0 1 0 0 0,-8 23 0 0 0,13-31-22 0 0,1-1-19 0 0,0 0 1 0 0,1 0 0 0 0,0 0 0 0 0,0 0-1 0 0,0 0 1 0 0,0 0 0 0 0,1 0 0 0 0,0 0 0 0 0,-1-1-1 0 0,3 5 1 0 0,2 3 35 0 0,1-3-22 0 0,-5-7-17 0 0,0 0-1 0 0,0-1 1 0 0,0 1-1 0 0,0 0 1 0 0,0-1 0 0 0,0 1-1 0 0,0-1 1 0 0,0 1 0 0 0,0-1-1 0 0,0 1 1 0 0,0-1-1 0 0,0 0 1 0 0,2 1 0 0 0,1 0-2 0 0,12 3 9 0 0,-14-5-8 0 0,1 1 0 0 0,-1 0 0 0 0,1-1 0 0 0,-1 1 0 0 0,1-1 0 0 0,-1 0 0 0 0,1 0 0 0 0,-1 0 0 0 0,0 0 0 0 0,1 0 0 0 0,-1 0 0 0 0,0-1 0 0 0,0 1 0 0 0,0-1 0 0 0,0 1 0 0 0,3-4 0 0 0,-4 4-1 0 0,2-1 6 0 0,25-24-64 0 0,-26 23 67 0 0,0 1 0 0 0,-1 0 0 0 0,1 0 0 0 0,0 0 0 0 0,-1-1 0 0 0,0 1 0 0 0,1-1 0 0 0,-1 1 0 0 0,0-1-1 0 0,1-4 1 0 0,-2 6-6 0 0,0 0-1 0 0,1 0 0 0 0,-1 1 1 0 0,0-1-1 0 0,1 0 0 0 0,-1 0 1 0 0,0 0-1 0 0,1 1 0 0 0,-1-1 1 0 0,1 0-1 0 0,-1 0 0 0 0,1 1 1 0 0,1-2-1 0 0,-2 2-3 0 0,1-1 0 0 0,-1 1-1 0 0,1-1 1 0 0,-1 1 0 0 0,1-1 0 0 0,-1 1 0 0 0,0-1-1 0 0,1 1 1 0 0,-1-1 0 0 0,0 0 0 0 0,1 1 0 0 0,-1-1 0 0 0,0 1-1 0 0,0-1 1 0 0,0 0 0 0 0,1 1 0 0 0,-1-1 0 0 0,0-1-1 0 0,1-9 56 0 0,0 10-52 0 0,-1 0-1 0 0,0 0 1 0 0,1 0-1 0 0,-1 0 1 0 0,0 0-1 0 0,0 0 1 0 0,0 0-1 0 0,0 0 0 0 0,0 0 1 0 0,0 0-1 0 0,0 0 1 0 0,0 0-1 0 0,0 0 1 0 0,-1 0-1 0 0,1 0 1 0 0,0 0-1 0 0,-1 0 1 0 0,1 0-1 0 0,0 1 0 0 0,-1-1 1 0 0,0-1-1 0 0,-7-10 31 0 0,7 11-27 0 0,1-1 1 0 0,-1 0 0 0 0,0 1 0 0 0,0-1 0 0 0,-1 1 0 0 0,1-1 0 0 0,0 1 0 0 0,0 0 0 0 0,-1-1 0 0 0,1 1 0 0 0,-1 0 0 0 0,1 0-1 0 0,-4-2 1 0 0,-17-8 53 0 0,18 8-37 0 0,0 1 0 0 0,0 0 0 0 0,0 0 0 0 0,-7-2 1 0 0,6 3-3 0 0,-1 0 0 0 0,1 0 1 0 0,0 1-1 0 0,-1 0 0 0 0,1 0 1 0 0,-1 0-1 0 0,1 0 0 0 0,0 1 0 0 0,-1 0 1 0 0,1 0-1 0 0,0 1 0 0 0,0-1 1 0 0,0 1-1 0 0,0 0 0 0 0,0 1 1 0 0,0-1-1 0 0,0 1 0 0 0,1 0 1 0 0,-1 0-1 0 0,1 0 0 0 0,0 1 0 0 0,0 0 1 0 0,0 0-1 0 0,0 0 0 0 0,1 0 1 0 0,0 0-1 0 0,0 1 0 0 0,0-1 1 0 0,-4 9-1 0 0,2-2-18 0 0,1 1 1 0 0,-4 16-1 0 0,8-26-4 0 0,0 0 0 0 0,0 0 0 0 0,0 0 0 0 0,0 0 0 0 0,0 0 0 0 0,1 0 0 0 0,-1-1 0 0 0,0 1 0 0 0,1 0 0 0 0,-1 0 0 0 0,1 0 0 0 0,2 3 0 0 0,11 20 0 0 0,-13-24 0 0 0,1 2 0 0 0,0 0 0 0 0,0 0 0 0 0,1-1 0 0 0,-1 1 0 0 0,1 0 0 0 0,0-1 0 0 0,0 1 0 0 0,0-1 0 0 0,0 0 0 0 0,0 0 0 0 0,0 0 0 0 0,1 0 0 0 0,-1-1 0 0 0,1 0 0 0 0,-1 1 0 0 0,1-1 0 0 0,-1 0 0 0 0,1-1 0 0 0,0 1 0 0 0,-1-1 0 0 0,1 1 0 0 0,0-1 0 0 0,6-1 0 0 0,3 0 0 0 0,-11 0 0 0 0,0-1 0 0 0,0 1 0 0 0,-1 0 0 0 0,1-1 0 0 0,0 0 0 0 0,-1 1 0 0 0,1-1 0 0 0,-1 0 0 0 0,3-3 0 0 0,10-12 0 0 0,-7 10 56 0 0,0 1 1 0 0,-1-1-1 0 0,0 0 0 0 0,0-1 0 0 0,-1 1 0 0 0,1-1 0 0 0,7-17 1 0 0,-12 21-103 0 0,1-1 0 0 0,-1 1 0 0 0,0 0 0 0 0,0 0 0 0 0,-1-1 1 0 0,1 1-1 0 0,-1-6 0 0 0,0 9 43 0 0,0 0 1 0 0,0-1-1 0 0,-1 1 1 0 0,1 0-1 0 0,-1 0 1 0 0,1 0-1 0 0,-1 0 1 0 0,0 0-1 0 0,1 0 1 0 0,-1 0-1 0 0,0 0 0 0 0,0-1 1 0 0,-9-10 8 0 0,10 11-1 0 0,0 1-2 0 0,-1-1-1 0 0,1 1 1 0 0,0 0-1 0 0,0-1 1 0 0,0 1-1 0 0,0 0 1 0 0,0-1-1 0 0,0 1 1 0 0,-1-1-1 0 0,1 1 1 0 0,0 0-1 0 0,0 0 1 0 0,-1-1-1 0 0,1 1 1 0 0,0 0-1 0 0,0-1 1 0 0,-1 1-1 0 0,1 0 1 0 0,0 0-1 0 0,-1-1 1 0 0,1 1-1 0 0,-8-2 10 0 0,0 4 11 0 0,7-1 89 0 0,0-1-99 0 0,1 0 1 0 0,-1 0-1 0 0,1 0 0 0 0,-1 1 1 0 0,1-1-1 0 0,-1 0 0 0 0,1 1 1 0 0,-1-1-1 0 0,1 0 0 0 0,-1 1 0 0 0,1-1 1 0 0,0 0-1 0 0,-1 1 0 0 0,1-1 1 0 0,0 1-1 0 0,-1-1 0 0 0,1 1 1 0 0,-7 6 95 0 0,-2-2-105 0 0,1 1-1 0 0,-1 0 1 0 0,1 0 0 0 0,0 1-1 0 0,1 0 1 0 0,0 1-1 0 0,0 0 1 0 0,0 0 0 0 0,-8 14-1 0 0,14-21 9 0 0,1-1-1 0 0,0 1 0 0 0,0 0 1 0 0,0 0-1 0 0,-1-1 0 0 0,1 1 1 0 0,0 0-1 0 0,0 0 0 0 0,0-1 1 0 0,0 1-1 0 0,0 0 0 0 0,0 0 1 0 0,1-1-1 0 0,-1 1 0 0 0,0 0 1 0 0,0 0-1 0 0,1-1 0 0 0,-1 1 1 0 0,1 1-1 0 0,8 12 92 0 0,15 13-311 0 0,-22-26 144 0 0,12 4 262 0 0,-13-5-190 0 0,0 1 1 0 0,0-1-1 0 0,0 1 0 0 0,0-1 1 0 0,0 0-1 0 0,0 1 1 0 0,0-1-1 0 0,0 0 1 0 0,0 0-1 0 0,0 0 1 0 0,0 0-1 0 0,0 0 1 0 0,0 0-1 0 0,2 0 1 0 0,5-2-55 0 0,-1-1-1 0 0,0 0 1 0 0,1 0 0 0 0,-1 0-1 0 0,0-1 1 0 0,9-7 0 0 0,37-31 73 0 0,-48 37-2 0 0,-3 4-23 0 0,-1 0 1 0 0,0-1-1 0 0,1 1 1 0 0,-1-1-1 0 0,0 1 0 0 0,0-1 1 0 0,0 1-1 0 0,0-1 0 0 0,0 0 1 0 0,0 1-1 0 0,0-1 1 0 0,0 0-1 0 0,-1 0 0 0 0,1 0 1 0 0,-1 0-1 0 0,1 1 1 0 0,-1-1-1 0 0,0 0 0 0 0,0 0 1 0 0,0 0-1 0 0,0 0 1 0 0,0 0-1 0 0,0 0 0 0 0,0 0 1 0 0,-1 0-1 0 0,1 0 0 0 0,-1 0 1 0 0,1 1-1 0 0,-1-1 1 0 0,0 0-1 0 0,0 0 0 0 0,0 1 1 0 0,0-1-1 0 0,0 0 1 0 0,0 1-1 0 0,0-1 0 0 0,0 1 1 0 0,-1-1-1 0 0,1 1 0 0 0,-1 0 1 0 0,1 0-1 0 0,-1 0 1 0 0,1-1-1 0 0,-1 1 0 0 0,0 1 1 0 0,1-1-1 0 0,-4-1 1 0 0,-21-11 205 0 0,19 9-184 0 0,1 0 0 0 0,-1 1-1 0 0,0 0 1 0 0,0 1 0 0 0,0 0 0 0 0,-12-3-1 0 0,7 3-99 0 0,10 2 41 0 0,-1-1 1 0 0,1 1 0 0 0,-1-1-1 0 0,1 1 1 0 0,-1 0 0 0 0,1 0 0 0 0,-1 0-1 0 0,1 1 1 0 0,-1-1 0 0 0,1 0 0 0 0,-5 2-1 0 0,-4 2 125 0 0,7-3-18 0 0,1 0 0 0 0,-1 0-1 0 0,1 0 1 0 0,0 1 0 0 0,0-1 0 0 0,0 1 0 0 0,0-1 0 0 0,0 1 0 0 0,0 0 0 0 0,0 0 0 0 0,0 1 0 0 0,1-1-1 0 0,-1 1 1 0 0,-3 4 0 0 0,2-1-510 0 0,-4 9-5949 0 0,7-6-1339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4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63 3680 0 0,'0'0'284'0'0,"0"0"-96"0"0,0 0 291 0 0,0 0 141 0 0,0 0 26 0 0,0 0 51 0 0,0 0 181 0 0,0 2 76 0 0,-3 4-40 0 0,3-5-599 0 0,-1 1 0 0 0,0-1 0 0 0,1 1 0 0 0,-1-1 0 0 0,1 1 0 0 0,-1 0 0 0 0,1-1-1 0 0,0 1 1 0 0,-1 0 0 0 0,1 0 0 0 0,0-1 0 0 0,0 1 0 0 0,1 2 0 0 0,1 6-69 0 0,-1-5-139 0 0,0 0 1 0 0,0 0 0 0 0,1-1-1 0 0,-1 1 1 0 0,1-1-1 0 0,0 1 1 0 0,3 4 0 0 0,-1-4-31 0 0,0 0 0 0 0,0 0 1 0 0,0-1-1 0 0,0 0 0 0 0,10 7 1 0 0,-12-9-1 0 0,-2-2-5 0 0,0 0 13 0 0,1 1-26 0 0,6 5-38 0 0,-3-5 33 0 0,13-3 40 0 0,-12-3-84 0 0,-3 3 3 0 0,4-3 1 0 0,-1 0 0 0 0,0 0 0 0 0,9-12 0 0 0,-13 14-8 0 0,1 0 0 0 0,-1 0 0 0 0,1 0 0 0 0,-1 0 0 0 0,0 0 0 0 0,0 0 0 0 0,0 0 0 0 0,-1 0 0 0 0,1-1 0 0 0,-1 1 0 0 0,0-6 0 0 0,0 1 57 0 0,0-1 0 0 0,-1 1 1 0 0,0-1-1 0 0,-1 1 0 0 0,1 0 0 0 0,-7-17 1 0 0,5 14 44 0 0,3 10-83 0 0,0 0 0 0 0,0 0 0 0 0,0 1 1 0 0,0-1-1 0 0,0 0 0 0 0,-1 0 0 0 0,1 0 0 0 0,0 0 1 0 0,-1 0-1 0 0,1 1 0 0 0,0-1 0 0 0,-1 0 0 0 0,1 0 1 0 0,-1 1-1 0 0,1-1 0 0 0,-1 0 0 0 0,1 1 0 0 0,-1-1 0 0 0,0 0 1 0 0,1 1-1 0 0,-1-1 0 0 0,0 1 0 0 0,1-1 0 0 0,-1 1 1 0 0,0-1-1 0 0,0 1 0 0 0,0 0 0 0 0,1-1 0 0 0,-1 1 1 0 0,-1 0-1 0 0,0-1 94 0 0,0 1 0 0 0,0 0 0 0 0,0 0 0 0 0,0 0-1 0 0,0 0 1 0 0,0 0 0 0 0,0 0 0 0 0,0 0 0 0 0,1 1 0 0 0,-1-1 0 0 0,0 1 0 0 0,0-1 0 0 0,0 1 0 0 0,-1 1 0 0 0,-2 0-34 0 0,1 1 0 0 0,0-1 1 0 0,0 1-1 0 0,0 0 0 0 0,-4 5 0 0 0,-2 3 48 0 0,0 1 0 0 0,-14 20-1 0 0,22-22-60 0 0,2-9-62 0 0,0-1-1 0 0,0 1 0 0 0,-1 0 0 0 0,1 0 0 0 0,0 0 0 0 0,0 0 0 0 0,0 0 0 0 0,-1 0 0 0 0,1-1 0 0 0,0 1 0 0 0,-1 0 0 0 0,1 0 0 0 0,-1 0 0 0 0,1-1 0 0 0,-1 1 0 0 0,1 0 0 0 0,-1 0 0 0 0,0 0 0 0 0,0 1 0 0 0,0 0-1 0 0,0-1 1 0 0,1 1-1 0 0,-1 0 1 0 0,1-1-1 0 0,-1 1 1 0 0,1 0-1 0 0,0 0 1 0 0,0-1 0 0 0,0 1-1 0 0,0 0 1 0 0,0 0-1 0 0,0-1 1 0 0,0 1-1 0 0,0 0 1 0 0,1 0-1 0 0,-1-1 1 0 0,1 1 0 0 0,-1 0-1 0 0,1-1 1 0 0,0 1-1 0 0,1 2 1 0 0,1 5-5 0 0,-2-6 0 0 0,0-1-1 0 0,0 0 1 0 0,0 1 0 0 0,0-1-1 0 0,1 0 1 0 0,-1 0-1 0 0,0 0 1 0 0,1 0-1 0 0,0 0 1 0 0,-1 0-1 0 0,1 0 1 0 0,0-1-1 0 0,0 1 1 0 0,0 0-1 0 0,0-1 1 0 0,0 0-1 0 0,0 1 1 0 0,1-1 0 0 0,2 1-1 0 0,9 1 52 0 0,-10-5-60 0 0,-4 1 8 0 0,3 0 1 0 0,0 0 0 0 0,0-1 0 0 0,0 1 0 0 0,0-1 0 0 0,-1 0 0 0 0,1 0 0 0 0,-1 1 0 0 0,1-2 0 0 0,-1 1 0 0 0,0 0 0 0 0,0 0 0 0 0,0-1 0 0 0,0 1 0 0 0,0-1 0 0 0,2-4 0 0 0,15-26 8 0 0,-2 0 102 0 0,-17 32-111 0 0,1 1 1 0 0,-1-1-1 0 0,0 0 1 0 0,0 1 0 0 0,1-1-1 0 0,-1 0 1 0 0,0 1-1 0 0,0-1 1 0 0,0 0 0 0 0,0 0-1 0 0,0 1 1 0 0,0-1-1 0 0,0 0 1 0 0,0 1 0 0 0,0-1-1 0 0,0 0 1 0 0,0 1-1 0 0,0-1 1 0 0,-1 0-1 0 0,1 0 1 0 0,0 1 0 0 0,0-1-1 0 0,-1 1 1 0 0,1-1-1 0 0,0 0 1 0 0,-1 1 0 0 0,1-1-1 0 0,-1 1 1 0 0,1-1-1 0 0,-1 1 1 0 0,1-1 0 0 0,-1 1-1 0 0,1-1 1 0 0,-1 1-1 0 0,0-1 1 0 0,1 1 0 0 0,-1 0-1 0 0,-1-1 1 0 0,0-1 10 0 0,-1 0 50 0 0,-4-2 0 0 0,6 4-60 0 0,0 0-1 0 0,1 0 1 0 0,-1 0 0 0 0,0 0-1 0 0,0 0 1 0 0,1 1-1 0 0,-1-1 1 0 0,0 0-1 0 0,0 0 1 0 0,1 0 0 0 0,-1 1-1 0 0,0-1 1 0 0,0 0-1 0 0,1 1 1 0 0,-1-1-1 0 0,0 0 1 0 0,1 1-1 0 0,-1-1 1 0 0,1 1 0 0 0,-1-1-1 0 0,1 1 1 0 0,-1 0-1 0 0,1-1 1 0 0,-1 1-1 0 0,1-1 1 0 0,-1 2-1 0 0,-1 0 19 0 0,-24 18-12 0 0,8-7 1 0 0,14-10 2 0 0,1 0 0 0 0,-1 1-1 0 0,1-1 1 0 0,0 1 0 0 0,0 0 0 0 0,0 0 0 0 0,1 0-1 0 0,0 1 1 0 0,-2 3 0 0 0,3-6 1 0 0,0-1 1 0 0,1 0-1 0 0,-1 1 0 0 0,1-1 1 0 0,-1 1-1 0 0,1-1 0 0 0,-1 1 1 0 0,1-1-1 0 0,0 1 1 0 0,0-1-1 0 0,0 0 0 0 0,0 1 1 0 0,0-1-1 0 0,0 1 0 0 0,0-1 1 0 0,1 1-1 0 0,-1-1 0 0 0,1 1 1 0 0,-1-1-1 0 0,2 3 0 0 0,-1-1 5 0 0,0 0-1 0 0,1 0 1 0 0,-1 0-1 0 0,1 0 0 0 0,0-1 1 0 0,-1 1-1 0 0,4 2 1 0 0,-4-4-12 0 0,0 0 1 0 0,0 0-1 0 0,0 0 1 0 0,0-1-1 0 0,1 1 1 0 0,-1 0-1 0 0,0-1 1 0 0,1 1-1 0 0,-1 0 1 0 0,0-1-1 0 0,1 0 1 0 0,-1 1-1 0 0,1-1 1 0 0,-1 0-1 0 0,0 0 1 0 0,3 0-1 0 0,-3 0 1 0 0,0 0 0 0 0,0 0 1 0 0,0-1-1 0 0,1 1 0 0 0,-1-1 0 0 0,0 1 0 0 0,0-1 1 0 0,0 1-1 0 0,0-1 0 0 0,0 0 0 0 0,0 0 0 0 0,-1 1 0 0 0,3-3 1 0 0,1-1-7 0 0,5-2 23 0 0,-1 0 0 0 0,12-13-1 0 0,-2 2-26 0 0,18-3-191 0 0,-34 19 209 0 0,-1 0 0 0 0,0 0 0 0 0,1 0 0 0 0,-1 0 0 0 0,0 0 0 0 0,0 0 0 0 0,0 0 0 0 0,0-1 0 0 0,0 1 0 0 0,0 0 1 0 0,0-1-1 0 0,-1 1 0 0 0,1-1 0 0 0,0 1 0 0 0,-1-1 0 0 0,1 1 0 0 0,-1-1 0 0 0,1 1 0 0 0,-1-1 0 0 0,0 1 0 0 0,0-1 0 0 0,1 0 0 0 0,-1 1 0 0 0,-1-1 0 0 0,1 0 0 0 0,0 1 0 0 0,-1-3 0 0 0,-3-3 82 0 0,0 3-72 0 0,0 1 0 0 0,1 1 0 0 0,-1-1 0 0 0,0 0 1 0 0,0 1-1 0 0,-1 0 0 0 0,1 0 0 0 0,0 0 0 0 0,-1 1 1 0 0,1-1-1 0 0,-1 1 0 0 0,1 0 0 0 0,-10-1 0 0 0,-3-1 6 0 0,11 2-268 0 0,1 1-1 0 0,-1-1 1 0 0,0 1-1 0 0,0 0 0 0 0,1 1 1 0 0,-7 0-1 0 0,-3 3-7322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2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62 2304 0 0,'0'0'329'0'0,"0"0"543"0"0,0 0 236 0 0,0 0 48 0 0,0 0-29 0 0,0 0-169 0 0,0 0-78 0 0,0 0-14 0 0,0 0-61 0 0,0 10 614 0 0,1-4-1159 0 0,0 0 1 0 0,1 0 0 0 0,-1-1 0 0 0,1 1-1 0 0,5 8 1 0 0,-6-11-137 0 0,0 0 1 0 0,0 0-1 0 0,1 0 0 0 0,-1-1 0 0 0,1 1 1 0 0,0-1-1 0 0,0 1 0 0 0,0-1 0 0 0,0 0 1 0 0,0 0-1 0 0,0 0 0 0 0,5 4 1 0 0,-6-6 111 0 0,-1 0-79 0 0,0 0-18 0 0,0 0-15 0 0,1 2-43 0 0,1 3 6 0 0,-1-5-80 0 0,0 0 0 0 0,0 0 1 0 0,-1 0-1 0 0,1 0 0 0 0,0 0 1 0 0,0 0-1 0 0,0 0 0 0 0,-1-1 1 0 0,1 1-1 0 0,0 0 0 0 0,0 0 1 0 0,-1-1-1 0 0,1 1 0 0 0,0-1 1 0 0,-1 1-1 0 0,1 0 1 0 0,0-1-1 0 0,-1 0 0 0 0,1 0 1 0 0,1 0 6 0 0,0 0 0 0 0,1 0 0 0 0,-1-1 0 0 0,0 1 0 0 0,1-1 0 0 0,-1 0 1 0 0,0 1-1 0 0,0-1 0 0 0,0 0 0 0 0,0-1 0 0 0,0 1 0 0 0,0 0 0 0 0,-1 0 0 0 0,1-1 0 0 0,-1 1 1 0 0,0-1-1 0 0,2-3 0 0 0,-3 4 4 0 0,0 2-17 0 0,9-10 116 0 0,-5-12 341 0 0,-3 21-350 0 0,-1 1 16 0 0,-4-10 356 0 0,-23-28 120 0 0,23 28-242 0 0,4 9-341 0 0,0 1 0 0 0,0-1 0 0 0,-1 1 0 0 0,1-1 0 0 0,0 1 0 0 0,0-1-1 0 0,0 1 1 0 0,0-1 0 0 0,-1 1 0 0 0,1-1 0 0 0,0 1 0 0 0,-1 0 0 0 0,1-1 0 0 0,0 1 0 0 0,-1-1 0 0 0,1 1 0 0 0,0 0 0 0 0,-1-1 0 0 0,1 1 0 0 0,-1 0 0 0 0,1-1 0 0 0,-1 1 0 0 0,1 0 0 0 0,-1 0 0 0 0,1-1 0 0 0,-1 1 0 0 0,1 0 0 0 0,-1 0 0 0 0,-5-4 80 0 0,4 4-82 0 0,1-1 0 0 0,0 0 0 0 0,0 1-1 0 0,-1-1 1 0 0,1 0 0 0 0,0 1-1 0 0,-1 0 1 0 0,1-1 0 0 0,0 1 0 0 0,-1 0-1 0 0,1-1 1 0 0,0 1 0 0 0,-1 0-1 0 0,1 0 1 0 0,-1 0 0 0 0,1 0 0 0 0,-1 1-1 0 0,1-1 1 0 0,0 0 0 0 0,-3 1-1 0 0,-7 4-14 0 0,8-4 0 0 0,0 1 0 0 0,1-1 0 0 0,-1 1 0 0 0,1 0 0 0 0,-1 0 0 0 0,-3 4 0 0 0,4-3 0 0 0,1-2 0 0 0,0-1 0 0 0,1 1 0 0 0,-1-1 0 0 0,0 1 0 0 0,1 0 0 0 0,-1-1 0 0 0,1 1 0 0 0,-1 0 0 0 0,1-1 0 0 0,-1 1 0 0 0,1 0 0 0 0,-1 0 0 0 0,1-1 0 0 0,0 1 0 0 0,0 0 0 0 0,-1 0 0 0 0,1 0 0 0 0,0-1 0 0 0,0 1 0 0 0,0 1 0 0 0,-1 2 0 0 0,-3 3 0 0 0,3-6 0 0 0,0 0 0 0 0,1 0 0 0 0,-1 0 0 0 0,0 1 0 0 0,1-1 0 0 0,-1 0 0 0 0,1 0 0 0 0,0 1 0 0 0,-1-1 0 0 0,1 0 0 0 0,0 1 0 0 0,0-1 0 0 0,0 1 0 0 0,0-1 0 0 0,0 0 0 0 0,0 1 0 0 0,1 1 0 0 0,3 23 0 0 0,-3-20 0 0 0,4 3 0 0 0,-4-7 0 0 0,0 0 0 0 0,1-1 0 0 0,-1 1 0 0 0,0-1 0 0 0,1 1 0 0 0,-1-1 0 0 0,1 1 0 0 0,-1-1 0 0 0,1 0 0 0 0,0 0 0 0 0,-1 0 0 0 0,1 0 0 0 0,3 2 0 0 0,1 0 0 0 0,-3-2 0 0 0,-1 1 0 0 0,0 0 0 0 0,1-1 0 0 0,-1 1 0 0 0,1-1 0 0 0,0 1 0 0 0,2 0 0 0 0,9 0 0 0 0,-1-4 0 0 0,-9 1 0 0 0,0-1 0 0 0,0 0 0 0 0,-1 1 0 0 0,1-1 0 0 0,0-1 0 0 0,3-2 0 0 0,-4 4 0 0 0,-2 0 0 0 0,0-1 0 0 0,0 1 0 0 0,1 0 0 0 0,-1 0 0 0 0,0 0 0 0 0,0-1 0 0 0,0 1 0 0 0,1-3 0 0 0,5-7 0 0 0,-6 11 3 0 0,0-1-1 0 0,0 0 0 0 0,-1 1 0 0 0,1-1 0 0 0,0 0 0 0 0,-1 0 0 0 0,1 1 0 0 0,0-1 0 0 0,-1 0 0 0 0,0 0 0 0 0,1 0 1 0 0,-1 0-1 0 0,1 0 0 0 0,-1 0 0 0 0,0 0 0 0 0,0 0 0 0 0,1 0 0 0 0,-1 0 0 0 0,0 0 0 0 0,0 0 0 0 0,0 0 1 0 0,0 0-1 0 0,0 0 0 0 0,-1-2 0 0 0,1-5 9 0 0,2 4-1 0 0,-1 3-8 0 0,-1 0 0 0 0,0 1 0 0 0,1-1 1 0 0,-1 0-1 0 0,0 1 0 0 0,1-1 0 0 0,-1 0 1 0 0,0 0-1 0 0,0 0 0 0 0,0 1 0 0 0,0-1 0 0 0,0 0 1 0 0,0 0-1 0 0,0 0 0 0 0,0 1 0 0 0,0-1 1 0 0,0 0-1 0 0,0 0 0 0 0,-1 1 0 0 0,1-1 0 0 0,0 0 1 0 0,0 0-1 0 0,-1 1 0 0 0,1-1 0 0 0,0 0 1 0 0,-1 0-1 0 0,1 1 0 0 0,-1-1 0 0 0,0 0 0 0 0,-9-17 189 0 0,5 12-162 0 0,-3 2 53 0 0,-8 4 91 0 0,14 0-108 0 0,2 0-1 0 0,-7 3 54 0 0,-2 0-91 0 0,0 1 1 0 0,0 0-1 0 0,-14 9 1 0 0,20-11-12 0 0,1-1-1 0 0,-1 1 1 0 0,1 0 0 0 0,-1 1 0 0 0,1-1 0 0 0,0 0-1 0 0,0 1 1 0 0,0-1 0 0 0,0 1 0 0 0,0 0-1 0 0,1-1 1 0 0,-1 1 0 0 0,1 0 0 0 0,0 0 0 0 0,-2 6-1 0 0,2-3 6 0 0,0-1 0 0 0,1 1-1 0 0,-1 0 1 0 0,1 0 0 0 0,1-1-1 0 0,-1 1 1 0 0,1 0 0 0 0,0-1-1 0 0,0 1 1 0 0,1 0 0 0 0,3 8-1 0 0,-5-10-17 0 0,1 0-7 0 0,12 8 77 0 0,-11-10-73 0 0,0 0 0 0 0,1-1 0 0 0,-1 1 0 0 0,0-1 0 0 0,1 0 0 0 0,-1 1 0 0 0,0-1 0 0 0,1 0 0 0 0,-1 0 0 0 0,5 0 0 0 0,-6-1 1 0 0,0 1 0 0 0,0-1-1 0 0,0 0 1 0 0,-1 0 0 0 0,1 0-1 0 0,0 0 1 0 0,0 0-1 0 0,0 0 1 0 0,0 0 0 0 0,-1 0-1 0 0,1-1 1 0 0,0 1 0 0 0,0 0-1 0 0,0 0 1 0 0,0-1 0 0 0,-1 1-1 0 0,2-1 1 0 0,1-6 30 0 0,-2 5-20 0 0,15-22 2 0 0,-13 21-4 0 0,-1 0 0 0 0,1-1 0 0 0,-1 1 0 0 0,0-1 0 0 0,0 1 0 0 0,0-1 0 0 0,2-4 0 0 0,-3 2 14 0 0,1-4 30 0 0,0 0 0 0 0,1-16 0 0 0,-2 23-36 0 0,-1 1 0 0 0,0-1 1 0 0,-1 0-1 0 0,1 1 0 0 0,0-1 1 0 0,-1 0-1 0 0,0 1 0 0 0,1-1 1 0 0,-1 1-1 0 0,0-1 0 0 0,0 1 0 0 0,0-1 1 0 0,-1 1-1 0 0,-2-4 0 0 0,-1-3 61 0 0,5 8-41 0 0,-1 0-1 0 0,1 1 1 0 0,0-1-1 0 0,-1 0 1 0 0,1 0-1 0 0,-1 1 0 0 0,0-1 1 0 0,1 0-1 0 0,-1 0 1 0 0,1 1-1 0 0,-1-1 0 0 0,0 1 1 0 0,0-1-1 0 0,-8-7 78 0 0,9 8-116 0 0,-1-1 0 0 0,0 0 0 0 0,0 0-1 0 0,0 0 1 0 0,1 1 0 0 0,-1-1 0 0 0,0 0 0 0 0,0 1 0 0 0,0-1 0 0 0,0 1 0 0 0,0-1-1 0 0,0 1 1 0 0,-1-1 0 0 0,1 1 0 0 0,0 0 0 0 0,0 0 0 0 0,0-1 0 0 0,-1 1 0 0 0,-9-1-265 0 0,9 1 314 0 0,0-1 0 0 0,0 1 0 0 0,-1 0 0 0 0,1 0 0 0 0,0 0 0 0 0,0 0 0 0 0,-1 0 0 0 0,1 0 0 0 0,0 1 0 0 0,0-1 0 0 0,-5 2 0 0 0,-1 3-2 0 0,3 3-45 0 0,4 10-109 0 0,1-17-45 0 0,0 0 0 0 0,0 0 1 0 0,0-1-1 0 0,1 1 0 0 0,-1 0 0 0 0,0 0 0 0 0,0-1 0 0 0,0 1 1 0 0,0 0-1 0 0,1-1 0 0 0,-1 1 0 0 0,0 0 0 0 0,1-1 1 0 0,-1 1-1 0 0,1-1 0 0 0,-1 1 0 0 0,0 0 0 0 0,1-1 1 0 0,-1 1-1 0 0,1-1 0 0 0,0 1 0 0 0,8 6-6808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2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4144 0 0,'0'0'319'0'0,"0"0"-54"0"0,0 0 556 0 0,0 0 267 0 0,1 10 2272 0 0,5 4-649 0 0,-5-12-2533 0 0,0 0-1 0 0,0 0 1 0 0,0 0-1 0 0,0 0 1 0 0,0 0 0 0 0,0 0-1 0 0,0 0 1 0 0,1 0-1 0 0,-1 0 1 0 0,1-1-1 0 0,-1 1 1 0 0,1 0 0 0 0,3 1-1 0 0,-1 0-98 0 0,-4-3-60 0 0,1 0-1 0 0,0 0 1 0 0,-1 0-1 0 0,1 1 0 0 0,-1-1 1 0 0,1 0-1 0 0,0 1 0 0 0,-1-1 1 0 0,1 1-1 0 0,-1-1 1 0 0,1 1-1 0 0,-1-1 0 0 0,0 1 1 0 0,1-1-1 0 0,-1 1 0 0 0,1-1 1 0 0,-1 1-1 0 0,0-1 0 0 0,1 1 1 0 0,-1 0-1 0 0,0-1 1 0 0,0 1-1 0 0,0-1 0 0 0,1 1 1 0 0,-1 0-1 0 0,0-1 0 0 0,0 1 1 0 0,0 0-1 0 0,0-1 0 0 0,0 1 1 0 0,0 0-1 0 0,0 0 1 0 0,-1 0 15 0 0,1 0 1 0 0,0 0-1 0 0,0 0 1 0 0,1-1-1 0 0,-1 1 1 0 0,0 0-1 0 0,0 0 1 0 0,0-1-1 0 0,0 1 1 0 0,1 0-1 0 0,-1 0 1 0 0,0-1-1 0 0,1 1 1 0 0,-1 0-1 0 0,0-1 1 0 0,1 1 0 0 0,-1 0-1 0 0,1-1 1 0 0,-1 1-1 0 0,1-1 1 0 0,0 1-1 0 0,-1-1 1 0 0,1 1-1 0 0,-1-1 1 0 0,1 1-1 0 0,0-1 1 0 0,-1 1-1 0 0,1-1 1 0 0,0 0-1 0 0,0 0 1 0 0,0 1-1 0 0,2 0 46 0 0,0 0 0 0 0,0 0 0 0 0,0 0 0 0 0,0-1 0 0 0,0 1 0 0 0,4-1-1 0 0,-6 0 57 0 0,0-1-106 0 0,0 0-1 0 0,-1 0 0 0 0,1 0 1 0 0,0 1-1 0 0,-1-1 0 0 0,1 0 1 0 0,0 0-1 0 0,0 0 0 0 0,0 1 0 0 0,0-1 1 0 0,0 0-1 0 0,0 1 0 0 0,1-2 1 0 0,-2 2-17 0 0,3-2 69 0 0,-1-1-1 0 0,0 0 0 0 0,0 0 0 0 0,0-1 1 0 0,0 1-1 0 0,-1 0 0 0 0,1-1 0 0 0,-1 1 1 0 0,0 0-1 0 0,0-1 0 0 0,1-6 0 0 0,1 2 8 0 0,-3 6-61 0 0,1 0 0 0 0,-1 1 0 0 0,0-1-1 0 0,1 0 1 0 0,-1 0 0 0 0,0 0-1 0 0,0 1 1 0 0,0-1 0 0 0,0 0-1 0 0,0 0 1 0 0,0 0 0 0 0,-1 1 0 0 0,1-1-1 0 0,-1 0 1 0 0,0-1 0 0 0,-2-8 136 0 0,1 0 29 0 0,2 10-207 0 0,0-1 0 0 0,0 1 0 0 0,-1-1 0 0 0,1 1 0 0 0,0-1 0 0 0,-1 1 0 0 0,1-1 0 0 0,-1 1 0 0 0,1 0 0 0 0,-1-1 0 0 0,0 1 0 0 0,0 0 0 0 0,0 0 0 0 0,1-1 0 0 0,-1 1 0 0 0,0 0 0 0 0,-1 0 0 0 0,1 0 0 0 0,0 0 0 0 0,-2-1 0 0 0,2 1 246 0 0,1 1 21 0 0,0 0-27 0 0,0 0-225 0 0,0 0 1 0 0,0 0-1 0 0,0 0 1 0 0,0 0-1 0 0,0 0 1 0 0,0 0-1 0 0,0 0 1 0 0,0 0-1 0 0,0-1 1 0 0,0 1-1 0 0,0 0 1 0 0,1 0-1 0 0,-1 0 1 0 0,0 0-1 0 0,0 0 1 0 0,0 0-1 0 0,0 0 1 0 0,0 0-1 0 0,0 0 1 0 0,0 0-1 0 0,0 0 1 0 0,0-1-1 0 0,0 1 1 0 0,0 0-1 0 0,0 0 1 0 0,0 0-1 0 0,0 0 1 0 0,0 0-1 0 0,0 0 1 0 0,0 0-1 0 0,0 0 1 0 0,0 0-1 0 0,-1 0 1 0 0,1 0-1 0 0,0-1 1 0 0,0 1 0 0 0,0 0-1 0 0,0 0 1 0 0,0 0-1 0 0,0 0 1 0 0,0 0-1 0 0,0 0 1 0 0,0 0-1 0 0,0 0 1 0 0,0 0-1 0 0,0 0 1 0 0,0 0-1 0 0,0 0 1 0 0,0 0-1 0 0,-1 0 1 0 0,1 0-1 0 0,0 0 1 0 0,0 0-1 0 0,0 0 1 0 0,0 0-1 0 0,0 0 1 0 0,0 0-1 0 0,0 0 1 0 0,0 0-1 0 0,0 0 1 0 0,0 0-1 0 0,0 0 1 0 0,-1 0-1 0 0,1 0 1 0 0,0 0-1 0 0,0 0 1 0 0,0 0-1 0 0,0 0 1 0 0,0 0-1 0 0,0 0-1 0 0,0 0 0 0 0,0 0 0 0 0,0 0 0 0 0,0 0 0 0 0,0 0 0 0 0,0 0 0 0 0,0 0-1 0 0,0 0 1 0 0,0 0 0 0 0,0 0 0 0 0,1-1 0 0 0,-1 1 0 0 0,0 0 0 0 0,0 0 0 0 0,0 0 0 0 0,0 0 0 0 0,0 0-1 0 0,0 0 1 0 0,0 0 0 0 0,0 0 0 0 0,0 0 0 0 0,0 0 0 0 0,0 0 0 0 0,0 0 0 0 0,0 0 0 0 0,0 0 0 0 0,0 0-1 0 0,0-1 1 0 0,0 1 0 0 0,0 0 0 0 0,0 0 0 0 0,0 0 0 0 0,0 0 0 0 0,0 0 0 0 0,0 0 0 0 0,0 0 0 0 0,0 0 0 0 0,0 0-1 0 0,0 0 1 0 0,0 0 0 0 0,0 0 0 0 0,0 0 0 0 0,0 0 0 0 0,0 0 0 0 0,0 0 0 0 0,-1-1 0 0 0,1 1 0 0 0,0 0-1 0 0,0 0 1 0 0,0 0 0 0 0,0 0 0 0 0,0 0 0 0 0,0 0 0 0 0,0 0 0 0 0,0 0 0 0 0,0 0 0 0 0,0 0 0 0 0,0 0-1 0 0,0 0 1 0 0,0 0 0 0 0,-19-9 131 0 0,18 10-127 0 0,0-1 0 0 0,0 1-1 0 0,-1-1 1 0 0,1 1 0 0 0,0-1-1 0 0,0 1 1 0 0,0-1 0 0 0,0 1 0 0 0,0 0-1 0 0,0 0 1 0 0,0 0 0 0 0,0-1-1 0 0,0 1 1 0 0,0 0 0 0 0,-1 2-1 0 0,0-1 2 0 0,-2 1 0 0 0,2-1 1 0 0,1-1 0 0 0,-1 1 0 0 0,1 0 0 0 0,0-1 0 0 0,0 1 0 0 0,0 0 0 0 0,0 0 0 0 0,0 0 0 0 0,0 0 0 0 0,-1 3 0 0 0,-2 6 49 0 0,4 0-34 0 0,4-1 22 0 0,0 0-33 0 0,-2-1-10 0 0,5 0 0 0 0,1-2 0 0 0,-7-6 0 0 0,-1 0 0 0 0,1-1 0 0 0,-1 1 0 0 0,1-1 0 0 0,0 1 0 0 0,-1-1 0 0 0,1 1 0 0 0,0-1 0 0 0,-1 1 0 0 0,1-1 0 0 0,0 0 0 0 0,0 1 0 0 0,-1-1 0 0 0,1 0 0 0 0,0 0 0 0 0,0 1 0 0 0,0-1 0 0 0,0 0 0 0 0,1 0 0 0 0,1 0 0 0 0,0 1 0 0 0,0 0 0 0 0,-1 0 0 0 0,1-1 0 0 0,0 1 0 0 0,0-1 0 0 0,0 0 0 0 0,4 0 0 0 0,-6 0 0 0 0,0 0 0 0 0,0 0 0 0 0,0-1 0 0 0,0 1 0 0 0,0 0 0 0 0,0-1 0 0 0,0 1 0 0 0,0-1 0 0 0,-1 1 0 0 0,1-1 0 0 0,0 1 0 0 0,0-1 0 0 0,0 1 0 0 0,-1-1 0 0 0,1 0 0 0 0,0 0 0 0 0,-1 1 0 0 0,1-1 0 0 0,0 0 0 0 0,-1 0 0 0 0,1 0 0 0 0,-1 0 0 0 0,1-1 0 0 0,1-2 0 0 0,0 1 0 0 0,0-1 0 0 0,1 1 0 0 0,-1 0 0 0 0,5-5 0 0 0,3-4 0 0 0,-8 11 1 0 0,5-11 52 0 0,-6 8-39 0 0,0 1-1 0 0,0-1 1 0 0,0 0 0 0 0,-1 0 0 0 0,1 1 0 0 0,-1-1 0 0 0,0 0 0 0 0,0 0 0 0 0,-1-5-1 0 0,1 7-9 0 0,-5-5 46 0 0,0 3-41 0 0,2 3-7 0 0,-15 3-3 0 0,9-1 1 0 0,5 6 0 0 0,-2 36 256 0 0,11-22-390 0 0,-5-10 61 0 0,0-8 96 0 0,0 0 0 0 0,-1 0 0 0 0,2 0 0 0 0,-1 0 0 0 0,0 1-1 0 0,1-1 1 0 0,-1 0 0 0 0,2 4 0 0 0,-2-7-19 0 0,0 0-1 0 0,0 0 1 0 0,1 0-1 0 0,-1 1 1 0 0,0-1-1 0 0,0 0 1 0 0,0 0-1 0 0,0 0 1 0 0,0 0-1 0 0,0 1 1 0 0,0-1-1 0 0,0 0 1 0 0,0 0-1 0 0,0 0 1 0 0,0 1-1 0 0,0-1 1 0 0,0 0 0 0 0,0 0-1 0 0,0 0 1 0 0,0 0-1 0 0,0 1 1 0 0,0-1-1 0 0,-1 0 1 0 0,1 0-1 0 0,0 0 1 0 0,0 0-1 0 0,0 1 1 0 0,0-1-1 0 0,0 0 1 0 0,-1 0-1 0 0,-1 6-245 0 0,2-6 240 0 0,0 1-1 0 0,1-1 1 0 0,-1 0 0 0 0,0 1 0 0 0,-1-1 0 0 0,1 1 0 0 0,0-1 0 0 0,0 0-1 0 0,0 1 1 0 0,0-1 0 0 0,0 0 0 0 0,0 1 0 0 0,0-1 0 0 0,0 0 0 0 0,-1 1 0 0 0,1-1-1 0 0,0 1 1 0 0,0-1 0 0 0,-1 0 0 0 0,1 0 0 0 0,0 1 0 0 0,0-1 0 0 0,-1 0-1 0 0,1 0 1 0 0,0 1 0 0 0,-1-1 0 0 0,1 0 0 0 0,0 0 0 0 0,-1 1 0 0 0,1-1 0 0 0,0 0-1 0 0,-1 0 1 0 0,1 0 0 0 0,0 0 0 0 0,-1 0 0 0 0,1 0 0 0 0,-1 0 0 0 0,0 0-1 0 0,1 0-3 0 0,-2 2-92 0 0,-1-1-1 0 0,1 0 0 0 0,0 0 1 0 0,-1 0-1 0 0,1 0 0 0 0,-1-1 1 0 0,0 1-1 0 0,1-1 0 0 0,-1 0 1 0 0,0 1-1 0 0,-4-1 0 0 0,6 0-607 0 0,1 0-1288 0 0,0 0-545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2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4144 0 0,'17'-3'371'0'0,"-17"3"-370"0"0,0 0 0 0 0,1 0 0 0 0,-1 0 0 0 0,0 0 0 0 0,0 0 0 0 0,0 0 1 0 0,1 0-1 0 0,-1 0 0 0 0,0 0 0 0 0,0 0 0 0 0,0 0 0 0 0,0 0 0 0 0,1 0 1 0 0,-1 0-1 0 0,0 0 0 0 0,0 0 0 0 0,0 0 0 0 0,1 0 0 0 0,-1 0 0 0 0,0 0 1 0 0,0 0-1 0 0,0 0 0 0 0,0-1 0 0 0,0 1 0 0 0,1 0 0 0 0,-1 0 0 0 0,0 0 1 0 0,0 0-1 0 0,0 0 0 0 0,0 0 0 0 0,0-1 0 0 0,0 1 0 0 0,0 0 0 0 0,1 0 1 0 0,-1 0-1 0 0,0 0 0 0 0,0-1 0 0 0,1 0-7 0 0,-1 0 245 0 0,1 1 1 0 0,0 0 0 0 0,0-1-1 0 0,0 1 1 0 0,0 0 0 0 0,0 0-1 0 0,0 0 1 0 0,0 0-1 0 0,0 0 1 0 0,0 0 0 0 0,0 0-1 0 0,0 0 1 0 0,0 0-1 0 0,-1 0 1 0 0,1 0 0 0 0,0 1-1 0 0,0-1 1 0 0,0 0 0 0 0,0 0-1 0 0,0 1 1 0 0,1 0-1 0 0,16 14 5235 0 0,-17-15-5251 0 0,1 1 1 0 0,0 0-1 0 0,0-1 0 0 0,-1 1 1 0 0,1-1-1 0 0,0 1 0 0 0,0-1 1 0 0,0 0-1 0 0,0 0 0 0 0,0 0 1 0 0,0 0-1 0 0,0 0 0 0 0,3 0 1 0 0,1-1-153 0 0,-5 2-51 0 0,0-1-1 0 0,0 1 1 0 0,0-1 0 0 0,0 1-1 0 0,0-1 1 0 0,0 1-1 0 0,0 0 1 0 0,0-1-1 0 0,0 1 1 0 0,-1 0-1 0 0,1 0 1 0 0,0 0-1 0 0,0 1 1 0 0,0-1 0 0 0,-1-1 1 0 0,1 1-1 0 0,-1 0 0 0 0,1-1 1 0 0,-1 1-1 0 0,1 0 1 0 0,-1-1-1 0 0,1 1 0 0 0,0-1 1 0 0,-1 1-1 0 0,1-1 1 0 0,0 1-1 0 0,-1-1 0 0 0,1 0 1 0 0,0 1-1 0 0,1-1 0 0 0,-2 12 336 0 0,1-7-271 0 0,0 1 39 0 0,0 0 0 0 0,0 0 0 0 0,-1-1-1 0 0,0 1 1 0 0,0 0 0 0 0,0 0 0 0 0,-1-1-1 0 0,-2 12 1 0 0,0-6 163 0 0,-3 0-141 0 0,2-7-67 0 0,3-3-71 0 0,1 0 1 0 0,-1 0-1 0 0,0 0 1 0 0,1 0-1 0 0,-1-1 0 0 0,0 1 1 0 0,0 0-1 0 0,0-1 0 0 0,0 1 1 0 0,0 0-1 0 0,0-1 1 0 0,0 1-1 0 0,0-1 0 0 0,0 1 1 0 0,0-1-1 0 0,0 0 0 0 0,0 1 1 0 0,0-1-1 0 0,0 0 0 0 0,0 0 1 0 0,0 0-1 0 0,-1 0 1 0 0,1 0-1 0 0,-1 0 0 0 0,-21 3 72 0 0,9-2-2477 0 0,11-3 603 0 0,2 0 79 0 0,-11-1-4970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3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59 100 2760 0 0,'0'1'207'0'0,"0"2"-37"0"0,-6 9 2270 0 0,4-6-2133 0 0,0-1 0 0 0,1 1 0 0 0,-1 0 0 0 0,1 0-1 0 0,1 0 1 0 0,-1 7 0 0 0,0-5 1287 0 0,1-8-1559 0 0,-1 0 0 0 0,1 1 1 0 0,0-1-1 0 0,0 0 0 0 0,0 1 0 0 0,0-1 0 0 0,0 0 0 0 0,0 1 0 0 0,0-1 0 0 0,0 0 0 0 0,0 1 1 0 0,0-1-1 0 0,0 0 0 0 0,0 1 0 0 0,0-1 0 0 0,1 0 0 0 0,-1 1 0 0 0,0-1 0 0 0,0 0 0 0 0,0 0 1 0 0,0 1-1 0 0,0-1 0 0 0,1 0 0 0 0,-1 0 0 0 0,0 1 0 0 0,0-1 0 0 0,1 1 0 0 0,2 2 90 0 0,-1-1 0 0 0,1 1 0 0 0,0 0 0 0 0,0-1 0 0 0,0 0 0 0 0,1 1 0 0 0,-1-1 0 0 0,1 0 0 0 0,-1-1 0 0 0,1 1 0 0 0,-1-1 0 0 0,1 0 0 0 0,0 1 0 0 0,0-2 0 0 0,0 1 0 0 0,0 0 0 0 0,5 0 0 0 0,-8-1 139 0 0,1 0 4 0 0,3-1-85 0 0,0 0 0 0 0,0 1 1 0 0,0-1-1 0 0,0-1 1 0 0,0 1-1 0 0,0-1 0 0 0,-1 0 1 0 0,7-3-1 0 0,8-3 505 0 0,-18 7-671 0 0,1 0-1 0 0,-1 0 0 0 0,0 1 1 0 0,1-1-1 0 0,-1 0 0 0 0,0 0 1 0 0,0 0-1 0 0,0 0 1 0 0,0 0-1 0 0,1-1 0 0 0,-1 1 1 0 0,-1 0-1 0 0,1 0 0 0 0,0-1 1 0 0,0 1-1 0 0,0 0 1 0 0,-1-1-1 0 0,1 1 0 0 0,-1-1 1 0 0,1 1-1 0 0,0-3 0 0 0,-1 1 97 0 0,0-1 0 0 0,1 1-1 0 0,-1 0 1 0 0,0-1 0 0 0,0 1-1 0 0,-1 0 1 0 0,0-7-1 0 0,0 7-60 0 0,0 1 0 0 0,0 0 0 0 0,0-1 0 0 0,-1 1 0 0 0,1 0 0 0 0,0-1 0 0 0,-1 1-1 0 0,1 0 1 0 0,-1 0 0 0 0,0 0 0 0 0,0 0 0 0 0,0 1 0 0 0,0-1 0 0 0,0 0 0 0 0,0 1 0 0 0,0 0-1 0 0,0-1 1 0 0,-1 1 0 0 0,-3-2 0 0 0,2 1 41 0 0,0 0 0 0 0,0 0 0 0 0,0 0-1 0 0,1-1 1 0 0,-4-3 0 0 0,6 5 12 0 0,1 1-1 0 0,0 0-5 0 0,-13 0-11 0 0,11 0-81 0 0,0 1-1 0 0,0-1 1 0 0,0 0 0 0 0,0 1 0 0 0,0-1-1 0 0,0 1 1 0 0,-3 1 0 0 0,-7 2 3 0 0,7 2 41 0 0,4-5-49 0 0,-5 3 2 0 0,-2 2 43 0 0,0 16-26 0 0,8-20-21 0 0,0 0 0 0 0,-1 1 0 0 0,1-1 0 0 0,0 0 0 0 0,0 0 0 0 0,0 0 0 0 0,1 0 0 0 0,-1 0 0 0 0,0 0 0 0 0,1 0 0 0 0,0 0 0 0 0,-1 0 0 0 0,1 0 0 0 0,0 0 0 0 0,0-1 0 0 0,1 4 0 0 0,-1-4 0 0 0,-1 0 0 0 0,0-1 0 0 0,1 1 0 0 0,-1 0 0 0 0,0 0 0 0 0,0-1 0 0 0,1 1 0 0 0,-1 0 0 0 0,0-1 0 0 0,1 1 0 0 0,-1 0 0 0 0,0-1 0 0 0,1 1 0 0 0,-1-1 0 0 0,1 1 0 0 0,0-1 0 0 0,-1 1 0 0 0,1-1 0 0 0,-1 1 0 0 0,2 0 0 0 0,-1-1 0 0 0,0 1 0 0 0,0-1 0 0 0,0 1 0 0 0,0-1 0 0 0,0 1 0 0 0,1 0 0 0 0,-2 0 0 0 0,1-1 0 0 0,0 1 0 0 0,0 0 0 0 0,0 0 0 0 0,1 1 0 0 0,-1-1 0 0 0,0 0 0 0 0,0 0 0 0 0,1 0 0 0 0,-1 0 0 0 0,0 0 0 0 0,1 0 0 0 0,-1-1 0 0 0,1 1 0 0 0,-1-1 0 0 0,1 1 0 0 0,-1-1 0 0 0,1 1 0 0 0,-1-1 0 0 0,1 0 0 0 0,-1 1 0 0 0,1-1 0 0 0,0 0 0 0 0,-1 0 0 0 0,1 0 0 0 0,-1-1 0 0 0,3 1 0 0 0,3-1 0 0 0,-3 1 24 0 0,1 0 0 0 0,-1 0 0 0 0,1-1 0 0 0,-1 1 0 0 0,1-1 0 0 0,-1 0 0 0 0,0 0 0 0 0,1-1 0 0 0,-1 1 0 0 0,0-1 0 0 0,0 0 0 0 0,0 0 0 0 0,0 0 0 0 0,0-1 0 0 0,-1 1 0 0 0,7-7 0 0 0,3 0 61 0 0,-11 8-69 0 0,0-1 0 0 0,0 1 0 0 0,0-1 0 0 0,0 1 0 0 0,-1-1 0 0 0,1 0 0 0 0,0 1 1 0 0,-1-1-1 0 0,2-3 0 0 0,3-3 44 0 0,-5 7-47 0 0,-1 0 1 0 0,1 0-1 0 0,0 1 0 0 0,0-1 0 0 0,-1 0 0 0 0,1 0 0 0 0,-1 0 0 0 0,1 0 0 0 0,-1 0 1 0 0,1-1-1 0 0,-1 1 0 0 0,0 0 0 0 0,0 0 0 0 0,1 0 0 0 0,-1 0 0 0 0,0 0 1 0 0,0 0-1 0 0,0-1 0 0 0,0 1 0 0 0,0 0 0 0 0,0 0 0 0 0,-1-2 0 0 0,-1-4 80 0 0,0 1 0 0 0,0-1 0 0 0,-1 1 0 0 0,-3-7-1 0 0,5 11-56 0 0,-1 0-1 0 0,0 0 0 0 0,1-1 0 0 0,-1 1 0 0 0,0 1 1 0 0,0-1-1 0 0,0 0 0 0 0,0 0 0 0 0,0 1 0 0 0,0-1 1 0 0,0 1-1 0 0,-1 0 0 0 0,1-1 0 0 0,-4 0 0 0 0,-1 0 113 0 0,-26-9 225 0 0,32 11-362 0 0,-1-1 0 0 0,1 1 0 0 0,-1 0 0 0 0,1 0 1 0 0,0 0-1 0 0,-1 0 0 0 0,1 0 0 0 0,-1 0 0 0 0,1 0 0 0 0,-1 0 0 0 0,1 0 0 0 0,-1 1 0 0 0,1-1 0 0 0,-1 1 0 0 0,1-1 0 0 0,0 1 0 0 0,-1 0 0 0 0,-1 0 0 0 0,-2 7 32 0 0,-4 20-33 0 0,8-26-10 0 0,0 0 0 0 0,1-1 0 0 0,-1 1 0 0 0,0 0 0 0 0,1 0 0 0 0,-1 0 0 0 0,1-1 0 0 0,-1 1 0 0 0,1 0 0 0 0,0 0 0 0 0,0 3 0 0 0,-4 31 0 0 0,2-31 0 0 0,1-4 0 0 0,1 0 0 0 0,0 0 0 0 0,-1 0 0 0 0,1 0 0 0 0,0 0 0 0 0,0 0 0 0 0,0 0 0 0 0,0 0 0 0 0,0 0 0 0 0,0 0 0 0 0,0 0 0 0 0,0 0 0 0 0,0 0 0 0 0,0 0 0 0 0,1 0 0 0 0,-1 0 0 0 0,0 0 0 0 0,1 0 0 0 0,-1 0 0 0 0,1 0 0 0 0,-1 0 0 0 0,2 1 0 0 0,4 8 0 0 0,0-6 0 0 0,0-1 0 0 0,1 0 0 0 0,0 0 0 0 0,-1-1 0 0 0,1 1 0 0 0,8 0 0 0 0,-14-3 0 0 0,1 0 0 0 0,0 0-1 0 0,0 0 1 0 0,0 0 0 0 0,0 0-1 0 0,0 0 1 0 0,0-1 0 0 0,0 1-1 0 0,0-1 1 0 0,0 0 0 0 0,0 1-1 0 0,-1-1 1 0 0,1 0 0 0 0,0 0-1 0 0,-1 0 1 0 0,1 0 0 0 0,0 0-1 0 0,-1-1 1 0 0,3-2 0 0 0,1 0 16 0 0,-1-1 1 0 0,0 0 0 0 0,0-1 0 0 0,4-6 0 0 0,-7 9 36 0 0,-1 0-38 0 0,-1 1 1 0 0,1-1-1 0 0,0 0 1 0 0,-1 1-1 0 0,0-1 0 0 0,1 1 1 0 0,-1 0-1 0 0,0-1 1 0 0,0 1-1 0 0,-1-1 0 0 0,1 1 1 0 0,0 0-1 0 0,-1 0 1 0 0,1 0-1 0 0,-1 0 0 0 0,0 0 1 0 0,1 0-1 0 0,-1 0 1 0 0,0 1-1 0 0,0-1 0 0 0,-1 1 1 0 0,1-1-1 0 0,0 1 1 0 0,0 0-1 0 0,-1 0 0 0 0,1 0 1 0 0,0 0-1 0 0,-1 0 1 0 0,1 0-1 0 0,-4 0 0 0 0,-2-1 58 0 0,5 1-53 0 0,0 0 0 0 0,0 0 0 0 0,0 0 0 0 0,-1 1 0 0 0,1-1 0 0 0,0 1 0 0 0,0 0 0 0 0,-1 0-1 0 0,1 0 1 0 0,0 1 0 0 0,0-1 0 0 0,0 1 0 0 0,-4 0 0 0 0,-13 5 31 0 0,0 0 0 0 0,-20 10-1 0 0,31-11-50 0 0,2 2 0 0 0,-1 6 0 0 0,8-8 0 0 0,0-3 0 0 0,3 14 0 0 0,1-12 0 0 0,-2-3 0 0 0,5 7 9 0 0,-5-5-15 0 0,1 0 0 0 0,0 0 0 0 0,1 0 0 0 0,-1 0 0 0 0,0-1 0 0 0,1 1 0 0 0,-1-1-1 0 0,1 0 1 0 0,0 0 0 0 0,0 0 0 0 0,7 2 0 0 0,-5-2 2 0 0,0-1 0 0 0,0 0 0 0 0,0 0 0 0 0,0 0 0 0 0,0-1 0 0 0,0 1 0 0 0,0-1-1 0 0,0-1 1 0 0,0 1 0 0 0,0-1 0 0 0,0 0 0 0 0,0-1 0 0 0,8-2 0 0 0,8-2-3 0 0,-18 5 19 0 0,0 0-1 0 0,0 0 0 0 0,0-1 1 0 0,0 1-1 0 0,4-4 0 0 0,-6 4-6 0 0,-1 0-1 0 0,0 0 0 0 0,1 0 0 0 0,-1 0 1 0 0,0 0-1 0 0,0 0 0 0 0,1 0 0 0 0,-1 0 1 0 0,0 0-1 0 0,0-1 0 0 0,0 1 0 0 0,-1 0 1 0 0,1-1-1 0 0,0 1 0 0 0,1-3 0 0 0,1-3 4 0 0,-2 5-3 0 0,-1 1-1 0 0,1 0 1 0 0,0-1 0 0 0,-1 1 0 0 0,1 0-1 0 0,-1-1 1 0 0,0 1 0 0 0,1-1 0 0 0,-1 1 0 0 0,0-1-1 0 0,0 1 1 0 0,0-1 0 0 0,0 1 0 0 0,0-1 0 0 0,0-1-1 0 0,-1-1 18 0 0,1 0 0 0 0,-1 1-1 0 0,1-1 1 0 0,-1 0 0 0 0,0 0-1 0 0,-1 1 1 0 0,1-1 0 0 0,-1 0 0 0 0,1 1-1 0 0,-1 0 1 0 0,0-1 0 0 0,0 1-1 0 0,-1 0 1 0 0,1 0 0 0 0,-1 0-1 0 0,1 0 1 0 0,-1 0 0 0 0,0 1 0 0 0,0-1-1 0 0,0 1 1 0 0,-5-3 0 0 0,5 4 5 0 0,0 0 0 0 0,-1-1 0 0 0,1 1 0 0 0,0 0 1 0 0,-1 1-1 0 0,1-1 0 0 0,-1 0 0 0 0,-4 1 0 0 0,-15-4 119 0 0,11-1-37 0 0,10 4-100 0 0,0 0-1 0 0,0 0 1 0 0,0 0 0 0 0,0 1-1 0 0,0-1 1 0 0,0 0 0 0 0,0 1-1 0 0,-1 0 1 0 0,1-1 0 0 0,0 1-1 0 0,0 0 1 0 0,0 0 0 0 0,-1 0-1 0 0,1 0 1 0 0,0 0 0 0 0,0 1-1 0 0,0-1 1 0 0,0 1 0 0 0,-1 0-1 0 0,-1 0 1 0 0,0 2 1 0 0,0-1-1 0 0,-1 0 1 0 0,1 0 0 0 0,-1-1-1 0 0,1 1 1 0 0,-1-1 0 0 0,0 0 0 0 0,1 0-1 0 0,-1 0 1 0 0,-6-1 0 0 0,7 0-2 0 0,3 0-8 0 0,1 0 0 0 0,-1 0 0 0 0,0 0 0 0 0,0 0 0 0 0,0 0 0 0 0,0 0 0 0 0,0 0 1 0 0,0 1-1 0 0,1-1 0 0 0,-1 0 0 0 0,0 0 0 0 0,0 1 0 0 0,0-1 0 0 0,1 1 0 0 0,-1-1 0 0 0,0 1 0 0 0,1-1 1 0 0,-1 1-1 0 0,0-1 0 0 0,1 1 0 0 0,-1-1 0 0 0,0 1 0 0 0,1 0 0 0 0,-1 0 0 0 0,0 0 0 0 0,-1 1 0 0 0,1-1 0 0 0,0 0 0 0 0,0 1 0 0 0,0-1 0 0 0,0 1 0 0 0,0-1 0 0 0,0 1 0 0 0,0-1 0 0 0,1 1 0 0 0,-1 0 0 0 0,0 3 0 0 0,-3 3 0 0 0,3-8 0 0 0,1 1 0 0 0,-1-1 0 0 0,1 0 0 0 0,0 1 0 0 0,0-1 0 0 0,-1 1 0 0 0,1-1 0 0 0,0 0 0 0 0,0 1 0 0 0,-1-1 0 0 0,1 1 0 0 0,0-1 0 0 0,0 1 0 0 0,0-1 0 0 0,0 1 0 0 0,0-1 0 0 0,0 0 0 0 0,0 1 0 0 0,0-1 0 0 0,0 1 0 0 0,0-1 0 0 0,0 1 0 0 0,0-1 0 0 0,0 1 0 0 0,0-1 0 0 0,0 1 0 0 0,0-1 0 0 0,0 1 0 0 0,0-1 0 0 0,1 0 0 0 0,-1 1 0 0 0,0-1 0 0 0,0 1 0 0 0,1-1 0 0 0,0 1 0 0 0,0 0 0 0 0,-1 1-2 0 0,0 0 0 0 0,1-1 0 0 0,-1 1 0 0 0,1 0 0 0 0,0-1 0 0 0,0 1 0 0 0,0-1-1 0 0,-1 1 1 0 0,1-1 0 0 0,0 0 0 0 0,1 1 0 0 0,-1-1 0 0 0,0 0 0 0 0,0 0 0 0 0,1 0 0 0 0,1 2-1 0 0,2 0-21 0 0,1 1 22 0 0,0 0 0 0 0,1 0 1 0 0,-1-1-1 0 0,1 0 0 0 0,11 4 0 0 0,5 2-9 0 0,-19-7 8 0 0,1-1 1 0 0,-1 1-1 0 0,0-1 1 0 0,1 0-1 0 0,-1 0 1 0 0,1 0-1 0 0,-1-1 1 0 0,1 1-1 0 0,-1-1 1 0 0,1 0-1 0 0,0-1 1 0 0,-1 1-1 0 0,6-2 1 0 0,1-1-3 0 0,0-1 1 0 0,0 0-1 0 0,19-10 0 0 0,-7-2 5 0 0,-18 10 0 0 0,-5 5 3 0 0,1-1 0 0 0,0 1 1 0 0,-1 0-1 0 0,1-1 0 0 0,-1 1 0 0 0,0 0 0 0 0,1-1 0 0 0,-1 1 0 0 0,0 0 0 0 0,0-1 0 0 0,0 1 1 0 0,0-1-1 0 0,0 1 0 0 0,0 0 0 0 0,0-1 0 0 0,-1 1 0 0 0,1-1 0 0 0,0 1 0 0 0,-1 0 0 0 0,1-1 1 0 0,-1 1-1 0 0,0 0 0 0 0,1 0 0 0 0,-1-1 0 0 0,0 1 0 0 0,-1-2 0 0 0,-2-1 21 0 0,-1 0 1 0 0,1 0-1 0 0,-1 0 0 0 0,0 0 1 0 0,-6-2-1 0 0,-10-10 29 0 0,18 14-43 0 0,1 1 1 0 0,-1-1-1 0 0,1 0 1 0 0,-1 1-1 0 0,0 0 1 0 0,0-1-1 0 0,-3 0 1 0 0,4 2-7 0 0,0-1 0 0 0,-1 0 0 0 0,1 0 0 0 0,0 0 0 0 0,0 0 0 0 0,0 0 1 0 0,-1-1-1 0 0,2 1 0 0 0,-1-1 0 0 0,-3-2 0 0 0,3 2 2 0 0,0 1 0 0 0,0 0 0 0 0,1 0 0 0 0,-1 0 0 0 0,0 0 0 0 0,0 0 0 0 0,0 1 0 0 0,0-1-1 0 0,0 0 1 0 0,0 1 0 0 0,0 0 0 0 0,0-1 0 0 0,0 1 0 0 0,-1 0 0 0 0,-1 0 0 0 0,-3 0 24 0 0,1 0 0 0 0,-1 1 0 0 0,-10 1 0 0 0,11 0-17 0 0,0 0 0 0 0,0 0-1 0 0,1 1 1 0 0,-1 0 0 0 0,1 0 0 0 0,0 0 0 0 0,0 1 0 0 0,0-1 0 0 0,0 1-1 0 0,-5 6 1 0 0,-4 0-13 0 0,14-10 0 0 0,0 0 0 0 0,-1 1 0 0 0,1-1 0 0 0,0 0 0 0 0,-1 1 0 0 0,1-1 0 0 0,0 0 0 0 0,0 1 0 0 0,-1-1 0 0 0,1 1 0 0 0,0-1 0 0 0,0 0 0 0 0,0 1 0 0 0,0-1 0 0 0,-1 1 0 0 0,1-1 0 0 0,0 1 0 0 0,0-1 0 0 0,0 1 0 0 0,1 1 0 0 0,-1 0 0 0 0,1 0 0 0 0,-1 0 0 0 0,1 0 0 0 0,0 0 0 0 0,0 0 0 0 0,0 0 0 0 0,0 0 0 0 0,0 0 0 0 0,1 0 0 0 0,-1-1 0 0 0,1 1 0 0 0,-1-1 0 0 0,3 3 0 0 0,26 21 0 0 0,-28-23 0 0 0,1 0 0 0 0,1 1 0 0 0,0-1 0 0 0,0 0 0 0 0,0 0 0 0 0,0 0 0 0 0,0-1 0 0 0,8 3 0 0 0,21 6 0 0 0,12-4-1378 0 0,-44-5-140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3680 0 0,'0'0'284'0'0,"0"0"212"0"0,0 0 1584 0 0,0 0 708 0 0,0 0 144 0 0,0 0-231 0 0,0 0-1099 0 0,0 0-480 0 0,0 0-98 0 0,-1 2-100 0 0,1-1-845 0 0,0-1 1 0 0,-1 1-1 0 0,1 0 0 0 0,0 0 1 0 0,0 0-1 0 0,-1 0 1 0 0,1 0-1 0 0,0 0 0 0 0,0 0 1 0 0,0 0-1 0 0,0-1 1 0 0,0 1-1 0 0,0 0 0 0 0,1 0 1 0 0,-1 0-1 0 0,0 0 1 0 0,0 0-1 0 0,1 0 1 0 0,-1 0-1 0 0,0-1 0 0 0,1 1 1 0 0,-1 0-1 0 0,1 0 1 0 0,0 0-1 0 0,1 2 86 0 0,1-1-1 0 0,-1 0 1 0 0,1 0 0 0 0,-1 0-1 0 0,6 3 1 0 0,-6-4-44 0 0,-1 0-10 0 0,5 5-34 0 0,-5-5-61 0 0,1 1 1 0 0,-1 0-1 0 0,1 0 0 0 0,-1-1 0 0 0,1 1 0 0 0,-1 0 0 0 0,0 1 1 0 0,0-1-1 0 0,0 0 0 0 0,0 0 0 0 0,0 0 0 0 0,-1 0 0 0 0,1 1 1 0 0,-1-1-1 0 0,1 0 0 0 0,-1 5 0 0 0,0-1 1 0 0,-1 0-1 0 0,0 0 1 0 0,0-1 0 0 0,0 1-1 0 0,-3 6 1 0 0,-5 19 7 0 0,9-28-13 0 0,-7 12 42 0 0,7-13-22 0 0,0-2-85 0 0,0-2-22 0 0,10-21-70 0 0,3-6-17 0 0,-7 21 152 0 0,-5 6-3 0 0,1 0 1 0 0,-1 0-1 0 0,1 0 0 0 0,-1 0 0 0 0,0-1 0 0 0,2-3 0 0 0,0 1-4 0 0,-1 0 0 0 0,1 0 0 0 0,0 1 0 0 0,0 0 0 0 0,1-1 0 0 0,-1 1-1 0 0,1 0 1 0 0,7-5 0 0 0,-10 29-95 0 0,-1-13 104 0 0,0 2-4 0 0,0-1 0 0 0,0 0 0 0 0,-1 1 0 0 0,-3 10-1 0 0,-10 50 14 0 0,-13 6 39 0 0,24-69-165 0 0,2-4-87 0 0,0 1 0 0 0,0-1 0 0 0,0 0-1 0 0,0 1 1 0 0,1-1 0 0 0,-1 1-1 0 0,0 4 1 0 0,1-6-1378 0 0,0-1-73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3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6448 0 0,'0'8'669'0'0,"3"11"2294"0"0,-3-10 2907 0 0,2-4-5223 0 0,-2-5-598 0 0,0 1-1 0 0,0-1 0 0 0,0 0 1 0 0,0 1-1 0 0,0-1 1 0 0,1 1-1 0 0,-1-1 0 0 0,0 0 1 0 0,0 1-1 0 0,0-1 1 0 0,0 1-1 0 0,0-1 0 0 0,1 0 1 0 0,-1 1-1 0 0,0-1 0 0 0,0 0 1 0 0,1 1-1 0 0,-1-1 1 0 0,0 0-1 0 0,0 1 0 0 0,1-1 1 0 0,0 1-1 0 0,-1-1 5 0 0,6 3 230 0 0,0-1 1 0 0,0 0 0 0 0,0 0 0 0 0,0-1 0 0 0,0 1-1 0 0,0-1 1 0 0,0-1 0 0 0,9 1 0 0 0,7-2 279 0 0,-16 1-437 0 0,1-1 0 0 0,0 1 0 0 0,0 1 0 0 0,0-1-1 0 0,0 1 1 0 0,0 0 0 0 0,9 3 0 0 0,10 4 57 0 0,1-1-1 0 0,0-1 1 0 0,48 3-1 0 0,-63-8-146 0 0,40 2 58 0 0,-32-2-16 0 0,31 4 0 0 0,64 11 128 0 0,-74-9-154 0 0,-2-1-3 0 0,46 13-1 0 0,-51-11-3 0 0,52 7 0 0 0,-22-5-18 0 0,-50-8-19 0 0,0-1 0 0 0,15 0 0 0 0,-19-2 2 0 0,1 2 0 0 0,-1-1 0 0 0,0 1 1 0 0,20 5-1 0 0,-13-1 31 0 0,0-2 0 0 0,35 4 0 0 0,3-1 28 0 0,106 18 102 0 0,-148-22-172 0 0,96 13 76 0 0,-99-14-75 0 0,0 1 0 0 0,12 4 0 0 0,-11-4 0 0 0,-1 1 0 0 0,14 0 0 0 0,-15-2 7 0 0,0 1 0 0 0,0 0 0 0 0,0 1 0 0 0,10 4-1 0 0,2 0-52 0 0,-14-5-10 0 0,0-1 0 0 0,0 0 0 0 0,14 1 0 0 0,12 1 107 0 0,49 8 475 0 0,-7-1-475 0 0,-38-3-23 0 0,-19-3 11 0 0,0 0 0 0 0,36 1-1 0 0,-32-5-32 0 0,71-3 52 0 0,-89 3-52 0 0,1 0-1 0 0,-1 1 1 0 0,1-1-1 0 0,-1 1 1 0 0,1 0 0 0 0,-1 1-1 0 0,1-1 1 0 0,-1 1-1 0 0,0-1 1 0 0,7 5-1 0 0,-2-2-2 0 0,-8-3 0 0 0,0 0-1 0 0,0-1 0 0 0,-1 1 0 0 0,1-1 1 0 0,0 0-1 0 0,0 1 0 0 0,0-1 0 0 0,0 0 1 0 0,0 1-1 0 0,0-1 0 0 0,0 0 0 0 0,0 0 1 0 0,-1 0-1 0 0,1 0 0 0 0,0 0 0 0 0,0 0 1 0 0,2 0-1 0 0,1 0 11 0 0,9 1-43 0 0,-13-2-31 0 0,1 0-470 0 0,7 1-2355 0 0,-6 0-4803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3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3224 0 0,'0'0'143'0'0,"0"0"237"0"0,0 0 892 0 0,0 0 390 0 0,0 0 82 0 0,0 0-121 0 0,0 0-570 0 0,0 0-248 0 0,0 0-49 0 0,0 0-50 0 0,0 0-172 0 0,2 2-76 0 0,5 6-12 0 0,-6-6-30 0 0,-1-2-106 0 0,0 0-44 0 0,0 0-8 0 0,0 0-13 0 0,0 0-47 0 0,0 0-26 0 0,0 0-4 0 0,0 0-5 0 0,10 6 234 0 0,-9-6-382 0 0,0 1 0 0 0,0-1 0 0 0,0 1 0 0 0,0 0 0 0 0,-1-1 0 0 0,1 1 0 0 0,0 0 0 0 0,0 0 0 0 0,-1 0 0 0 0,1-1 0 0 0,-1 1 0 0 0,1 0 0 0 0,-1 0 0 0 0,1 1-1 0 0,0 0 81 0 0,-1-2-6 0 0,1 0-38 0 0,2 4-11 0 0,3 3 961 0 0,-6-6-990 0 0,1 0 0 0 0,0 0-1 0 0,0 0 1 0 0,-1 0-1 0 0,1 0 1 0 0,0 0-1 0 0,-1 1 1 0 0,1-1-1 0 0,-1 0 1 0 0,0 0 0 0 0,1 0-1 0 0,-1 1 1 0 0,0 0-1 0 0,1 3-11 0 0,0 1-1 0 0,1-1 1 0 0,-1 0-1 0 0,5 8 0 0 0,-5-9 13 0 0,0 0-1 0 0,0 0 0 0 0,-1 0 0 0 0,1 8 1 0 0,4 16 1 0 0,-3-22 0 0 0,-1 0-1 0 0,0 0 0 0 0,0 0 0 0 0,0 8 0 0 0,-1-9-10 0 0,0 0 0 0 0,1-1 0 0 0,-1 1 0 0 0,1 0 0 0 0,0 0 0 0 0,1-1 0 0 0,1 5 0 0 0,-1-6 1 0 0,0 0-4 0 0,-1 12 56 0 0,2 6-33 0 0,-3 9 43 0 0,0-29-11 0 0,0-1-70 0 0,0 0-335 0 0,0 0-121 0 0,0 0-21 0 0,0 0-140 0 0,1-1-583 0 0,3-5-251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3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5528 0 0,'0'0'422'0'0,"0"0"-63"0"0,0 0 764 0 0,0 0 365 0 0,0 0 72 0 0,0 0-83 0 0,0 8 539 0 0,1 24-756 0 0,2 1 1 0 0,8 37-1 0 0,-8-55-1064 0 0,18 136 663 0 0,-6-40-397 0 0,1 85 271 0 0,-4-33-146 0 0,-9-119-225 0 0,-4 70-1 0 0,-1-37-6 0 0,2-21-145 0 0,0-55-130 0 0,0-1-12 0 0,0 0-117 0 0,1-1-51 0 0,4-13-816 0 0,0 0-1 0 0,6-29 1 0 0,-6 18-486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3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5528 0 0,'0'0'422'0'0,"0"0"-4"0"0,0 0 1007 0 0,0 0 464 0 0,0 0 95 0 0,0 0-138 0 0,0 0-670 0 0,0 0-295 0 0,0 0-60 0 0,0 0-46 0 0,0 0-149 0 0,1-2-67 0 0,5-1-412 0 0,-1 0 1 0 0,1 1-1 0 0,0-1 0 0 0,0 1 0 0 0,0 1 0 0 0,0-1 0 0 0,10-1 1 0 0,4-1-127 0 0,51-8 752 0 0,-12 4-680 0 0,-54 8-87 0 0,-1 0-1 0 0,1 0 0 0 0,0 0 0 0 0,0 0 0 0 0,-1 1 1 0 0,9 2-1 0 0,6 0 22 0 0,-1 0-27 0 0,-14 0 0 0 0,0-1 0 0 0,6 3 0 0 0,-9-4 0 0 0,1-1 0 0 0,-1 1 0 0 0,0-1 0 0 0,0 1 0 0 0,0 0 0 0 0,0-1 0 0 0,0 1 0 0 0,0 0 0 0 0,0 0 0 0 0,0 0 0 0 0,0 0 0 0 0,0 0 0 0 0,0 0 0 0 0,0 1 0 0 0,1 1 0 0 0,-1-2 0 0 0,0 0 0 0 0,0 0 0 0 0,-1 0 0 0 0,1 0 0 0 0,0 0 0 0 0,0 0 0 0 0,-1 0 0 0 0,1 0 0 0 0,-1 0 0 0 0,1 0 0 0 0,-1 0 0 0 0,1 0 0 0 0,-1 1 0 0 0,0-1 0 0 0,1 0 0 0 0,-1 0 0 0 0,0 0 0 0 0,0 1 0 0 0,0-1 0 0 0,0 1 0 0 0,0 7 0 0 0,3 5 20 0 0,-2 1-1 0 0,1 0 0 0 0,-2-1 0 0 0,0 1 1 0 0,-3 21-1 0 0,-1 22 116 0 0,-3 58 26 0 0,9 15 9 0 0,-4 138 131 0 0,3-205-224 0 0,0 2 30 0 0,-3-34-33 0 0,2 0 1 0 0,1 1-1 0 0,6 31 0 0 0,-3-55-38 0 0,-4-7-36 0 0,1 0 1 0 0,0 0 0 0 0,-1-1 0 0 0,1 1-1 0 0,-1 0 1 0 0,1 0 0 0 0,-1 0-1 0 0,0 0 1 0 0,0 0 0 0 0,0 0 0 0 0,0 4-1 0 0,0-4-74 0 0,0-2-178 0 0,0 0-762 0 0,0 0-334 0 0,0 0-68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3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12984 0 0,'0'0'596'0'0,"0"0"-14"0"0,1-8-352 0 0,2 6 257 0 0,1 0 1 0 0,-1 0-1 0 0,1 0 1 0 0,-1 1 0 0 0,1-1-1 0 0,-1 1 1 0 0,1 0-1 0 0,0 0 1 0 0,-1 0 0 0 0,7 0-1 0 0,-6 0-307 0 0,17-1 605 0 0,24-1 0 0 0,-15 1-523 0 0,61-2 66 0 0,-83 3-313 0 0,-1 1 0 0 0,1 0 0 0 0,0 1 0 0 0,0 0 0 0 0,10 3 1 0 0,11 1-215 0 0,-25-5-176 0 0,0 0 1 0 0,0 0-1 0 0,-1 0 0 0 0,1-1 0 0 0,7-1 0 0 0,1-1-956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3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4608 0 0,'0'0'353'0'0,"0"0"-39"0"0,0 0 693 0 0,0 0 327 0 0,0 2 66 0 0,0 4-753 0 0,0 0 0 0 0,0-1 0 0 0,-1 1 0 0 0,1-1 0 0 0,-2 0 0 0 0,1 1 0 0 0,-3 6 0 0 0,-23 65 2601 0 0,-2 5-2033 0 0,17-47-905 0 0,1-1-1 0 0,-8 46 0 0 0,8-28-202 0 0,8-38-119 0 0,0 1-1 0 0,1 1 1 0 0,0-1-1 0 0,2 0 1 0 0,-1 0-1 0 0,2 0 1 0 0,4 29-1 0 0,-1-35-1912 0 0,-4-9 739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5528 0 0,'0'0'249'0'0,"0"0"-1"0"0,-6 7-145 0 0,1 1 1219 0 0,0-1 0 0 0,1 1 0 0 0,0 0 0 0 0,1 0 0 0 0,-6 17 0 0 0,5-12-325 0 0,-23 85 1577 0 0,22-75-2344 0 0,-41 235 848 0 0,14-67-842 0 0,32-185-203 0 0,0-5-3145 0 0,3-11 1568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5528 0 0,'0'0'422'0'0,"-1"3"-276"0"0,-11 22 462 0 0,8-19 451 0 0,0 1 1 0 0,1 1-1 0 0,0-1 1 0 0,-2 8-1 0 0,-14 53 2563 0 0,-11 48-1474 0 0,4 24-467 0 0,-7 52-534 0 0,32-188-1123 0 0,0 5-4 0 0,0 0-1 0 0,0 0 0 0 0,1 0 1 0 0,0 0-1 0 0,2 11 0 0 0,-1-13-45 0 0,-1-5-182 0 0,0-2-99 0 0,0 0-21 0 0,0 0-144 0 0,1-2-579 0 0,1 1 662 0 0,0-1 0 0 0,-1 0 0 0 0,1 0 0 0 0,-1 0 0 0 0,0 0-1 0 0,0 0 1 0 0,0 0 0 0 0,1-2 0 0 0,7-12-5184 0 0</inkml:trace>
  <inkml:trace contextRef="#ctx0" brushRef="#br0" timeOffset="1">190 66 5528 0 0,'-1'1'40'0'0,"0"0"-20"0"0,-1 0 0 0 0,1-1 0 0 0,0 1 0 0 0,0 0 1 0 0,0 0-1 0 0,0 0 0 0 0,0 0 0 0 0,0 0 0 0 0,0 0 0 0 0,0 1 0 0 0,0-1 1 0 0,1 0-1 0 0,-1 0 0 0 0,0 1 0 0 0,1-1 0 0 0,-1 0 0 0 0,1 1 0 0 0,-1-1 1 0 0,1 0-1 0 0,0 1 0 0 0,-1-1 0 0 0,1 1 0 0 0,0-1 0 0 0,0 1 1 0 0,0-1-1 0 0,0 3 0 0 0,1-1 252 0 0,-2 1 0 0 0,1-1 0 0 0,0 1 0 0 0,-1-1 0 0 0,1 0 0 0 0,-1 1 0 0 0,0-1 1 0 0,0 0-1 0 0,-3 7 0 0 0,-4 13 1616 0 0,-23 141 3552 0 0,13-38-3613 0 0,7-42-928 0 0,8-50-590 0 0,-3 13-114 0 0,2-22-195 0 0,1 0 0 0 0,0 38 0 0 0,3-61-103 0 0,0-1 0 0 0,0 1 0 0 0,0 0 0 0 0,0-1 0 0 0,1 1 0 0 0,-1-1 0 0 0,1 1 0 0 0,-1 0 0 0 0,1-1 0 0 0,0 3 0 0 0,0-3-1212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5064 0 0,'0'0'389'0'0,"0"0"-180"0"0,0 0 173 0 0,0 0 104 0 0,0 0 24 0 0,0 0 111 0 0,0 0 460 0 0,0 0 205 0 0,0 0 39 0 0,0 0-26 0 0,0 0-149 0 0,0 0-59 0 0,0 0-16 0 0,0 0-76 0 0,0 0-300 0 0,0 0-128 0 0,0 0-26 0 0,0 0 4 0 0,0 0 49 0 0,0 0 18 0 0,0 0 6 0 0,0 0-58 0 0,0 0-252 0 0,0 0-109 0 0,0 0-19 0 0,1-3-23 0 0,-1 1-122 0 0,0 1-28 0 0,1 0 1 0 0,-1 0 0 0 0,0 0 0 0 0,1 1 0 0 0,-1-1 0 0 0,1 0 0 0 0,-1 0-1 0 0,1 0 1 0 0,-1 1 0 0 0,1-1 0 0 0,-1 0 0 0 0,1 1 0 0 0,0-1 0 0 0,0 0 0 0 0,-1 1-1 0 0,2-1 1 0 0,-1 0-9 0 0,-1 0-1 0 0,0 1 1 0 0,1-1-1 0 0,-1 1 1 0 0,1-1 0 0 0,-1 1-1 0 0,0-1 1 0 0,1 1-1 0 0,-1 0 1 0 0,1-1-1 0 0,-1 1 1 0 0,1-1-1 0 0,-1 1 1 0 0,1 0-1 0 0,0 0 1 0 0,-1-1-1 0 0,1 1 1 0 0,-1 0-1 0 0,1 0 1 0 0,0 0 0 0 0,-1-1-1 0 0,1 1 1 0 0,0 0-1 0 0,-1 0 1 0 0,1 0-1 0 0,-1 0 1 0 0,1 0-1 0 0,1 1 1 0 0,2-1 3 0 0,33-7 112 0 0,-36 6-105 0 0,1 1-1 0 0,0-1 1 0 0,0 1 0 0 0,0 0 0 0 0,0-1 0 0 0,0 1 0 0 0,0 0 0 0 0,0 0 0 0 0,0 0 0 0 0,0 0 0 0 0,2 1-1 0 0,7 0 108 0 0,10-6-29 0 0,2 2 0 0 0,28-1-1 0 0,-46 5-29 0 0,1-1 0 0 0,-1-1-1 0 0,1 1 1 0 0,0-1 0 0 0,-1 0-1 0 0,1 0 1 0 0,-1-1 0 0 0,1 0-1 0 0,-1 1 1 0 0,0-2 0 0 0,6-2-1 0 0,-10 5-57 0 0,-1-1 0 0 0,1 1 0 0 0,-1 0 1 0 0,1 0-1 0 0,0 0 0 0 0,-1 0 0 0 0,1 0 0 0 0,-1 0 0 0 0,1 0 0 0 0,0 0 0 0 0,-1 0 0 0 0,1 0 0 0 0,-1 1 0 0 0,1-1 0 0 0,-1 0 0 0 0,1 0 0 0 0,0 0 1 0 0,-1 1-1 0 0,1-1 0 0 0,-1 0 0 0 0,1 1 0 0 0,-1-1 0 0 0,0 0 0 0 0,1 1 0 0 0,-1-1 0 0 0,1 1 0 0 0,-1-1 0 0 0,1 1 0 0 0,-1-1 0 0 0,0 1 0 0 0,0-1 1 0 0,1 1-1 0 0,-1-1 0 0 0,0 1 0 0 0,0-1 0 0 0,1 1 0 0 0,-1-1 0 0 0,0 1 0 0 0,0 0 0 0 0,0-1 0 0 0,0 1 0 0 0,0 0 0 0 0,4 27 129 0 0,1 8-132 0 0,1-7 0 0 0,5 92 0 0 0,3-24 0 0 0,-7 124 64 0 0,-2-114-64 0 0,0-2 0 0 0,-4-60 0 0 0,0-19 0 0 0,-1 0 0 0 0,-6 46 0 0 0,6-70 5 0 0,0 0 0 0 0,0 0-1 0 0,0 1 1 0 0,0-1 0 0 0,0 0-1 0 0,0 0 1 0 0,1 0 0 0 0,-1 0-1 0 0,1 1 1 0 0,1 2 0 0 0,2 12-1206 0 0,-4-15 24 0 0,0-2-1275 0 0,0 0-4881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8896 0 0,'0'2'406'0'0,"5"85"880"0"0,0-14 1175 0 0,1-32-1402 0 0,-1 45-1 0 0,3 18-10 0 0,-4-55-686 0 0,5 27-139 0 0,-3-37-69 0 0,0 0-540 0 0,1-13-3901 0 0,-4-17-985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22 12296 0 0,'0'0'562'0'0,"0"0"-12"0"0,0-8-334 0 0,-1-6 1388 0 0,-2 23 3290 0 0,0 13-608 0 0,2-10-5760 0 0,1-12 1487 0 0,0 8 106 0 0,0-1 0 0 0,0 1 0 0 0,-1-1 0 0 0,-3 14 0 0 0,2-15-47 0 0,1 1 1 0 0,0-1 0 0 0,1 1-1 0 0,-1 12 1 0 0,2-13 6 0 0,-2 0 0 0 0,1 0 0 0 0,-1 1 0 0 0,-1 5 1 0 0,2-11-74 0 0,0-1 1 0 0,0 1 0 0 0,-1-1 0 0 0,1 0 0 0 0,0 1 0 0 0,0-1 0 0 0,0 0 0 0 0,0 1-1 0 0,0-1 1 0 0,0 1 0 0 0,0-1 0 0 0,0 0 0 0 0,0 1 0 0 0,0-1 0 0 0,0 0 0 0 0,0 1-1 0 0,0-1 1 0 0,0 1 0 0 0,0-1 0 0 0,0 0 0 0 0,1 1 0 0 0,-1-1 0 0 0,0 0 0 0 0,0 1-1 0 0,0-1 1 0 0,1 0 0 0 0,-1 1 0 0 0,0-1 0 0 0,0 0 0 0 0,1 1 0 0 0,-1-1-1 0 0,0 0 1 0 0,1 0 0 0 0,-1 1 0 0 0,0-1 0 0 0,1 0 0 0 0,-1 0 0 0 0,4 1 12 0 0,0 0 1 0 0,-1-1-1 0 0,1 1 1 0 0,0-1 0 0 0,5 0-1 0 0,-5-1-19 0 0,14 2 0 0 0,-10 4 0 0 0,-7-4 0 0 0,-1 1 0 0 0,1 0 0 0 0,-1-1 0 0 0,0 1 0 0 0,1 0 0 0 0,-1 0 0 0 0,0-1 0 0 0,0 1 0 0 0,0 0 0 0 0,0 0 0 0 0,0-1 0 0 0,-1 3 0 0 0,-5 23 0 0 0,1-9-3 0 0,-2 1-1 0 0,0-1 0 0 0,-2 0 0 0 0,-12 21 1 0 0,20-37-732 0 0,1-2-296 0 0,0 0-65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5528 0 0,'0'0'422'0'0,"-5"5"-260"0"0,3 0 172 0 0,-1-1 0 0 0,1 1 0 0 0,0-1 1 0 0,0 1-1 0 0,1 0 0 0 0,-1 0 0 0 0,1 0 1 0 0,-1 9-1 0 0,0 44 4743 0 0,2-23-3476 0 0,10 308 238 0 0,-7-316-1696 0 0,2 46 403 0 0,22 106 1 0 0,-3-81-1261 0 0,-23-90 168 0 0,-1-4-5414 0 0,0-4 923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3680 0 0,'0'0'167'0'0,"0"-1"-7"0"0,0-1 225 0 0,0 1 1437 0 0,0 17 4413 0 0,2 0-4091 0 0,1 17-1163 0 0,3 125 1087 0 0,1-1-1420 0 0,0-13-265 0 0,-5-106-306 0 0,20 132-1557 0 0,-21-158-4726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 6624 0 0,'0'-17'712'0'0,"0"10"-574"0"0,0 6 582 0 0,0 1 250 0 0,0 0 43 0 0,0 0-65 0 0,0 0-313 0 0,0 0-141 0 0,0 0-22 0 0,0 0-16 0 0,0 0-41 0 0,-10 20 762 0 0,5 42 339 0 0,2 13-150 0 0,3-29-841 0 0,3 52 311 0 0,-1-55-539 0 0,7 45 0 0 0,2 8-274 0 0,-11-93-29 0 0,1 12-35 0 0,1 0-1 0 0,4 19 0 0 0,-3-17 189 0 0,3 24-1 0 0,-1-2 87 0 0,1-1-159 0 0,3 13-11 0 0,-4-15-422 0 0,-2-12 110 0 0,-2-12 566 0 0,0 0-1 0 0,0 0 1 0 0,-2 20-1 0 0,-1-2-146 0 0,2-29-160 0 0,0 1 0 0 0,0-1-1 0 0,0 1 1 0 0,0-1 0 0 0,1 0 0 0 0,-1 1 0 0 0,0-1-1 0 0,0 0 1 0 0,1 1 0 0 0,-1-1 0 0 0,1 0 0 0 0,-1 1-1 0 0,1-1 1 0 0,1 1 0 0 0,0 5 6 0 0,-1-1 14 0 0,-1-6-28 0 0,0 1 0 0 0,0-1 0 0 0,0 1 0 0 0,0-1 0 0 0,1 1 0 0 0,-1 0 0 0 0,0-1 0 0 0,0 1 0 0 0,1-1 0 0 0,-1 1 0 0 0,0-1 0 0 0,1 1 0 0 0,-1-1 0 0 0,0 0 0 0 0,1 1 0 0 0,-1-1 0 0 0,1 1 0 0 0,0-1 0 0 0,7 11-4 0 0,2 2 2 0 0,-9-11 0 0 0,1 1 0 0 0,0 0 0 0 0,0-1 0 0 0,0 1 0 0 0,1-1 0 0 0,-1 0 0 0 0,0 0 0 0 0,1 0 0 0 0,5 4 0 0 0,17 4 65 0 0,-21-9-41 0 0,0 0 0 0 0,0-1-1 0 0,1 1 1 0 0,-1-1 0 0 0,0 0 0 0 0,1 0-1 0 0,5-2 1 0 0,83-17 457 0 0,-54 17-344 0 0,44 2-1 0 0,-28 2-61 0 0,-45-3-70 0 0,0 0-1 0 0,-1-1 1 0 0,1 1-1 0 0,16-7 1 0 0,-3 0-1746 0 0,-23 8-5640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53 6392 0 0,'0'0'290'0'0,"0"0"-3"0"0,-1 0-187 0 0,-12 9 2382 0 0,15-10 4215 0 0,11-5-1267 0 0,-6 3-7597 0 0,-2 3 2235 0 0,-1 0-1 0 0,1 0 0 0 0,-1 0 0 0 0,1 1 0 0 0,0 0 0 0 0,-1 0 0 0 0,1 0 0 0 0,6 3 0 0 0,-5-2-35 0 0,-1 0-1 0 0,0 0 0 0 0,1-1 1 0 0,-1 0-1 0 0,8 0 0 0 0,1 0 67 0 0,-9-1-74 0 0,0 0 1 0 0,0 0 0 0 0,0 0 0 0 0,0 0-1 0 0,0-1 1 0 0,0 0 0 0 0,0 0 0 0 0,6-2-1 0 0,86-33 546 0 0,-78 25-679 0 0,-16 9 114 0 0,0 0 1 0 0,-1 0-1 0 0,1 1 1 0 0,0-1-1 0 0,0 1 1 0 0,0-1-1 0 0,0 1 1 0 0,0 0-1 0 0,0 0 1 0 0,0 1-1 0 0,0-1 1 0 0,0 1-1 0 0,0-1 0 0 0,0 1 1 0 0,7 0-1 0 0,-4 2 56 0 0,6 0 2 0 0,-12-2-56 0 0,1 0-1 0 0,0 0 1 0 0,0 0-1 0 0,-1 0 1 0 0,1 1-1 0 0,0-1 0 0 0,-1 0 1 0 0,1 0-1 0 0,0 1 1 0 0,-1-1-1 0 0,1 1 1 0 0,-1-1-1 0 0,1 0 1 0 0,0 1-1 0 0,-1-1 0 0 0,1 2 1 0 0,1-1 7 0 0,-1 0-9 0 0,0 0-1 0 0,1-1 0 0 0,-1 1 0 0 0,0 0 0 0 0,0 0 0 0 0,0 0 1 0 0,0 0-1 0 0,0 0 0 0 0,-1 0 0 0 0,1 0 0 0 0,0 0 0 0 0,0 0 1 0 0,-1 0-1 0 0,1 0 0 0 0,0 1 0 0 0,-1-1 0 0 0,1 0 1 0 0,-1 0-1 0 0,1 2 0 0 0,3 9 8 0 0,8 8 90 0 0,-11-12-84 0 0,-1 0-3 0 0,7 27 42 0 0,-2 0 0 0 0,1 69 0 0 0,-5-43-46 0 0,-1 51-12 0 0,0-89 1 0 0,0-1 0 0 0,2 1 0 0 0,9 41 0 0 0,0 6 0 0 0,18 135 10 0 0,-28-200-9 0 0,3 20 58 0 0,1 49-1 0 0,-5-71-70 0 0,0-1-1 0 0,0 1 1 0 0,0 0 0 0 0,1 0-1 0 0,-1-1 1 0 0,1 1-1 0 0,0 0 1 0 0,0-1-1 0 0,0 1 1 0 0,0-1-1 0 0,2 5 1 0 0,-2-6-768 0 0,-1-1-289 0 0,0 0-1146 0 0,0 0-4347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5064 0 0,'0'-7'551'0'0,"2"21"-504"0"0,0 4 755 0 0,-1-5 40 0 0,-1-10-584 0 0,0-1 0 0 0,0 1 1 0 0,1 0-1 0 0,-1 0 0 0 0,1-1 0 0 0,0 1 0 0 0,1 3 1 0 0,0 1 69 0 0,1 0 0 0 0,-1 0 0 0 0,0 0 0 0 0,-1 0 0 0 0,0 0 0 0 0,1 11 0 0 0,3 21 180 0 0,-3-30-398 0 0,-1 0 0 0 0,0 0 1 0 0,-1 11-1 0 0,1-11-33 0 0,-1 1-1 0 0,3 13 0 0 0,-3-22-69 0 0,0 1 1 0 0,0 0-1 0 0,0-1 0 0 0,0 1 0 0 0,0 0 1 0 0,0-1-1 0 0,-1 1 0 0 0,1-1 0 0 0,0 1 0 0 0,-1 0 1 0 0,0 1-1 0 0,0-1 65 0 0,1-2 36 0 0,0 0 11 0 0,0 0 1 0 0,-4-4-80 0 0,1 0-22 0 0,0-1 0 0 0,1 0 1 0 0,-1 0-1 0 0,1 0 1 0 0,0 0-1 0 0,0 0 1 0 0,1-1-1 0 0,0 1 0 0 0,-1-7 1 0 0,0-5 459 0 0,2-28 0 0 0,0 25-270 0 0,0 19-82 0 0,0 1 24 0 0,1-2 2 0 0,11-12-88 0 0,-12 13-184 0 0,14 10 193 0 0,4 3 62 0 0,-17-11-146 0 0,2 1-13 0 0,-1 0-1 0 0,0-1 0 0 0,0 1 1 0 0,0 1-1 0 0,0-1 0 0 0,0 0 1 0 0,-1 0-1 0 0,1 1 1 0 0,0-1-1 0 0,1 6 0 0 0,2-1 11 0 0,6-5 24 0 0,-9-2 44 0 0,-1-1-1 0 0,-1 0-96 0 0,0 1 1 0 0,0-1 0 0 0,1 1-1 0 0,-1-1 1 0 0,0 0 0 0 0,0 1-1 0 0,1-1 1 0 0,-1 1-1 0 0,0-1 1 0 0,1 1 0 0 0,-1-1-1 0 0,1 1 1 0 0,-1-1 0 0 0,0 1-1 0 0,1 0 1 0 0,-1-1-1 0 0,1 1 1 0 0,0 0 0 0 0,0-1-1 0 0,0 1 21 0 0,-1 0 1 0 0,0 0-1 0 0,1 0 0 0 0,-1 0 0 0 0,1 0 1 0 0,-1 0-1 0 0,0 0 0 0 0,1 0 0 0 0,-1 0 0 0 0,1 1 1 0 0,-1-1-1 0 0,0 0 0 0 0,1 0 0 0 0,-1 1 1 0 0,0-1-1 0 0,1 0 0 0 0,-1 0 0 0 0,0 1 1 0 0,1-1-1 0 0,-1 0 0 0 0,1 1 0 0 0,11 23-341 0 0,-10-20 296 0 0,-1-2 67 0 0,0 0 0 0 0,-1 1 0 0 0,1-1 0 0 0,0 1 0 0 0,-1-1 0 0 0,1 4 0 0 0,3 14 0 0 0,-3-17 2 0 0,0 0 0 0 0,-1 0 0 0 0,1 0 0 0 0,0-1 1 0 0,-1 1-1 0 0,1 0 0 0 0,-1 1 0 0 0,0 3 1 0 0,0-6 110 0 0,0-1-104 0 0,0 0 0 0 0,0 0 1 0 0,0 0-1 0 0,0 0 0 0 0,0 0 0 0 0,0 0 1 0 0,1 0-1 0 0,-1 0 0 0 0,0 0 0 0 0,0 0 0 0 0,0 0 1 0 0,0 0-1 0 0,0 1 0 0 0,0-1 0 0 0,0 0 1 0 0,0 0-1 0 0,0 0 0 0 0,1 0 0 0 0,-1 0 0 0 0,0 0 1 0 0,0 0-1 0 0,0 0 0 0 0,0 1 0 0 0,0-1 1 0 0,0 0-1 0 0,0 0 0 0 0,0 0 0 0 0,0 0 1 0 0,0 0-1 0 0,0 0 0 0 0,0 0 0 0 0,0 1 0 0 0,0-1 1 0 0,0 0-1 0 0,0 0 0 0 0,0 0 0 0 0,0 0 1 0 0,0 0-1 0 0,1 3 189 0 0,5-5-96 0 0,-4 1-139 0 0,12-5-709 0 0,-12 6 892 0 0,-2 0 78 0 0,0 0 28 0 0,0 0 4 0 0,0 0 0 0 0,0 0 0 0 0,0 0 0 0 0,0-2-43 0 0,0-3-198 0 0,0 3-151 0 0,0 2-658 0 0,0 0-2706 0 0,0 0-1162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7888 0 0,'0'0'362'0'0,"0"0"-11"0"0,0 0-31 0 0,0 0 689 0 0,-3-2 1171 0 0,3 2 3625 0 0,2 5-5681 0 0,0 2-26 0 0,7 4 11 0 0,9 12-3319 0 0,-18-23-2266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81 10304 0 0,'0'0'472'0'0,"0"0"-10"0"0,-6-6-405 0 0,4 4 7405 0 0,4 0-7390 0 0,1 0 0 0 0,-1 1 0 0 0,0-1 0 0 0,1 1 0 0 0,-1 0 0 0 0,1 0 0 0 0,0 0 0 0 0,-1 0 0 0 0,6-1 0 0 0,7-3-14 0 0,13-7-30 0 0,1 2-1 0 0,0 1 1 0 0,0 1-1 0 0,43-6 1 0 0,-64 14-23 0 0,0 0 0 0 0,-1 1 1 0 0,15 2-1 0 0,-13 1 70 0 0,1 4-42 0 0,-9-4-19 0 0,1-2-4 0 0,12 4 11 0 0,-10-6-18 0 0,0 1-8 0 0,6 10 82 0 0,-8-9-72 0 0,0 0 0 0 0,0 1 0 0 0,-1-1 1 0 0,1 1-1 0 0,-1-1 0 0 0,1 1 0 0 0,-1 0 0 0 0,0-1 0 0 0,1 5 0 0 0,1 1-3 0 0,0-1 1 0 0,-1 0-1 0 0,-1 0 1 0 0,2 9-1 0 0,-2-8 12 0 0,1-1-1 0 0,0 0 1 0 0,3 10-1 0 0,-2-6-4 0 0,0-1 0 0 0,0 1 0 0 0,-1 0 0 0 0,-1 0 0 0 0,1 22 0 0 0,2 18 55 0 0,-1-20 0 0 0,0 53 0 0 0,0 0 6 0 0,4-1-4 0 0,22 152 72 0 0,-25-213-141 0 0,0 35 0 0 0,1 2-376 0 0,0-17-2274 0 0,-4-28 1284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4608 0 0,'0'0'408'0'0,"0"9"-328"0"0,0-1-80 0 0,5 4 0 0 0,-5 0 920 0 0,5-4 168 0 0,-5 1 32 0 0,0 2 0 0 0,0-2-448 0 0,0 6-88 0 0,0-2-16 0 0,0-1-8 0 0,0 0-392 0 0,-5-4-72 0 0,5 4-24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5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1477 5984 0 0,'0'0'464'0'0,"0"0"-167"0"0,0 0 436 0 0,0 0 218 0 0,0 0 45 0 0,0 0-47 0 0,0 0-239 0 0,0 0-109 0 0,0 0-22 0 0,0 0-19 0 0,0 0-67 0 0,0 0-28 0 0,0 0-7 0 0,0 0-5 0 0,0 1-339 0 0,1-1 0 0 0,-1 1 0 0 0,0-1 0 0 0,0 1 0 0 0,1 0 0 0 0,-1-1 0 0 0,1 1 0 0 0,-1-1-1 0 0,0 1 1 0 0,1-1 0 0 0,-1 1 0 0 0,1-1 0 0 0,-1 0 0 0 0,2 1 0 0 0,0-1 124 0 0,1 0 0 0 0,0 0 0 0 0,-1 0 0 0 0,1-1 0 0 0,-1 1 0 0 0,1-1 1 0 0,-1 0-1 0 0,0 0 0 0 0,1 1 0 0 0,3-4 0 0 0,33-8 334 0 0,-34 9-431 0 0,1 1 1 0 0,-1-1-1 0 0,1 1 1 0 0,0 1-1 0 0,-1-1 1 0 0,10 0-1 0 0,19-7 267 0 0,-2-7-120 0 0,0 3 56 0 0,-26 10-265 0 0,0-1 0 0 0,-1 1 0 0 0,1-1 0 0 0,-1 0 0 0 0,0 0-1 0 0,9-10 1 0 0,-3 3-15 0 0,1 1 0 0 0,0 1 0 0 0,1 0-1 0 0,-1 1 1 0 0,2 1 0 0 0,-1-1-1 0 0,17-5 1 0 0,7-4-22 0 0,-1 2-36 0 0,5-3 52 0 0,-19 9 57 0 0,-18 7-55 0 0,1 0 0 0 0,-1 0 1 0 0,0 0-1 0 0,0 0 0 0 0,0 0 0 0 0,5-5 0 0 0,2-1-117 0 0,0 0-1 0 0,1 0 1 0 0,22-10 0 0 0,7-5-98 0 0,-39 22 155 0 0,1 0 0 0 0,-1 0 0 0 0,1 0 0 0 0,-1 0 0 0 0,1 0 0 0 0,0 1 0 0 0,3-1 0 0 0,-3 0 0 0 0,0 1 0 0 0,0-1 0 0 0,0 0 0 0 0,-1 0 0 0 0,1 0 0 0 0,0 0 0 0 0,3-2 0 0 0,-2 1 6 0 0,-1 1 1 0 0,1-1-1 0 0,0 1 0 0 0,0 0 0 0 0,7-1 0 0 0,13-4 21 0 0,21-8 45 0 0,19-15-14 0 0,-10 6 2 0 0,21-23 142 0 0,24-17-154 0 0,-52 30-48 0 0,-36 25 0 0 0,-1 0 0 0 0,1 1 0 0 0,0 0 0 0 0,17-6 0 0 0,22-12 0 0 0,-42 22 0 0 0,0-1 0 0 0,0 0 0 0 0,0-1 0 0 0,-1 1 0 0 0,0-1 0 0 0,0-1 0 0 0,9-8 0 0 0,-5 4 0 0 0,19-12 0 0 0,-4 0 49 0 0,-22 18-46 0 0,0 0 0 0 0,0 0 0 0 0,1 1 0 0 0,6-5 0 0 0,-8 7-3 0 0,0-1 0 0 0,-1 0 0 0 0,1 0 0 0 0,0 0 0 0 0,-1 0 0 0 0,0-1 0 0 0,1 1 0 0 0,2-4 0 0 0,-3 3 0 0 0,0 0 0 0 0,0 0 0 0 0,1 1 0 0 0,-1 0 0 0 0,1-1 0 0 0,0 1 0 0 0,5-3 0 0 0,-3 2 0 0 0,-1-1 0 0 0,1 1 0 0 0,-1-1 0 0 0,0 0 0 0 0,5-7 0 0 0,9-7 0 0 0,0 1 13 0 0,-14 14 17 0 0,1 1-19 0 0,-1 0-9 0 0,-1 1 0 0 0,0-1 0 0 0,0 0 0 0 0,0 0 1 0 0,4-4-1 0 0,26-18-5 0 0,-33 24 3 0 0,1-1 0 0 0,-1 1 0 0 0,1-1 0 0 0,-1 1 0 0 0,1-1 0 0 0,-1 1 0 0 0,1 0 0 0 0,-1-1 0 0 0,1 1 0 0 0,0 0 0 0 0,-1-1 0 0 0,1 1 0 0 0,0 0 0 0 0,-1 0 0 0 0,1 0 0 0 0,0 0 0 0 0,-1-1 0 0 0,1 1 0 0 0,0 0 0 0 0,0 0 0 0 0,-1 0 0 0 0,1 0 0 0 0,1 1 0 0 0,1-1 0 0 0,22-8 0 0 0,-16 0 0 0 0,-2 0 0 0 0,1 1 0 0 0,0 0 0 0 0,16-11 0 0 0,-12 10 0 0 0,-3 3 0 0 0,-6 3 0 0 0,9-12 0 0 0,6 2 0 0 0,2 0 0 0 0,-19 11 0 0 0,1 0 0 0 0,-1 0 0 0 0,0-1 0 0 0,1 1 0 0 0,-1-1 0 0 0,0 1 0 0 0,0-1 0 0 0,0 0 0 0 0,0 1 0 0 0,0-1 0 0 0,0 0 0 0 0,-1 0 0 0 0,2-2 0 0 0,4-8 0 0 0,11 0 0 0 0,5-4 14 0 0,-19 13 39 0 0,1-6-40 0 0,8 1-13 0 0,1 3 0 0 0,-6-3 0 0 0,-3 6 0 0 0,9-13 0 0 0,-3 4-3 0 0,-8 11-3 0 0,-2 2 1 0 0,3-4 0 0 0,22-27 0 0 0,-11 14-30 0 0,-10 8 17 0 0,-3 5 75 0 0,0 1-3 0 0,12-8-75 0 0,-13 9 20 0 0,1 0-1 0 0,-1 0 0 0 0,0-1 0 0 0,1 1 0 0 0,-1 0 1 0 0,0 0-1 0 0,0-1 0 0 0,1 1 0 0 0,-1 0 1 0 0,0-1-1 0 0,0 1 0 0 0,1 0 0 0 0,-1-1 0 0 0,0 1 1 0 0,0 0-1 0 0,0-1 0 0 0,0 1 0 0 0,0 0 0 0 0,1-1 1 0 0,-1 1-1 0 0,0-1 0 0 0,4-10-4 0 0,-3 8 29 0 0,1 1 30 0 0,8-6-33 0 0,8-12-20 0 0,-16 15-29 0 0,-1 0-15 0 0,10-5 21 0 0,-5 2 23 0 0,-4 3 0 0 0,-2 4 0 0 0,1-1 0 0 0,0 1 0 0 0,-1 0 0 0 0,1-1 0 0 0,0 1 0 0 0,0 0 0 0 0,0 0 0 0 0,0-1 0 0 0,0 1 0 0 0,2-1 0 0 0,1-18 16 0 0,-3 17-24 0 0,1-1 7 0 0,-1 1 0 0 0,-1-1-1 0 0,1 1 1 0 0,0-1 0 0 0,-1-4-1 0 0,0 8 2 0 0,1-1 0 0 0,-1 0 0 0 0,0 1 0 0 0,0-1-1 0 0,0 1 1 0 0,0-1 0 0 0,1 1 0 0 0,-1-1 0 0 0,0 1 0 0 0,1-1 0 0 0,-1 1-1 0 0,0-1 1 0 0,1 1 0 0 0,-1-1 0 0 0,0 1 0 0 0,1-1 0 0 0,-1 1-1 0 0,1-1 1 0 0,0 1 1 0 0,-1 0 0 0 0,1-1 0 0 0,-1 1 0 0 0,1 0-1 0 0,-1-1 1 0 0,0 1 0 0 0,1-1 0 0 0,-1 1 0 0 0,0-1 0 0 0,1 1-1 0 0,-1 0 1 0 0,0-1 0 0 0,0 1 0 0 0,0-1 0 0 0,1 1 0 0 0,-1-1-1 0 0,0-1 1 0 0,5-5 130 0 0,3-3-222 0 0,-6 4 28 0 0,-2 5 60 0 0,0-1 0 0 0,0 1 0 0 0,0-1 0 0 0,0 1 0 0 0,0-1 0 0 0,1 1 0 0 0,-1 0 0 0 0,1-1 0 0 0,-1 1-1 0 0,1-1 1 0 0,0-1 0 0 0,0 2 6 0 0,0-1 2 0 0,-1 0 0 0 0,1 0 0 0 0,0 0 0 0 0,1 0 0 0 0,-1 0 1 0 0,0 0-1 0 0,0 1 0 0 0,1-1 0 0 0,-1 0 0 0 0,1 1 1 0 0,0-1-1 0 0,-1 1 0 0 0,1 0 0 0 0,2-2 0 0 0,-4 3-7 0 0,1 0 1 0 0,-1-1-1 0 0,0 1 0 0 0,1 0 0 0 0,-1 0 1 0 0,0-1-1 0 0,0 1 0 0 0,1 0 0 0 0,-1-1 0 0 0,0 1 1 0 0,0 0-1 0 0,1-1 0 0 0,-1 1 0 0 0,0 0 1 0 0,0-1-1 0 0,0 1 0 0 0,0 0 0 0 0,0-1 0 0 0,1 1 1 0 0,-1-1-1 0 0,0 1 0 0 0,0 0 0 0 0,0-1 0 0 0,0 1 1 0 0,0-1-1 0 0,0 1 0 0 0,-1-1 0 0 0,1-1-12 0 0,4-2-3 0 0,-3 4 21 0 0,-1-1 0 0 0,1 0 0 0 0,0 1 0 0 0,-1-1 0 0 0,1 1 0 0 0,-1-1-1 0 0,1 0 1 0 0,-1 1 0 0 0,1-1 0 0 0,-1 0 0 0 0,0 1 0 0 0,1-1-1 0 0,-1 0 1 0 0,0 0 0 0 0,1 1 0 0 0,-1-1 0 0 0,0 0 0 0 0,0 0 0 0 0,0 0-1 0 0,0 0 1 0 0,1-4-4 0 0,-1 4-50 0 0,0 1 98 0 0,0 0 18 0 0,0 0-27 0 0,0 0-98 0 0,0 0-9 0 0,0 0-149 0 0,0 0-643 0 0,0 0-277 0 0,0 0-57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5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2304 0 0,'0'0'385'0'0,"0"0"778"0"0,0 0 336 0 0,0 0 64 0 0,0 0-45 0 0,0 0-268 0 0,0 0-118 0 0,0 0-20 0 0,0 0-73 0 0,0 0-280 0 0,0 0-119 0 0,0 0-28 0 0,-5 10 609 0 0,3-3-1048 0 0,1 0-1 0 0,0 0 1 0 0,0 0 0 0 0,1 12 0 0 0,0-15-131 0 0,-3 8 32 0 0,2-10-63 0 0,0 1 1 0 0,0-1-1 0 0,1 0 1 0 0,-1 1-1 0 0,0-1 0 0 0,1 1 1 0 0,0 0-1 0 0,0-1 0 0 0,-1 1 1 0 0,2 3-1 0 0,4 19 488 0 0,-4-16-421 0 0,0-8 563 0 0,-2-7-412 0 0,-4-21-208 0 0,4 25-14 0 0,1 1 0 0 0,-1-1 0 0 0,1 0 0 0 0,0 1 0 0 0,0-1-1 0 0,0 1 1 0 0,0-1 0 0 0,0 0 0 0 0,0-2 0 0 0,1 1 6 0 0,-1 0 1 0 0,0 0-1 0 0,0 0 0 0 0,0 0 1 0 0,0 0-1 0 0,-1 1 1 0 0,1-1-1 0 0,-1 0 0 0 0,0 0 1 0 0,-1-3-1 0 0,1-6 72 0 0,2-3 15 0 0,-1 13-90 0 0,-1 1 0 0 0,1-1-1 0 0,0 0 1 0 0,1 1 0 0 0,-1-1-1 0 0,0 0 1 0 0,0 1 0 0 0,1-1-1 0 0,-1 1 1 0 0,1-1 0 0 0,0-1-1 0 0,-1 3-7 0 0,1 0-1 0 0,-1 0 1 0 0,0 0 0 0 0,0 0-1 0 0,0 0 1 0 0,0 0-1 0 0,1 0 1 0 0,-1-1 0 0 0,0 1-1 0 0,0 0 1 0 0,0 0-1 0 0,0 0 1 0 0,1 0 0 0 0,-1 0-1 0 0,0 1 1 0 0,0-1-1 0 0,0 0 1 0 0,0 0 0 0 0,1 0-1 0 0,-1 0 1 0 0,0 0-1 0 0,0 0 1 0 0,0 0 0 0 0,0 0-1 0 0,1 0 1 0 0,-1 0-1 0 0,0 0 1 0 0,0 1 0 0 0,0-1-1 0 0,0 0 1 0 0,0 0 0 0 0,0 0-1 0 0,1 0 1 0 0,-1 0-1 0 0,0 0 1 0 0,0 1 0 0 0,0-1-1 0 0,0 0 1 0 0,0 0-1 0 0,0 0 1 0 0,0 0 0 0 0,0 1-1 0 0,0-1 1 0 0,0 0-1 0 0,0 0 1 0 0,0 0 0 0 0,0 0-1 0 0,0 1 1 0 0,0-1-1 0 0,0 0 1 0 0,0 0 0 0 0,0 0-1 0 0,0 0 1 0 0,0 1-1 0 0,5 48 63 0 0,-4-44-64 0 0,0 0 0 0 0,-1 1 0 0 0,0-1 0 0 0,0 8 0 0 0,-1 21 0 0 0,1 2 39 0 0,0-21-5612 0 0,0-14-404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4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2304 0 0,'0'0'492'0'0,"0"0"1225"0"0,0 0 534 0 0,0 0 106 0 0,0 0-164 0 0,0 0-759 0 0,-3 5 2282 0 0,3-3-3562 0 0,0 0 1 0 0,0 1-1 0 0,-1-1 1 0 0,1 0 0 0 0,0 0-1 0 0,-1 0 1 0 0,1 0 0 0 0,-2 4-1 0 0,1-6-135 0 0,1 1-1 0 0,0-1 0 0 0,0 1 0 0 0,0-1 0 0 0,0 1 0 0 0,0-1 0 0 0,0 1 0 0 0,0-1 1 0 0,0 1-1 0 0,0-1 0 0 0,0 1 0 0 0,1-1 0 0 0,-1 1 0 0 0,0-1 0 0 0,0 1 0 0 0,0-1 1 0 0,1 1-1 0 0,-1-1 0 0 0,0 1 0 0 0,0-1 0 0 0,1 1 0 0 0,0 0 0 0 0,3 10 409 0 0,-3 2-326 0 0,0-11-77 0 0,-1 0 0 0 0,1 1 0 0 0,-1-1 0 0 0,0 0 0 0 0,0 1 0 0 0,0-1 0 0 0,-1 0 1 0 0,1 1-1 0 0,-1 2 0 0 0,1-4-8 0 0,0 0 1 0 0,0 0-1 0 0,0 0 0 0 0,0 0 1 0 0,0 0-1 0 0,0 0 0 0 0,0 0 1 0 0,0 0-1 0 0,0 0 1 0 0,1 0-1 0 0,-1 0 0 0 0,1 0 1 0 0,-1 0-1 0 0,0 0 1 0 0,2 2-1 0 0,2 8 83 0 0,-1 8-92 0 0,-2 0-1 0 0,0 27 1 0 0,-1-25-6 0 0,-9 233 1746 0 0,6-193-2093 0 0,1-38 326 0 0,2 39-1 0 0,4 59 21 0 0,1-44 0 0 0,-4-73 2 0 0,0 3 5 0 0,0 0 0 0 0,-1 0 1 0 0,0 0-1 0 0,0 0 1 0 0,-1 0-1 0 0,-1 12 1 0 0,-1-13-7 0 0,2 1 1 0 0,-1 0 0 0 0,1-1 0 0 0,0 1 0 0 0,0 12-1 0 0,-3 40-1 0 0,2-42 0 0 0,0 0 0 0 0,3 28 0 0 0,0 0 0 0 0,0-27 0 0 0,0 1 0 0 0,3 20 0 0 0,-1-26 16 0 0,-2 0-1 0 0,0 1 1 0 0,0-1 0 0 0,-1 0-1 0 0,-1 0 1 0 0,0 0-1 0 0,-1 1 1 0 0,-3 14-1 0 0,3-20 50 0 0,2 0 0 0 0,-1 0 0 0 0,1 0 0 0 0,0 0 0 0 0,3 15-1 0 0,-2-11-171 0 0,0-1 0 0 0,0 17 0 0 0,-7 5-47 0 0,5-26 154 0 0,0-1-1 0 0,-1 0 0 0 0,2 1 1 0 0,-1-1-1 0 0,1 1 0 0 0,0-1 1 0 0,1 0-1 0 0,1 10 0 0 0,0-4 1 0 0,-1 0 0 0 0,0-1 0 0 0,0 1 0 0 0,-2 0 0 0 0,1-1 0 0 0,-1 1 0 0 0,-1 0 0 0 0,-3 14 0 0 0,-1 8-10 0 0,5-29 3 0 0,0 0 1 0 0,0 1-1 0 0,0-1 0 0 0,1 1 1 0 0,0-1-1 0 0,0 1 1 0 0,2 8-1 0 0,0 11-4 0 0,1 25-46 0 0,-1-39 58 0 0,-1 1 0 0 0,0 0 0 0 0,-2 23-1 0 0,0-32-6 0 0,1 0 0 0 0,0 0 0 0 0,0 0 0 0 0,0 0 0 0 0,0 1 0 0 0,1-1 0 0 0,0 3 0 0 0,2 11-10 0 0,-8 81-48 0 0,4-75 64 0 0,0-14 0 0 0,1-1 0 0 0,1 17 0 0 0,-1-17 0 0 0,1 1 0 0 0,-2-1 0 0 0,-1 12 0 0 0,1-11 0 0 0,0 0 0 0 0,1 17 0 0 0,5 155 0 0 0,-5-121 0 0 0,-1-33 0 0 0,1-17 0 0 0,0 0 0 0 0,0 1 0 0 0,1-1 0 0 0,4 21 0 0 0,0 0 7 0 0,-4-23-49 0 0,0 0 1 0 0,0-1-1 0 0,4 12 0 0 0,0 8-1054 0 0,-4-14-3702 0 0,2 3-1475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5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6912 0 0,'0'0'608'0'0,"0"0"-480"0"0,0 14-128 0 0,0-3 0 0 0,-5-2 1040 0 0,5-2 184 0 0,-8 6 40 0 0,3-1 8 0 0,5 0-824 0 0,0-1-168 0 0,-4 3-32 0 0,-1 1-8 0 0,0-7-144 0 0,5 4-32 0 0,-8 5-64 0 0,8-17 96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0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5528 0 0,'0'0'422'0'0,"0"0"-27"0"0,0 0 913 0 0,0 0 424 0 0,0 0 85 0 0,0 0-153 0 0,0 0-724 0 0,0 0-314 0 0,0 0-68 0 0,0 0-63 0 0,0 0-215 0 0,0 0-96 0 0,0 0-21 0 0,0 0-17 0 0,0-1-55 0 0,0-5-19 0 0,0 5 20 0 0,0 1 10 0 0,-1-2 2 0 0,1 2-38 0 0,0 0-1 0 0,0 0 1 0 0,0 0-1 0 0,0 0 1 0 0,0 0-1 0 0,0 0 0 0 0,0 1 1 0 0,0-1-1 0 0,0 0 1 0 0,0 0-1 0 0,0 0 1 0 0,0 0-1 0 0,0 0 0 0 0,-1 0 1 0 0,1 0-1 0 0,0 0 1 0 0,0 0-1 0 0,0 0 1 0 0,0 0-1 0 0,0 0 0 0 0,0 0 1 0 0,0 0-1 0 0,0 0 1 0 0,0 0-1 0 0,-1 0 1 0 0,1 0-1 0 0,0 0 0 0 0,0 0 1 0 0,0 0-1 0 0,0 0 1 0 0,0 0-1 0 0,0 0 0 0 0,0 0 1 0 0,0 0-1 0 0,0 0 1 0 0,-1 0-1 0 0,1 0 1 0 0,0 0-1 0 0,0 0 0 0 0,0 0 1 0 0,0 0-1 0 0,0 0 1 0 0,0-1-1 0 0,0 22 641 0 0,3 25-611 0 0,2 10 167 0 0,6 24-73 0 0,-4-21-1205 0 0,-2-23-3792 0 0,-1-1-1650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0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15664 0 0,'0'0'718'0'0,"0"0"-19"0"0,-1 2-449 0 0,-2 7 335 0 0,1-1-1 0 0,0 1 0 0 0,-1 17 0 0 0,0-2 589 0 0,-12 123 1544 0 0,9-66-2166 0 0,-1 34-45 0 0,6-38-210 0 0,3 93 142 0 0,16-13-297 0 0,-13-135-724 0 0,-5-22 558 0 0,0 0-1 0 0,0 0 1 0 0,0 0-1 0 0,0 0 0 0 0,0 1 1 0 0,0-1-1 0 0,0 0 1 0 0,0 0-1 0 0,0 0 0 0 0,0 0 1 0 0,0 0-1 0 0,0 0 0 0 0,0 0 1 0 0,0 0-1 0 0,0 0 1 0 0,0 0-1 0 0,0 0 0 0 0,0 0 1 0 0,0 0-1 0 0,0 0 1 0 0,0 0-1 0 0,0 1 0 0 0,0-1 1 0 0,0 0-1 0 0,0 0 1 0 0,1 0-1 0 0,-1 0 0 0 0,0 0 1 0 0,0 0-1 0 0,0 0 1 0 0,0 0-1 0 0,0 0 0 0 0,0 0 1 0 0,0 0-1 0 0,0 0 1 0 0,0 0-1 0 0,0 0 0 0 0,0 0 1 0 0,0 0-1 0 0,0 0 0 0 0,0 0 1 0 0,1 0-1 0 0,-1 0 1 0 0,0 0-1 0 0,0 0 0 0 0,0 0 1 0 0,0 0-1 0 0,0 0 1 0 0,0 0-1 0 0,0 0 0 0 0,0 0 1 0 0,0 0-1 0 0,0 0 1 0 0,0 0-1 0 0,0 0 0 0 0,0 0 1 0 0,0 0-1 0 0,0 0 1 0 0,1 0-1 0 0,-1 0 0 0 0,0-1 1 0 0,2-9-1440 0 0,1-7-151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0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10480 0 0,'23'-137'2761'0'0,"-22"109"-290"0"0,-1 23-1988 0 0,0-1 0 0 0,0 1 0 0 0,1 0 0 0 0,-1-1 0 0 0,1 1 1 0 0,0 0-1 0 0,1 0 0 0 0,-1 0 0 0 0,1 0 0 0 0,4-8 0 0 0,2-3 707 0 0,-6 13-919 0 0,-1 0 0 0 0,1-1 1 0 0,0 1-1 0 0,0 0 0 0 0,4-5 0 0 0,-5 7-209 0 0,0 0 0 0 0,0 1-1 0 0,1-1 1 0 0,-1 0 0 0 0,0 0-1 0 0,0 1 1 0 0,0-1 0 0 0,1 0-1 0 0,-1 1 1 0 0,0 0 0 0 0,1-1-1 0 0,-1 1 1 0 0,0 0 0 0 0,1-1-1 0 0,-1 1 1 0 0,0 0 0 0 0,1 0-1 0 0,-1 0 1 0 0,3 1 0 0 0,11 2 14 0 0,1 0 0 0 0,-1 1 0 0 0,-1 1 1 0 0,1 1-1 0 0,-1 0 0 0 0,0 0 0 0 0,0 2 1 0 0,0 0-1 0 0,13 11 0 0 0,-3-6 29 0 0,-20-12-95 0 0,-1 0 0 0 0,0 1 0 0 0,0-1 0 0 0,0 1 0 0 0,0 0 0 0 0,0 0 0 0 0,0 0 0 0 0,-1 0 0 0 0,1 1 0 0 0,-1-1 0 0 0,1 1 0 0 0,1 2 0 0 0,0 2 8 0 0,0 1 0 0 0,-1-1 0 0 0,0 1 1 0 0,0-1-1 0 0,0 1 0 0 0,-1 0 0 0 0,-1 0 0 0 0,1 0 0 0 0,-1 0 1 0 0,0 0-1 0 0,-1 10 0 0 0,-1-2 24 0 0,0 0 1 0 0,-1 0 0 0 0,-1 0-1 0 0,-7 27 1 0 0,6-33-16 0 0,0 0 1 0 0,0-1 0 0 0,-1 0 0 0 0,0 1-1 0 0,-1-2 1 0 0,0 1 0 0 0,-11 12 0 0 0,4-7 11 0 0,0-2 1 0 0,0 0-1 0 0,-25 17 1 0 0,29-23-25 0 0,0 0 0 0 0,0-1 0 0 0,0-1 1 0 0,0 1-1 0 0,-18 4 0 0 0,12-5-7 0 0,1-2 0 0 0,0 0 0 0 0,-1 0-1 0 0,-19-2 1 0 0,28 2-8 0 0,7 2 0 0 0,8 3 0 0 0,-9-7 0 0 0,30 22 0 0 0,-23-16 0 0 0,-1-1 0 0 0,1 0 0 0 0,0 0 0 0 0,1-1 0 0 0,12 6 0 0 0,-18-9 0 0 0,212 78 216 0 0,-132-59-64 0 0,-59-13-288 0 0,0-2 1 0 0,0 0-1 0 0,1-2 0 0 0,0-1 0 0 0,26 0 1 0 0,-35-2-1019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2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8752 0 0,'0'0'673'0'0,"0"0"-314"0"0,0 0 299 0 0,2 1 176 0 0,12 8 519 0 0,8 7-662 0 0,-17-11-688 0 0,2 0-1 0 0,-1 0 0 0 0,1-1 0 0 0,-1 0 0 0 0,1 0 0 0 0,10 3 1 0 0,6 1 443 0 0,0-2 0 0 0,1-1 1 0 0,-1-1-1 0 0,47 2 1 0 0,54 1 1314 0 0,-82-6-1306 0 0,45 9 0 0 0,21 1-109 0 0,17-2-196 0 0,21-1 9 0 0,274 16 578 0 0,-60-16-174 0 0,-1-36-88 0 0,-82 3-129 0 0,-165 20-199 0 0,127 10 0 0 0,110-12 440 0 0,-102-2-728 0 0,-40-6 378 0 0,-44 2-190 0 0,270 16-127 0 0,-168-5 80 0 0,-176 0 0 0 0,92-9 46 0 0,-2 1-20 0 0,38-5 36 0 0,37-1 104 0 0,-166 15-141 0 0,149 6 94 0 0,-70 7-120 0 0,-121-11-66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2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23 12152 0 0,'1'-16'1290'0'0,"2"11"-1134"0"0,-2 4 540 0 0,-1 1 230 0 0,0 1-795 0 0,0-1 0 0 0,-1 1 1 0 0,1 0-1 0 0,0 0 1 0 0,-1-1-1 0 0,1 1 0 0 0,-1 0 1 0 0,1-1-1 0 0,0 1 1 0 0,-1-1-1 0 0,0 1 1 0 0,1-1-1 0 0,-1 1 0 0 0,1-1 1 0 0,-1 1-1 0 0,0 0 1 0 0,-4 3 409 0 0,5-3-451 0 0,-1 0-1 0 0,1 0 0 0 0,-1 0 0 0 0,1 0 0 0 0,0 0 0 0 0,-1 1 0 0 0,1-1 1 0 0,0 0-1 0 0,0 0 0 0 0,0 1 0 0 0,0-1 0 0 0,0 0 0 0 0,0 0 0 0 0,0 1 0 0 0,0-1 1 0 0,1 0-1 0 0,-1 0 0 0 0,0 0 0 0 0,2 3 0 0 0,1 9 486 0 0,-2 2-283 0 0,0 1 1 0 0,-2 22-1 0 0,1-29-237 0 0,0 1 0 0 0,0-1 0 0 0,3 17 1 0 0,2 16-60 0 0,1 218 1050 0 0,16 139-508 0 0,-20-364-496 0 0,-1 1 0 0 0,-5 39-1 0 0,0 22 82 0 0,1 255 93 0 0,1-315-216 0 0,-11 65 0 0 0,1-23 0 0 0,8 26 0 0 0,2-18 0 0 0,-2 118 0 0 0,-1 16 0 0 0,-1-152 0 0 0,-15 281 0 0 0,12-154 250 0 0,4-69 484 0 0,-3 57-544 0 0,3-8 444 0 0,-12 161-1271 0 0,14-301 722 0 0,-2 21-85 0 0,-2 60 0 0 0,2-9 0 0 0,1-59 0 0 0,4 48 0 0 0,3-11 32 0 0,-6 88 0 0 0,-3-28-32 0 0,3-33 0 0 0,5-3-2 0 0,0-30 15 0 0,-2-67 5 0 0,-4 157 17 0 0,-2 36-35 0 0,11 12 0 0 0,-3-153 0 0 0,0-25 0 0 0,-5 46 0 0 0,1 64 0 0 0,3-82 0 0 0,4 223 0 0 0,3-175 0 0 0,-8-110 0 0 0,0 0 0 0 0,0 1 0 0 0,-2 10 0 0 0,0 9 0 0 0,-2 43 0 0 0,2-53 0 0 0,1-13 0 0 0,1 0 0 0 0,-1-1 0 0 0,1 1 0 0 0,0 0 0 0 0,0 0 0 0 0,0-1 0 0 0,0 4 0 0 0,1-1 0 0 0,0 1 0 0 0,0-1 0 0 0,-1 0 0 0 0,1 1 0 0 0,-2-1 0 0 0,1 0 0 0 0,0 1 0 0 0,-1-1 0 0 0,-2 7 0 0 0,1-3-9 0 0,1-1 0 0 0,0 1-1 0 0,0-1 1 0 0,0 11 0 0 0,0 9-9 0 0,-1-2 18 0 0,1 0 0 0 0,4 30 0 0 0,1-29 0 0 0,-2-23 0 0 0,-1 0 0 0 0,-1 0 0 0 0,1 0 0 0 0,-1 0 0 0 0,1 1 0 0 0,-1-1 0 0 0,-1 6 0 0 0,0-1 0 0 0,1-1 0 0 0,0 1 0 0 0,0-1 0 0 0,3 12 0 0 0,-1 15 0 0 0,-2 106-64 0 0,1-135 64 0 0,-1-1 0 0 0,1 1 0 0 0,0-1 0 0 0,1 1 0 0 0,3 9 0 0 0,-3-10 0 0 0,-1 1 0 0 0,1-1 0 0 0,-1 0 0 0 0,0 0 0 0 0,1 11 0 0 0,-1-5 0 0 0,0-1 0 0 0,0 0 0 0 0,4 13 0 0 0,3 17 0 0 0,8 81-68 0 0,-9-88-82 0 0,-5-24-62 0 0,-1-1 1 0 0,1 1-1 0 0,-1 10 0 0 0,-1-17-195 0 0,0 1-1 0 0,1 0 1 0 0,-1 0-1 0 0,0 0 1 0 0,1 0-1 0 0,1 3 1 0 0,3 6-7187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684 138 12440 0 0,'0'-1'12'0'0,"-62"-49"958"0"0,53 44-909 0 0,-1 0 1 0 0,1 1-1 0 0,-1 0 0 0 0,1 1 0 0 0,-14-5 0 0 0,4 4 11 0 0,-1 0 1 0 0,1 1-1 0 0,-1 0 0 0 0,0 2 0 0 0,-39 0 1 0 0,46 3 87 0 0,1 0 0 0 0,0 1 1 0 0,-1 1-1 0 0,1-1 0 0 0,0 2 1 0 0,0 0-1 0 0,0 0 0 0 0,1 2 1 0 0,-1-1-1 0 0,-15 11 0 0 0,10-4 17 0 0,1 1 0 0 0,0 1 0 0 0,1 1 0 0 0,1 0 0 0 0,0 0 0 0 0,1 2 0 0 0,1 0 0 0 0,0 0 0 0 0,-15 32 0 0 0,11-15 6 0 0,2 0 0 0 0,2 0 0 0 0,0 1-1 0 0,-9 59 1 0 0,14-53-142 0 0,3 0 0 0 0,1 1 0 0 0,2-1 0 0 0,1 1 0 0 0,3-1 0 0 0,1 1 0 0 0,3-1 0 0 0,0-1-1 0 0,19 55 1 0 0,-18-75-20 0 0,0-1-1 0 0,1 1 1 0 0,1-1-1 0 0,1-1 0 0 0,1 0 1 0 0,0-1-1 0 0,1 0 1 0 0,1-1-1 0 0,26 24 0 0 0,-15-18 38 0 0,2-1 0 0 0,0-1 0 0 0,2-2 0 0 0,0 0 0 0 0,42 18 0 0 0,-40-24-23 0 0,0-1 0 0 0,0-1 0 0 0,1-1 0 0 0,0-2 0 0 0,0-2 0 0 0,1 0 0 0 0,-1-3-1 0 0,1 0 1 0 0,0-2 0 0 0,0-2 0 0 0,46-7 0 0 0,-50 4-5 0 0,-1-2 0 0 0,-1 0 0 0 0,1-2 0 0 0,-2-1 0 0 0,1-1 0 0 0,-1-1 0 0 0,-1-2 0 0 0,0 0 0 0 0,-1-2 0 0 0,-1 0 0 0 0,0-2 0 0 0,-1-1 0 0 0,26-28 0 0 0,-31 27 56 0 0,-2-1 1 0 0,0 0-1 0 0,-1-1 0 0 0,-1-1 1 0 0,-1 0-1 0 0,11-31 1 0 0,-13 24 216 0 0,0-1 0 0 0,-2 0 1 0 0,-1-1-1 0 0,4-55 0 0 0,-10 46 86 0 0,-1 0 0 0 0,-2 0-1 0 0,-2 0 1 0 0,-2 1 0 0 0,-1-1 0 0 0,-2 1-1 0 0,-2 1 1 0 0,-28-66 0 0 0,26 77-144 0 0,0 1-1 0 0,-2 1 1 0 0,-25-33 0 0 0,29 45-144 0 0,-1 0-1 0 0,0 1 1 0 0,-1 0 0 0 0,-1 1-1 0 0,0 0 1 0 0,-29-18 0 0 0,22 18-58 0 0,0 2 1 0 0,-1 0-1 0 0,0 2 0 0 0,-1 0 1 0 0,0 2-1 0 0,0 0 1 0 0,0 2-1 0 0,-1 0 0 0 0,0 2 1 0 0,1 0-1 0 0,-1 2 0 0 0,-39 4 1 0 0,24 0-558 0 0,1 1 0 0 0,-1 2-1 0 0,1 2 1 0 0,-58 22 0 0 0,45-11-806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7832 0 0,'0'0'356'0'0,"0"0"-7"0"0,3 0-221 0 0,38-1 33 0 0,78-2 10716 0 0,-67-1-9674 0 0,205-32 277 0 0,-213 25-1988 0 0,-42 10 188 0 0,-2 1-85 0 0,0 0-333 0 0,0 0-146 0 0,0 0-32 0 0,0 0-105 0 0,0 0-425 0 0,0 0-182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5528 0 0,'-20'3'422'0'0,"19"-3"-417"0"0,1 0 0 0 0,0 0 0 0 0,-1 0 0 0 0,1 0 0 0 0,0 0 0 0 0,0 0-1 0 0,-1 0 1 0 0,1 0 0 0 0,0 0 0 0 0,0 0 0 0 0,-1 0 0 0 0,1 0-1 0 0,0 1 1 0 0,0-1 0 0 0,-1 0 0 0 0,1 0 0 0 0,0 0 0 0 0,0 0 0 0 0,0 1-1 0 0,-1-1 1 0 0,1 0 0 0 0,0 0 0 0 0,0 0 0 0 0,0 1 0 0 0,0-1-1 0 0,0 0 1 0 0,-1 0 0 0 0,1 0 0 0 0,0 1 0 0 0,9 48 5788 0 0,13 113 340 0 0,-21-145-5857 0 0,-1 1-1 0 0,0-1 1 0 0,-1 1-1 0 0,-5 23 1 0 0,2-16-60 0 0,0 33-1 0 0,-5 107-59 0 0,8-148-240 0 0,0 2-1606 0 0,3-9-2309 0 0,-2-8-2111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15264 0 0,'0'0'696'0'0,"0"0"-14"0"0,0 2-439 0 0,-19 97 1194 0 0,-4 17 836 0 0,20-96-2079 0 0,2-1 1 0 0,0 0-1 0 0,1 1 1 0 0,3 22-1 0 0,-3-39-157 0 0,1 0-1 0 0,0 1 1 0 0,-1-1-1 0 0,1 0 1 0 0,1 0-1 0 0,-1 0 0 0 0,0 0 1 0 0,1 0-1 0 0,-1-1 1 0 0,1 1-1 0 0,0 0 1 0 0,0-1-1 0 0,0 1 1 0 0,0-1-1 0 0,1 1 0 0 0,-1-1 1 0 0,0 0-1 0 0,6 3 1 0 0,-4-2 19 0 0,1-1 0 0 0,0 0 1 0 0,0 0-1 0 0,0 0 0 0 0,0-1 1 0 0,0 1-1 0 0,1-1 0 0 0,-1 0 1 0 0,0-1-1 0 0,10 1 0 0 0,29-1 191 0 0,-43 0-166 0 0,-1 0-1 0 0,0 0 19 0 0,0 0 80 0 0,0 0 39 0 0,0 0 6 0 0,0 0 18 0 0,-9 9 422 0 0,1-2-422 0 0,0 0 1 0 0,0 0-1 0 0,-14 8 1 0 0,-6 5 33 0 0,21-15-240 0 0,0 0-1 0 0,-1-1 1 0 0,0 1 0 0 0,0-2-1 0 0,0 1 1 0 0,-10 2 0 0 0,-54 11-2275 0 0,49-14 1060 0 0</inkml:trace>
  <inkml:trace contextRef="#ctx0" brushRef="#br0" timeOffset="1">83 147 6448 0 0,'0'0'498'0'0,"1"-1"128"0"0,10-5 3598 0 0,13-8 5122 0 0,-5 9-8189 0 0,18-1-220 0 0,-25 3-1144 0 0,0 1 1 0 0,22-1 0 0 0,-15 2-729 0 0,3-3-52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183 127 3680 0 0,'-2'-2'-14'0'0,"0"1"-1"0"0,0 0 1 0 0,0-1 0 0 0,0 1 0 0 0,0 0-1 0 0,-1 0 1 0 0,-3-1 0 0 0,3 1 355 0 0,1 1 1 0 0,-1-1-1 0 0,0 1 1 0 0,1 0-1 0 0,-1 0 1 0 0,1 0-1 0 0,-1 0 1 0 0,1 0-1 0 0,-1 1 1 0 0,0-1-1 0 0,-3 2 1 0 0,3-1 14 0 0,0 0 1 0 0,0 1 0 0 0,0-1-1 0 0,0 1 1 0 0,0 0 0 0 0,1 0-1 0 0,-1 0 1 0 0,0 0-1 0 0,1 0 1 0 0,0 1 0 0 0,-1-1-1 0 0,1 1 1 0 0,0-1-1 0 0,0 1 1 0 0,1 0 0 0 0,-3 3-1 0 0,-8 17-39 0 0,2 1 0 0 0,0-1 0 0 0,2 1 0 0 0,-11 49 1 0 0,16-52-320 0 0,-17 160-75 0 0,19-155 66 0 0,1-1 1 0 0,2 0-1 0 0,0 1 0 0 0,1-1 0 0 0,9 28 0 0 0,-6-28-16 0 0,2 0 1 0 0,1-1 0 0 0,1-1-1 0 0,1 1 1 0 0,1-1 0 0 0,1-1-1 0 0,28 35 1 0 0,-32-46 18 0 0,1-1-1 0 0,0-1 1 0 0,1 0 0 0 0,0 0-1 0 0,0-1 1 0 0,1 0 0 0 0,18 8-1 0 0,-17-9 23 0 0,0-2-1 0 0,0 0 0 0 0,0 0 0 0 0,1-1 1 0 0,0-1-1 0 0,0 0 0 0 0,0-1 1 0 0,0-1-1 0 0,0 0 0 0 0,0-1 0 0 0,0 0 1 0 0,0-1-1 0 0,27-5 0 0 0,-22 1 12 0 0,0 0-1 0 0,-1-2 0 0 0,1 0 1 0 0,-1-1-1 0 0,-1 0 0 0 0,1-2 1 0 0,-2 0-1 0 0,1-1 0 0 0,23-20 1 0 0,47-50-20 0 0,-72 66 22 0 0,-1-1-1 0 0,-1 0 1 0 0,20-32 0 0 0,21-57 664 0 0,-47 91-479 0 0,-2-1 0 0 0,0 0 0 0 0,0-1 0 0 0,-2 1 0 0 0,3-23 0 0 0,-4 1 1016 0 0,-4-71 0 0 0,0 92-817 0 0,-1 0 0 0 0,-1 0 0 0 0,0 1 0 0 0,-11-28 0 0 0,-33-53 1404 0 0,36 77-1445 0 0,-1 1 1 0 0,0 0 0 0 0,-1 1 0 0 0,-1 0 0 0 0,-18-15 0 0 0,23 24-265 0 0,0 0 0 0 0,0 1 0 0 0,0 0 0 0 0,-1 1 0 0 0,0 0 0 0 0,0 0 0 0 0,-1 2 0 0 0,0-1 0 0 0,0 2-1 0 0,0-1 1 0 0,0 1 0 0 0,0 1 0 0 0,0 1 0 0 0,-1-1 0 0 0,1 2 0 0 0,-1 0 0 0 0,1 0 0 0 0,-25 5 0 0 0,-16 8-22 0 0,1 2 0 0 0,0 3 0 0 0,-51 25 0 0 0,88-36-189 0 0,0 1 0 0 0,1 0 0 0 0,0 1 0 0 0,-15 12 0 0 0,-21 24-3486 0 0,31-25-5220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5064 0 0,'0'0'232'0'0,"0"2"-14"0"0,2 35 516 0 0,0 6 3486 0 0,-2 20 979 0 0,-3 184-83 0 0,6-141-3828 0 0,-3-98-1132 0 0,0 0 0 0 0,1 0 0 0 0,0 0 0 0 0,0 0 0 0 0,1 0 0 0 0,0 0 0 0 0,0 0-1 0 0,1-1 1 0 0,6 14 0 0 0,-7-18-51 0 0,0 0 1 0 0,-1-1-1 0 0,1 1 0 0 0,0-1 0 0 0,0 1 0 0 0,1-1 0 0 0,-1 0 1 0 0,0 0-1 0 0,1 0 0 0 0,-1 0 0 0 0,1-1 0 0 0,0 1 1 0 0,-1 0-1 0 0,1-1 0 0 0,0 0 0 0 0,0 0 0 0 0,0 0 0 0 0,0 0 1 0 0,0 0-1 0 0,0-1 0 0 0,0 1 0 0 0,1-1 0 0 0,-1 0 0 0 0,0 0 1 0 0,0 0-1 0 0,0 0 0 0 0,5-1 0 0 0,-5 0-41 0 0,0 0-1 0 0,-1 1 1 0 0,1-1-1 0 0,0 0 1 0 0,0 0 0 0 0,-1-1-1 0 0,1 1 1 0 0,0-1-1 0 0,-1 1 1 0 0,1-1-1 0 0,-1 0 1 0 0,0 0-1 0 0,0 0 1 0 0,0 0 0 0 0,0 0-1 0 0,0-1 1 0 0,0 1-1 0 0,2-4 1 0 0,1-4 122 0 0,0 0 1 0 0,0-1-1 0 0,4-16 1 0 0,3-6 86 0 0,13-25-103 0 0,-4-1-1 0 0,27-113 1 0 0,-11 24-2095 0 0,-25 105-356 0 0,3 1-3867 0 0,3-4-2033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883 129 2760 0 0,'-2'0'207'0'0,"-3"-2"139"0"0,0-1 0 0 0,0 1 0 0 0,1-1 1 0 0,-7-5-1 0 0,6 4 205 0 0,0 1 0 0 0,0 0 0 0 0,0 0 0 0 0,0 1 0 0 0,-8-4 0 0 0,-4 2 141 0 0,0 0 0 0 0,-1 2 0 0 0,1 0-1 0 0,0 1 1 0 0,-23 1 0 0 0,-89 13 1623 0 0,101-7-2031 0 0,1 0 0 0 0,0 2 0 0 0,1 1 0 0 0,-1 1 0 0 0,2 1 0 0 0,0 2 0 0 0,0 0-1 0 0,1 2 1 0 0,0 0 0 0 0,2 2 0 0 0,0 0 0 0 0,1 1 0 0 0,0 2 0 0 0,2 0 0 0 0,-21 27 0 0 0,15-12 39 0 0,2 0 0 0 0,-31 62 0 0 0,44-75-220 0 0,1 0 0 0 0,1 1 0 0 0,1 0 0 0 0,1 0 0 0 0,1 0 0 0 0,-2 27 0 0 0,6-30-49 0 0,1-1 0 0 0,1 0-1 0 0,1 1 1 0 0,1-1-1 0 0,0 0 1 0 0,7 19-1 0 0,-1-7 0 0 0,2-2 0 0 0,27 56 0 0 0,-27-67-41 0 0,0 0 0 0 0,0 0 0 0 0,2-1 0 0 0,0-1 0 0 0,1 0 1 0 0,1-1-1 0 0,0 0 0 0 0,1-2 0 0 0,1 1 0 0 0,0-2 0 0 0,0 0 0 0 0,2-2 1 0 0,-1 0-1 0 0,1 0 0 0 0,0-2 0 0 0,1 0 0 0 0,37 8 0 0 0,-19-7 2 0 0,0-3 0 0 0,0 0 0 0 0,0-3-1 0 0,0-1 1 0 0,1-2 0 0 0,-1-2-1 0 0,1-1 1 0 0,-1-2 0 0 0,38-10 0 0 0,-20 0-27 0 0,-1-3 0 0 0,-1-2 0 0 0,-1-3 0 0 0,95-55 0 0 0,-115 57-11 0 0,-1-2 1 0 0,-1 0 0 0 0,-2-2 0 0 0,0-2 0 0 0,-1-1 0 0 0,-2 0 0 0 0,-1-2-1 0 0,26-40 1 0 0,-40 51 38 0 0,-1 0 0 0 0,0 0 0 0 0,-2-1 0 0 0,0 0 0 0 0,-1-1 0 0 0,-1 0 0 0 0,-1 0-1 0 0,-1 0 1 0 0,-1-1 0 0 0,-1 1 0 0 0,-1-1 0 0 0,-1 1 0 0 0,-2-28 0 0 0,-1 26 188 0 0,-1 1 1 0 0,0 0-1 0 0,-2 0 1 0 0,-1 0-1 0 0,0 1 0 0 0,-2 0 1 0 0,0 0-1 0 0,-1 1 1 0 0,-1 0-1 0 0,-1 1 1 0 0,-1 0-1 0 0,-25-28 1 0 0,24 31-4 0 0,-1 1 1 0 0,0 0-1 0 0,-2 2 1 0 0,1-1 0 0 0,-2 2-1 0 0,1 0 1 0 0,-2 2-1 0 0,-32-15 1 0 0,10 9 135 0 0,-55-12 0 0 0,73 24-252 0 0,0 0 0 0 0,1 1 0 0 0,-1 1 0 0 0,-29 2 0 0 0,-3 5-307 0 0,0 2 0 0 0,1 3 0 0 0,0 2 0 0 0,1 3 0 0 0,0 1 0 0 0,-55 27 0 0 0,62-23-687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302 169 5984 0 0,'13'-68'648'0'0,"-13"64"-266"0"0,0 1 0 0 0,0 0 1 0 0,0-1-1 0 0,0 1 0 0 0,-1-1 1 0 0,1 1-1 0 0,-1 0 0 0 0,0 0 0 0 0,0-1 1 0 0,0 1-1 0 0,0 0 0 0 0,-1 0 1 0 0,1 0-1 0 0,-1 0 0 0 0,0 0 0 0 0,0 0 1 0 0,0 1-1 0 0,0-1 0 0 0,-5-4 1 0 0,3 3 280 0 0,0 1 1 0 0,0-1-1 0 0,0 1 0 0 0,-1 0 1 0 0,1 0-1 0 0,-1 1 1 0 0,0 0-1 0 0,0-1 1 0 0,0 1-1 0 0,0 1 1 0 0,-8-3-1 0 0,10 4-558 0 0,0 0 0 0 0,-1 0 0 0 0,1 0 0 0 0,0 1-1 0 0,0-1 1 0 0,0 1 0 0 0,0 0 0 0 0,0-1 0 0 0,1 1 0 0 0,-1 0-1 0 0,0 1 1 0 0,-4 1 0 0 0,1 1 74 0 0,0 0-1 0 0,0 0 1 0 0,1 0 0 0 0,-8 7-1 0 0,0 4 16 0 0,0 1 0 0 0,1 0 0 0 0,0 1-1 0 0,2 1 1 0 0,0-1 0 0 0,0 2 0 0 0,2-1-1 0 0,-7 24 1 0 0,-26 122-52 0 0,40-156-137 0 0,0-1 1 0 0,0 0 0 0 0,1 0-1 0 0,1 0 1 0 0,-1 1 0 0 0,1-1-1 0 0,0 0 1 0 0,0 0 0 0 0,1 0-1 0 0,0 0 1 0 0,1 0 0 0 0,-1 0-1 0 0,1-1 1 0 0,5 9 0 0 0,-7-15-4 0 0,-1 1 1 0 0,1-1-1 0 0,0 1 0 0 0,0-1 1 0 0,0 1-1 0 0,0-1 0 0 0,-1 1 0 0 0,1-1 1 0 0,0 0-1 0 0,0 1 0 0 0,0-1 1 0 0,0 0-1 0 0,0 0 0 0 0,0 0 1 0 0,0 0-1 0 0,0 0 0 0 0,0 0 1 0 0,0 0-1 0 0,0 0 0 0 0,1 0 1 0 0,1-1 1 0 0,4 1-4 0 0,0-1 0 0 0,-1 0 0 0 0,1 0 0 0 0,0-1 0 0 0,-1 1 0 0 0,0-2 0 0 0,11-4 0 0 0,44-27 0 0 0,-22 12 0 0 0,-17 7-9 0 0,-18 12 3 0 0,0 0 0 0 0,1 0 1 0 0,-1 0-1 0 0,1 0 0 0 0,8-3 1 0 0,-12 6 4 0 0,0 0 0 0 0,1 0 1 0 0,-1-1-1 0 0,0 1 1 0 0,0 0-1 0 0,0 0 1 0 0,0 0-1 0 0,0 0 0 0 0,0 0 1 0 0,0 1-1 0 0,0-1 1 0 0,0 0-1 0 0,0 0 0 0 0,0 1 1 0 0,0-1-1 0 0,0 0 1 0 0,0 1-1 0 0,0-1 1 0 0,-1 1-1 0 0,1-1 0 0 0,0 1 1 0 0,0 0-1 0 0,0-1 1 0 0,0 1-1 0 0,-1 0 0 0 0,1 0 1 0 0,0 0-1 0 0,-1-1 1 0 0,1 1-1 0 0,-1 0 1 0 0,1 0-1 0 0,-1 0 0 0 0,1 0 1 0 0,-1 1-1 0 0,2 1 2 0 0,0 0-1 0 0,-1 0 1 0 0,1 1 0 0 0,-1-1-1 0 0,0 0 1 0 0,0 1 0 0 0,0-1-1 0 0,0 1 1 0 0,-1-1-1 0 0,1 1 1 0 0,-1-1 0 0 0,0 1-1 0 0,0 0 1 0 0,-1-1 0 0 0,1 1-1 0 0,-2 5 1 0 0,-16 72 52 0 0,16-71-54 0 0,0 0 0 0 0,0 1-1 0 0,2-1 1 0 0,-1 1 0 0 0,2 15-1 0 0,0-2-94 0 0,1-13 265 0 0,0-6-1768 0 0,-1-1-5467 0 0,-1-4 5019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89 5528 0 0,'0'0'249'0'0,"0"0"-1"0"0,-1-1-156 0 0,-2-1 432 0 0,2 1 2144 0 0,1 1 939 0 0,0 0 186 0 0,0-1-3506 0 0,0 1 0 0 0,0-1 1 0 0,1 0-1 0 0,-1 0 0 0 0,0 0 0 0 0,0 0 1 0 0,1 0-1 0 0,-1 0 0 0 0,1 1 0 0 0,-1-1 0 0 0,1 0 1 0 0,-1 0-1 0 0,1 1 0 0 0,-1-1 0 0 0,1 0 1 0 0,0 1-1 0 0,0-1 0 0 0,-1 0 0 0 0,1 1 1 0 0,0-1-1 0 0,0 1 0 0 0,1-1 0 0 0,21-9 215 0 0,-16 8 20 0 0,15-5-138 0 0,32-6 0 0 0,-31 9-206 0 0,31-12 0 0 0,-43 13-213 0 0,-1 0 0 0 0,1 0 0 0 0,0 0 0 0 0,0 2 0 0 0,0-1-1 0 0,14 1 1 0 0,-14 1-1208 0 0,-1 1 1 0 0,1 0-1 0 0,15 4 0 0 0,-24-4-580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3680 0 0,'0'0'167'0'0,"0"0"506"0"0,0 2 2023 0 0,0 22 3646 0 0,1 14-969 0 0,-2-27-4669 0 0,1 1 0 0 0,-6 22 0 0 0,0 2 26 0 0,5-26-554 0 0,-1 1 0 0 0,0-1 0 0 0,-6 16 0 0 0,-2-5 160 0 0,-14 22 1 0 0,5-10-133 0 0,11-17-148 0 0,-39 78 245 0 0,41-80-325 0 0,-8 19 56 0 0,14-31-71 0 0,-1 0 0 0 0,1 0 0 0 0,-1 0 1 0 0,1 0-1 0 0,0 0 0 0 0,0-1 0 0 0,0 1 0 0 0,0 0 0 0 0,0 0 0 0 0,0 0 0 0 0,0 0 0 0 0,1 0 0 0 0,-1 0 0 0 0,2 3 0 0 0,-1-4-249 0 0,-1-1-166 0 0,0 0-702 0 0,13-8-3342 0 0,-6 1 3754 0 0,-1 0 0 0 0,0 0 0 0 0,-1 0 0 0 0,1-1 0 0 0,-1 0 0 0 0,6-14 0 0 0,20-56-881 0 0,-25 61 1337 0 0,43-124-753 0 0,-37 105 1814 0 0,-10 28-325 0 0,0 1-1 0 0,1-1 1 0 0,0 1 0 0 0,0-1-1 0 0,0 1 1 0 0,1 0 0 0 0,6-7 0 0 0,2-5 2337 0 0,-11 18-1625 0 0,-1 1-96 0 0,0 0-22 0 0,1 0-66 0 0,1 1-871 0 0,0 0 0 0 0,0 0 0 0 0,-1 1-1 0 0,1-1 1 0 0,-1 0 0 0 0,1 1 0 0 0,-1-1-1 0 0,0 1 1 0 0,0-1 0 0 0,1 1 0 0 0,-1 0-1 0 0,0-1 1 0 0,0 1 0 0 0,0 0 0 0 0,-1 0-1 0 0,2 2 1 0 0,10 36 902 0 0,-11-36-877 0 0,2 16 396 0 0,0 1 0 0 0,-1-1 0 0 0,-2 29 0 0 0,0-42-405 0 0,0 10 282 0 0,-1-11-249 0 0,1 1 0 0 0,0-1 0 0 0,0 0 0 0 0,1 0 0 0 0,0 0 0 0 0,2 11 0 0 0,-2-15 61 0 0,-1-2-75 0 0,0 0-39 0 0,3 0-5 0 0,0-1-72 0 0,0-1-1 0 0,0 1 0 0 0,0 0 1 0 0,0-1-1 0 0,0 1 1 0 0,-1-1-1 0 0,1 0 1 0 0,0 0-1 0 0,-1 0 0 0 0,1 0 1 0 0,-1 0-1 0 0,0-1 1 0 0,0 1-1 0 0,0-1 0 0 0,2-3 1 0 0,3-5-56 0 0,0-1 0 0 0,6-20-1 0 0,1 0-198 0 0,46-78-5222 0 0,-42 79-2588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5528 0 0,'0'0'249'0'0,"0"0"-1"0"0,0 0 265 0 0,0 2 1686 0 0,-5 34 6159 0 0,1-17-6406 0 0,-15 72 755 0 0,-3 12-1251 0 0,0 23-407 0 0,17-99-970 0 0,2-7-103 0 0,-2 37 0 0 0,5-26-701 0 0,0-30 263 0 0,0-1-76 0 0,0 0-20 0 0,0 0-126 0 0,7-7-1949 0 0,-1-1 1158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5984 0 0,'0'0'464'0'0,"0"0"124"0"0,8 3 4394 0 0,-5-2-1558 0 0,46 17 2040 0 0,-33-12-5138 0 0,21 7-1 0 0,-9-4-124 0 0,-1 1 0 0 0,0 2 0 0 0,37 21 0 0 0,-58-30-177 0 0,1 1 1 0 0,-1 0-1 0 0,0 0 0 0 0,-1 0 1 0 0,1 1-1 0 0,-1 0 1 0 0,0 0-1 0 0,7 9 1 0 0,-10-12 13 0 0,-1 0 1 0 0,0 1-1 0 0,0-1 0 0 0,1 0 1 0 0,-2 1-1 0 0,1-1 1 0 0,0 1-1 0 0,0-1 0 0 0,-1 1 1 0 0,1-1-1 0 0,-1 1 1 0 0,0-1-1 0 0,0 1 1 0 0,0-1-1 0 0,0 1 0 0 0,0 0 1 0 0,0-1-1 0 0,-1 1 1 0 0,1-1-1 0 0,-1 1 0 0 0,0-1 1 0 0,0 1-1 0 0,0-1 1 0 0,0 0-1 0 0,0 1 1 0 0,-3 3-1 0 0,-1 1 229 0 0,-1 1-1 0 0,0-1 1 0 0,-11 10-1 0 0,-7 8 293 0 0,9-10-270 0 0,0 0 0 0 0,-1 0 0 0 0,-19 12 0 0 0,-55 33 366 0 0,84-56-638 0 0,-30 18 59 0 0,14-9-236 0 0,0 0 0 0 0,1 2 0 0 0,-32 29 0 0 0,38-25-1980 0 0,6-6-6659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2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42 14456 0 0,'-28'-2'819'0'0,"22"1"-736"0"0,0 1 0 0 0,-1-1 0 0 0,1 1 1 0 0,0 0-1 0 0,0 0 0 0 0,0 1 0 0 0,0 0 0 0 0,-11 3 1 0 0,3 2 250 0 0,-1 1 0 0 0,1 1 0 0 0,1 1 1 0 0,-1 0-1 0 0,1 0 0 0 0,1 1 1 0 0,0 1-1 0 0,0 0 0 0 0,1 1 0 0 0,1 0 1 0 0,0 0-1 0 0,-14 23 0 0 0,12-13-62 0 0,0 1 0 0 0,1 0 1 0 0,1 1-1 0 0,1 0 0 0 0,1 1 0 0 0,2 0 0 0 0,-5 30 0 0 0,7-28-124 0 0,-2 4 89 0 0,2 1 0 0 0,0 52 0 0 0,5-59-306 0 0,1 0 0 0 0,1 0 0 0 0,1 0 0 0 0,1-1 0 0 0,1 0 0 0 0,2 0 0 0 0,19 44 0 0 0,-19-51 122 0 0,1-1 0 0 0,1 0 0 0 0,1-1 0 0 0,0 0-1 0 0,1 0 1 0 0,1-1 0 0 0,0-1 0 0 0,1-1 0 0 0,0 1 0 0 0,25 15 0 0 0,-16-15-168 0 0,0-1-1 0 0,1-1 0 0 0,0-1 1 0 0,0-1-1 0 0,1-1 1 0 0,40 7-1 0 0,-51-14 98 0 0,0-1 0 0 0,0 0 0 0 0,0-1-1 0 0,0 0 1 0 0,0-1 0 0 0,0 0 0 0 0,0-1 0 0 0,-1-1 0 0 0,25-10 0 0 0,-8 1-144 0 0,-1-2 1 0 0,0-1 0 0 0,30-23-1 0 0,-35 19 191 0 0,0 0-1 0 0,-2-1 1 0 0,0-2-1 0 0,-1 0 1 0 0,-2-1 0 0 0,0-1-1 0 0,-2-1 1 0 0,0 0-1 0 0,15-37 1 0 0,-25 47 40 0 0,0-1 1 0 0,-1 0 0 0 0,-1 0-1 0 0,-1-1 1 0 0,-1 1 0 0 0,0-1-1 0 0,-1 0 1 0 0,-1 0-1 0 0,0 0 1 0 0,-2 0 0 0 0,0 0-1 0 0,-1 0 1 0 0,-1 0 0 0 0,0 1-1 0 0,-2-1 1 0 0,0 1 0 0 0,0 0-1 0 0,-2 0 1 0 0,0 1 0 0 0,-12-19-1 0 0,1 7 223 0 0,-2 0 0 0 0,0 1 0 0 0,-2 1 0 0 0,-2 2 0 0 0,0 0 0 0 0,-1 1 0 0 0,-29-20 0 0 0,37 31-144 0 0,0 1 0 0 0,-1 1 0 0 0,0 0 0 0 0,0 1 0 0 0,-1 1 0 0 0,0 1 0 0 0,-1 1 0 0 0,1 0 0 0 0,-40-5 0 0 0,25 8-279 0 0,0 1-1 0 0,0 1 1 0 0,-1 2 0 0 0,1 2-1 0 0,-39 7 1 0 0,54-6-639 0 0,0 1 0 0 0,1 1-1 0 0,-1 0 1 0 0,1 2 0 0 0,1 0 0 0 0,-30 18-1 0 0,8 0-1021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2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18079 0 0,'-2'14'828'0'0,"1"-11"-17"0"0,0 6-490 0 0,-3 9-366 0 0,2-10 356 0 0,0 0-1 0 0,1 0 0 0 0,-1 0 0 0 0,2 1 0 0 0,-1 12 0 0 0,2-13-260 0 0,0-1 1 0 0,0 0-1 0 0,1 0 0 0 0,0 0 0 0 0,0 0 0 0 0,1-1 0 0 0,-1 1 1 0 0,1 0-1 0 0,1-1 0 0 0,-1 0 0 0 0,1 0 0 0 0,1 0 0 0 0,-1 0 0 0 0,1-1 1 0 0,0 1-1 0 0,0-1 0 0 0,0-1 0 0 0,1 1 0 0 0,-1-1 0 0 0,1 0 1 0 0,1 0-1 0 0,-1 0 0 0 0,0-1 0 0 0,1 0 0 0 0,9 3 0 0 0,134 49 108 0 0,-149-51-105 0 0,-1 0-72 0 0,0-1 78 0 0,1 0-1 0 0,-1 0 0 0 0,0 0 1 0 0,-1-1-1 0 0,1 1 0 0 0,0 0 1 0 0,-1 0-1 0 0,1-1 0 0 0,-1 1 1 0 0,0 0-1 0 0,0-1 0 0 0,0 1 1 0 0,0-1-1 0 0,-1 1 0 0 0,1-1 1 0 0,-1 0-1 0 0,1 1 0 0 0,-1-1 1 0 0,-3 3-1 0 0,-8 7 379 0 0,0 0 0 0 0,-17 12 0 0 0,24-19-369 0 0,-1-2-1 0 0,1 1 1 0 0,-1 0 0 0 0,1-1-1 0 0,-1-1 1 0 0,0 1 0 0 0,0-1-1 0 0,-10 2 1 0 0,-2-1-3 0 0,13-1-140 0 0,0-1 0 0 0,0 0 0 0 0,0-1 0 0 0,0 1 0 0 0,0-1 0 0 0,0 0 0 0 0,-11-2 0 0 0,2-1-121 0 0,8 3-186 0 0,1-1-1 0 0,-1-1 0 0 0,1 0 1 0 0,-11-3-1 0 0,-1-7-636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2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12896 0 0,'0'0'1152'0'0,"10"-8"-928"0"0,-10 8-224 0 0,14-8 0 0 0,-1-1 1552 0 0,0 1 263 0 0,-2 8 49 0 0,5-4 16 0 0,3-1-912 0 0,-1 5-176 0 0,1-3-40 0 0,8-5-8 0 0,0-1-536 0 0,5 2-112 0 0,0-6-16 0 0,10-2-10087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1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1258 361 7368 0 0,'-19'-17'158'0'0,"-1"-1"156"0"0,-24-16 0 0 0,28 23 76 0 0,-1 1-1 0 0,0 0 0 0 0,-1 2 1 0 0,0 0-1 0 0,0 1 0 0 0,0 0 1 0 0,-1 2-1 0 0,-31-5 0 0 0,31 7 150 0 0,0 2 0 0 0,0 0 0 0 0,-1 1 0 0 0,1 1 0 0 0,0 1 0 0 0,0 1 0 0 0,0 0 0 0 0,1 1 0 0 0,-24 9-1 0 0,7 0-308 0 0,1 2-1 0 0,1 1 0 0 0,0 1 0 0 0,2 2 0 0 0,0 2 0 0 0,1 0 0 0 0,1 2 0 0 0,1 1 0 0 0,-30 33 0 0 0,12-6-183 0 0,2 2-1 0 0,2 2 1 0 0,3 2-1 0 0,2 1 1 0 0,3 2-1 0 0,-28 68 1 0 0,36-58 25 0 0,2 1 0 0 0,3 1 0 0 0,4 1 0 0 0,3 1 0 0 0,-6 90 0 0 0,18-99-68 0 0,3 0-1 0 0,2 0 1 0 0,3-1-1 0 0,23 98 0 0 0,-19-120-2 0 0,2-1 0 0 0,2 0 0 0 0,2-1 0 0 0,1-1 0 0 0,37 61 0 0 0,-34-69 0 0 0,0-2 0 0 0,2 0 0 0 0,1-2 0 0 0,1 0 0 0 0,2-2 0 0 0,0-1 0 0 0,35 25 0 0 0,-35-32 8 0 0,2-1-1 0 0,0-1 0 0 0,1-2 0 0 0,0-1 0 0 0,1-1 0 0 0,0-1 0 0 0,1-2 0 0 0,56 9 0 0 0,-48-14 2 0 0,0-1 0 0 0,-1-1 0 0 0,1-2 0 0 0,0-2 0 0 0,41-9 0 0 0,-36 4 0 0 0,-1-2 0 0 0,0-2 0 0 0,0-2 0 0 0,52-26 0 0 0,-40 13 26 0 0,-1-2-1 0 0,81-60 1 0 0,108-99 47 0 0,-188 140-78 0 0,-3-2 0 0 0,58-70-1 0 0,83-146-24 0 0,-157 208-26 0 0,-3-2 0 0 0,46-117 0 0 0,-59 115 25 0 0,-3-1 1 0 0,-3-1 0 0 0,10-98-1 0 0,-21 121 24 0 0,-1 0-1 0 0,-5-69 1 0 0,0 82 41 0 0,-2-1 1 0 0,0 1 0 0 0,-2 1 0 0 0,-18-50 0 0 0,9 41 153 0 0,-2 0-1 0 0,-40-60 0 0 0,42 72 83 0 0,-2 2 1 0 0,-1 0-1 0 0,-1 1 0 0 0,-38-32 1 0 0,5 12 408 0 0,-2 3 1 0 0,-95-51-1 0 0,111 70-470 0 0,-1 1 0 0 0,0 3-1 0 0,-1 1 1 0 0,-1 2 0 0 0,-49-8 0 0 0,36 12-206 0 0,-1 2 0 0 0,1 3 0 0 0,-1 2 0 0 0,1 2 0 0 0,-1 3 0 0 0,1 3 0 0 0,0 2 1 0 0,1 2-1 0 0,0 2 0 0 0,-98 40 0 0 0,110-35 52 0 0,-40 25 0 0 0,63-31-433 0 0,0 0 1 0 0,1 1 0 0 0,1 1 0 0 0,-18 19 0 0 0,-6 11-810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0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5034 2760 0 0,'0'0'125'0'0,"0"0"153"0"0,0 0 554 0 0,0 0 242 0 0,0 0 50 0 0,0 0-1 0 0,0 0-49 0 0,0 0-18 0 0,0 0-6 0 0,0 0-50 0 0,0 0-202 0 0,0 0-87 0 0,0 0-20 0 0,0 0-11 0 0,0 0-35 0 0,0 0-18 0 0,0 0-3 0 0,0 0-35 0 0,0 0-144 0 0,0 0-58 0 0,0 0-17 0 0,0 0-26 0 0,6-1 103 0 0,-3-1-378 0 0,1 0 0 0 0,-1 0 0 0 0,0 0 0 0 0,1-1 0 0 0,-1 1 0 0 0,0-1-1 0 0,2-3 1 0 0,11-8 109 0 0,2 2 8 0 0,1 1-1 0 0,36-16 1 0 0,-2 1-32 0 0,153-64 339 0 0,-28 14-129 0 0,88-54 172 0 0,-188 86-250 0 0,-30 15-273 0 0,96-51-296 0 0,48-37 570 0 0,-111 65-275 0 0,-53 34 30 0 0,9-5 72 0 0,63-31-1 0 0,33-12 42 0 0,-26 12-24 0 0,27-19-27 0 0,-13 7-32 0 0,-43 25-18 0 0,116-61 21 0 0,-64 35-66 0 0,-4-4-10 0 0,90-44 162 0 0,-147 83-110 0 0,197-89 106 0 0,146-71-105 0 0,-150 67-200 0 0,129-61 377 0 0,-250 114-252 0 0,60-18-215 0 0,125-61 561 0 0,-156 68-272 0 0,-154 76-47 0 0,185-84 2 0 0,-135 60-6 0 0,68-42 1 0 0,-62 32 9 0 0,61-28 268 0 0,187-68 0 0 0,-195 86-490 0 0,47-16 144 0 0,174-73 366 0 0,-232 91-481 0 0,154-73 77 0 0,45-18 338 0 0,-249 114-155 0 0,320-123-260 0 0,-287 116 294 0 0,223-81-18 0 0,-224 70-232 0 0,1-1 91 0 0,-63 33 88 0 0,12-6 41 0 0,70-36-1 0 0,104-48-79 0 0,-73 38-14 0 0,-59 26-69 0 0,99-30 0 0 0,-141 55 82 0 0,-25 7 0 0 0,41-15 0 0 0,-47 15 10 0 0,1 0-1 0 0,0 2 1 0 0,0 0 0 0 0,20-2-1 0 0,22-5 23 0 0,22-6 18 0 0,-39 9-69 0 0,0-2 0 0 0,51-19-1 0 0,-79 25 20 0 0,-1 0 0 0 0,14-3 0 0 0,-12 4 0 0 0,23-9 0 0 0,0-1 0 0 0,62-12 0 0 0,-45 13 11 0 0,21-6 15 0 0,50-13 1 0 0,-36 11-27 0 0,-75 15 0 0 0,39-12 0 0 0,-28 8-16 0 0,-14 5 0 0 0,0 0 0 0 0,19-10 0 0 0,-22 9 16 0 0,1 0 0 0 0,1 1 0 0 0,10-3 0 0 0,20-9 0 0 0,-21 7 0 0 0,0 1 0 0 0,30-7 0 0 0,-13 3 0 0 0,-4 6 0 0 0,-25 5 0 0 0,0 0 0 0 0,0-1 0 0 0,-1 0 0 0 0,7-2 0 0 0,2-2 0 0 0,-12 5 8 0 0,0 0 1 0 0,0 0 0 0 0,0-1-1 0 0,0 0 1 0 0,0 1 0 0 0,5-5-1 0 0,-2 1-1 0 0,0 0-6 0 0,0 0-1 0 0,0 0 1 0 0,1 0 0 0 0,-1 1 0 0 0,1 0 0 0 0,12-4-1 0 0,27-13 0 0 0,-20 13 0 0 0,-18 5 0 0 0,0 1 0 0 0,1-1 0 0 0,10 0 0 0 0,25-7 0 0 0,-40 10 0 0 0,1-1 0 0 0,0 0 0 0 0,-1 0 0 0 0,1-1 0 0 0,0 1 0 0 0,4-4 0 0 0,1 1 0 0 0,1 0 0 0 0,18-4 0 0 0,-25 8 0 0 0,-3 0 0 0 0,0 0 0 0 0,1 0 0 0 0,-1 0 0 0 0,0 0 0 0 0,0 0 0 0 0,0 0 0 0 0,1 0 0 0 0,-1-1 0 0 0,0 1 0 0 0,0 0 0 0 0,0-1 0 0 0,0 1 0 0 0,0-1 0 0 0,1 0 0 0 0,39-11 0 0 0,-39 11-5 0 0,0 0-1 0 0,0 0 0 0 0,0 0 0 0 0,0 0 1 0 0,0 0-1 0 0,1 1 0 0 0,-1-1 0 0 0,0 1 1 0 0,0 0-1 0 0,5-1 0 0 0,1 1-19 0 0,-1-2 25 0 0,0 0 0 0 0,-1-1 0 0 0,1 1 0 0 0,8-5 0 0 0,30-6 0 0 0,-41 12 0 0 0,-1 0 0 0 0,1 0 0 0 0,-1 0 0 0 0,1 0 0 0 0,6 0 0 0 0,-6 1 0 0 0,0 0 0 0 0,0-1 0 0 0,0 1 0 0 0,0-1 0 0 0,-1 0 0 0 0,5-2 0 0 0,-4 2 0 0 0,0-1-1 0 0,-1 1 1 0 0,1 0-1 0 0,0 1 0 0 0,0-1 1 0 0,5 0-1 0 0,-4 1 13 0 0,-1 0-1 0 0,1-1 1 0 0,0 0-1 0 0,5-2 1 0 0,5-1-14 0 0,28-6 0 0 0,13-2-16 0 0,-44 7 23 0 0,-8 3 1 0 0,1 1-1 0 0,0-1 0 0 0,0 1 1 0 0,0 0-1 0 0,0 0 1 0 0,0 0-1 0 0,1 1 0 0 0,8 0 1 0 0,-6 0 1 0 0,0-1 0 0 0,0 0 0 0 0,13-4 1 0 0,13-2-239 0 0,-16 5 5 0 0,14-2-6497 0 0,-10 4-563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18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14168 0 0,'0'0'322'0'0,"0"0"45"0"0,0 0 18 0 0,0 0-41 0 0,0 0-165 0 0,0 0 136 0 0,0 0 79 0 0,1 1 19 0 0,0 2-270 0 0,0-1 0 0 0,0 1 0 0 0,0-1 0 0 0,0 1 0 0 0,-1 0 0 0 0,1 3 0 0 0,5 17 672 0 0,-4-18-673 0 0,-1 0-1 0 0,1-1 0 0 0,-1 1 1 0 0,1 8-1 0 0,1 7 71 0 0,1 3 14 0 0,0 2 0 0 0,-2-1 0 0 0,-1 35 0 0 0,1 8 86 0 0,3 188 351 0 0,-5-254-661 0 0,-10 235 105 0 0,10-193-678 0 0,-3-3-221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19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10424 0 0,'2'-13'175'0'0,"-2"9"-66"0"0,1 0 1 0 0,-1-1-1 0 0,1 1 1 0 0,0 0-1 0 0,0 0 1 0 0,3-5-1 0 0,-3 7 230 0 0,-1 2 565 0 0,0 0 285 0 0,0 0 54 0 0,0 0-90 0 0,0 0-397 0 0,0 2-174 0 0,4 11-259 0 0,0 0-1 0 0,-1 1 1 0 0,-1 0-1 0 0,0 0 0 0 0,-1 0 1 0 0,0 14-1 0 0,3 39 65 0 0,5-12-138 0 0,-1-12-57 0 0,2 78-1 0 0,-9-102-1579 0 0,3-2-5551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2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54 117 6680 0 0,'0'0'300'0'0,"0"0"0"0"0,0 0-48 0 0,0 0 506 0 0,0 0 245 0 0,0 0 49 0 0,0 0-55 0 0,-1-1-753 0 0,0 0 0 0 0,1-1 0 0 0,-1 1-1 0 0,0 0 1 0 0,0 0 0 0 0,0 0-1 0 0,0 0 1 0 0,0 0 0 0 0,-1-1 0 0 0,-2 2-106 0 0,1 0 1 0 0,0-1-1 0 0,0 0 1 0 0,0 1-1 0 0,0-1 1 0 0,-6-3-1 0 0,-2 0 73 0 0,8 3-138 0 0,3 2-46 0 0,0-1 0 0 0,0 0-1 0 0,0 0 1 0 0,0 0 0 0 0,0 0 0 0 0,0 0 0 0 0,0 0 0 0 0,0 0-1 0 0,0 0 1 0 0,0 0 0 0 0,0 0 0 0 0,0 0 0 0 0,0 0-1 0 0,0 0 1 0 0,0 0 0 0 0,0 0 0 0 0,0 0 0 0 0,0 0 0 0 0,0 0-1 0 0,0 1 1 0 0,0-1 0 0 0,0 0 0 0 0,0 0 0 0 0,0 0 0 0 0,-1 0-1 0 0,1 0 1 0 0,0 0 0 0 0,0 0 0 0 0,0 0 0 0 0,0 0 0 0 0,0 0-1 0 0,0 0 1 0 0,0 0 0 0 0,0 0 0 0 0,0 0 0 0 0,0 0 0 0 0,0 0-1 0 0,0 0 1 0 0,0 0 0 0 0,0 0 0 0 0,0 0 0 0 0,0 0 0 0 0,0 0-1 0 0,-1 0 1 0 0,1 0 0 0 0,0 0 0 0 0,0 0 0 0 0,0 0 0 0 0,0 0-1 0 0,0 0 1 0 0,0 0 0 0 0,0 0 0 0 0,8 3 527 0 0,19 5-583 0 0,-17-5 200 0 0,-3-1-125 0 0,0-1-1 0 0,0 0 1 0 0,8 1-1 0 0,8 0 19 0 0,19 4 30 0 0,0-3 0 0 0,76-3-1 0 0,-49-1 59 0 0,-30 1-87 0 0,130 5 215 0 0,-32 2-208 0 0,-74-5-72 0 0,13-2 16 0 0,88-11-1 0 0,-141 9 8 0 0,84-3 38 0 0,-8 1-48 0 0,32-3-13 0 0,23-1 0 0 0,-80 3 0 0 0,26-3 11 0 0,93-5 103 0 0,-136 11-57 0 0,22 0-2 0 0,102-9-124 0 0,-86 2 68 0 0,69-11 77 0 0,-36 3 164 0 0,-37 7-1688 0 0,-60 6-4794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3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18863 0 0,'0'0'430'0'0,"1"2"55"0"0,13 13-159 0 0,0 1 1 0 0,-1 0-1 0 0,14 26 1 0 0,28 58 864 0 0,-3-4 309 0 0,-40-75-1285 0 0,-1 1 0 0 0,-1 1-1 0 0,-2 0 1 0 0,0 0 0 0 0,8 39-1 0 0,-6-23-1328 0 0,29 70 0 0 0,-38-107-634 0 0,7-6-1893 0 0,-6 3 3376 0 0,-1-1 0 0 0,1 0 0 0 0,-1 0 0 0 0,0 0 0 0 0,1 0 0 0 0,-1 0 0 0 0,1-2 0 0 0,0-3-390 0 0,0 1 0 0 0,0-1 0 0 0,-1 1 0 0 0,0-1 0 0 0,0 1 0 0 0,-1-8 0 0 0,2-11-966 0 0,0 12 1231 0 0,-1 0-1 0 0,-1 0 1 0 0,-1 0 0 0 0,0-1 0 0 0,-4-20-1 0 0,-13-64 1219 0 0,12 67 854 0 0,-1-46-1 0 0,6 64-936 0 0,1 0 0 0 0,1 0 1 0 0,0 0-1 0 0,0 0 0 0 0,2 0 0 0 0,0 1 1 0 0,0-1-1 0 0,9-21 0 0 0,-5 20-298 0 0,0-1-1 0 0,1 1 1 0 0,0 0-1 0 0,1 1 1 0 0,1 0-1 0 0,16-17 1 0 0,-7 11 50 0 0,-1 2-1 0 0,32-24 1 0 0,-40 35-406 0 0,-1 0 1 0 0,1 1-1 0 0,0-1 1 0 0,0 2-1 0 0,0-1 1 0 0,1 2-1 0 0,-1-1 1 0 0,16-1-1 0 0,-24 4-81 0 0,0 1-1 0 0,0 0 1 0 0,0-1-1 0 0,0 1 1 0 0,0 0-1 0 0,0 1 1 0 0,0-1-1 0 0,0 0 1 0 0,0 0-1 0 0,0 1 1 0 0,0 0-1 0 0,0-1 1 0 0,0 1-1 0 0,-1 0 1 0 0,1 0-1 0 0,0 0 1 0 0,0 0-1 0 0,0 0 1 0 0,-1 0-1 0 0,3 2 1 0 0,-2 0 2 0 0,0-1 0 0 0,1 1 0 0 0,-1 0 0 0 0,0 1 0 0 0,-1-1 0 0 0,1 0 0 0 0,0 1 0 0 0,-1-1 0 0 0,0 1 0 0 0,2 6 0 0 0,-2-3 28 0 0,0 1 1 0 0,0 0-1 0 0,0 0 0 0 0,-1 0 0 0 0,-1 1 0 0 0,0 7 0 0 0,-11 51 234 0 0,8-50-225 0 0,-1 5 22 0 0,-2 1 0 0 0,0-1 0 0 0,-1-1 0 0 0,-18 34 0 0 0,4-16 7 0 0,-40 51 0 0 0,44-69-49 0 0,-31 30 1 0 0,-6 6 246 0 0,48-49-175 0 0,5-5-45 0 0,-1-1 1 0 0,1 1 0 0 0,0 0-1 0 0,0 0 1 0 0,0 0-1 0 0,0 0 1 0 0,0 1 0 0 0,-2 4-1 0 0,4-8-55 0 0,0 0 1 0 0,0 1-1 0 0,0-1 0 0 0,0 0 0 0 0,0 0 1 0 0,0 1-1 0 0,0-1 0 0 0,0 0 0 0 0,0 0 1 0 0,0 1-1 0 0,0-1 0 0 0,0 0 0 0 0,0 1 1 0 0,0-1-1 0 0,0 0 0 0 0,0 0 0 0 0,0 1 1 0 0,0-1-1 0 0,0 0 0 0 0,0 0 0 0 0,1 1 1 0 0,-1-1-1 0 0,0 0 0 0 0,0 0 0 0 0,0 1 1 0 0,0-1-1 0 0,0 0 0 0 0,1 0 0 0 0,1 2-9 0 0,0-1-1 0 0,1-1 0 0 0,-1 1 0 0 0,0 0 1 0 0,1 0-1 0 0,-1-1 0 0 0,0 0 1 0 0,1 1-1 0 0,-1-1 0 0 0,1 0 0 0 0,-1 0 1 0 0,1 0-1 0 0,-1 0 0 0 0,1-1 1 0 0,-1 1-1 0 0,0-1 0 0 0,1 1 1 0 0,2-2-1 0 0,9-3-117 0 0,22-10 0 0 0,-31 13 110 0 0,202-107-159 0 0,-165 86-338 0 0,-40 22 129 0 0,1 2-360 0 0,-3-1 709 0 0,1 0 0 0 0,-1 0 0 0 0,0 0 0 0 0,0 0 0 0 0,0 0 0 0 0,0 0 0 0 0,1 0 0 0 0,-1 0 0 0 0,0 0 0 0 0,0 0 1 0 0,0 0-1 0 0,1 0 0 0 0,-1 0 0 0 0,0 0 0 0 0,0 0 0 0 0,0 0 0 0 0,0 1 0 0 0,1-1 0 0 0,-1 0 0 0 0,0 0 0 0 0,0 0 0 0 0,0 0 0 0 0,0 0 0 0 0,0 0 0 0 0,1 1 0 0 0,-1-1 1 0 0,0 0-1 0 0,0 0 0 0 0,0 0 0 0 0,0 0 0 0 0,0 1 0 0 0,0-1 0 0 0,0 0 0 0 0,0 0 0 0 0,0 0 0 0 0,0 0 0 0 0,1 1 0 0 0,-1-1 0 0 0,0 6-383 0 0,-1 0-1 0 0,1-1 0 0 0,-1 1 0 0 0,0-1 0 0 0,0 1 0 0 0,-1-1 1 0 0,-1 6-1 0 0,-7 6-1171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3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0 5984 0 0,'1'3'273'0'0,"3"7"-196"0"0,0 0 0 0 0,-1 0-1 0 0,-1 1 1 0 0,0-1 0 0 0,0 1-1 0 0,0 11 1 0 0,-4 18 2834 0 0,-17 51 6436 0 0,-9-2-5632 0 0,24-78-3411 0 0,-2-1-1 0 0,0 1 1 0 0,0-1-1 0 0,-11 14 0 0 0,9-13-38 0 0,0 0-1 0 0,-11 24 1 0 0,9-12-16 0 0,5-11-166 0 0,1-1 0 0 0,-2 1 1 0 0,0-1-1 0 0,0 0 0 0 0,-1-1 1 0 0,-11 14-1 0 0,5-11-159 0 0,0-1 0 0 0,-1 0 1 0 0,0-1-1 0 0,-1-1 0 0 0,-20 12 0 0 0,30-20-296 0 0,-1 0-1 0 0,1 0 1 0 0,-1 0 0 0 0,1 0-1 0 0,-1-1 1 0 0,1 0 0 0 0,-1 0-1 0 0,0-1 1 0 0,0 0-1 0 0,1 0 1 0 0,-1 0 0 0 0,0 0-1 0 0,1-1 1 0 0,-1 0 0 0 0,0 0-1 0 0,-5-3 1 0 0,6 2-68 0 0,0 0 1 0 0,1 0-1 0 0,0-1 1 0 0,-8-6-1 0 0</inkml:trace>
  <inkml:trace contextRef="#ctx0" brushRef="#br0" timeOffset="1">460 123 12064 0 0,'83'20'1090'0'0,"-64"-14"-1020"0"0,0 0 0 0 0,0 1-1 0 0,18 10 1 0 0,53 31 2415 0 0,-71-37-1161 0 0,92 63 4735 0 0,-76-49-4659 0 0,14 18 344 0 0,-42-37-1385 0 0,-5-5-7400 0 0,-9-8-1442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3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19351 0 0,'0'0'1491'0'0,"0"0"-964"0"0,0 0-297 0 0,0 0 458 0 0,0 0 220 0 0,6 10 2223 0 0,-4-3-3020 0 0,1-1 0 0 0,0 1 0 0 0,0-1-1 0 0,1 0 1 0 0,-1 0 0 0 0,1 0 0 0 0,1 0 0 0 0,-1-1 0 0 0,1 0 0 0 0,7 7 0 0 0,7 7-387 0 0,-7-6-15 0 0,-8-10-11 0 0,-1 0 1 0 0,1 0-1 0 0,-1 1 0 0 0,0-1 0 0 0,-1 1 1 0 0,1 0-1 0 0,-1 0 0 0 0,0 0 0 0 0,1 0 1 0 0,-2 1-1 0 0,1-1 0 0 0,1 7 0 0 0,-1-4 2 0 0,-1 0 0 0 0,0 0-1 0 0,-1 1 1 0 0,1-1 0 0 0,-2 1-1 0 0,-1 13 1 0 0,1-15 124 0 0,-1-1 0 0 0,0 1-1 0 0,0-1 1 0 0,0 1 0 0 0,0-1 0 0 0,-5 7 0 0 0,-5 12-350 0 0,9-18 487 0 0,2-2 52 0 0,0-1 0 0 0,-1 1 0 0 0,1 0 0 0 0,-1-1 0 0 0,0 0 0 0 0,0 1 0 0 0,-1-1 0 0 0,-3 5 0 0 0,0 1 262 0 0,0 0 1 0 0,0 0-1 0 0,1 0 1 0 0,0 1-1 0 0,-4 12 1 0 0,4-10 11 0 0,-4 28 531 0 0,5-30-604 0 0,1 1 0 0 0,0-1-1 0 0,-1 17 1 0 0,-5 15 235 0 0,2 11 178 0 0,5-41-507 0 0,2-11-110 0 0,0 0 1 0 0,0 0 0 0 0,0 0-1 0 0,0 0 1 0 0,-1 0 0 0 0,1 0-1 0 0,0 0 1 0 0,-1 0 0 0 0,1 0-1 0 0,0 0 1 0 0,-1 0 0 0 0,1 0-1 0 0,-1 0 1 0 0,0 0 0 0 0,1 0 0 0 0,-1-1-1 0 0,0 1 1 0 0,1 0 0 0 0,-1 0-1 0 0,-1 0 1 0 0,-9 6 74 0 0,6-9-74 0 0,5 2 0 0 0,-10-3-53 0 0,0-1 1 0 0,1 1 0 0 0,-18-10 0 0 0,24 11 1 0 0,-1 0 0 0 0,1-1 0 0 0,0 1 0 0 0,0 0 0 0 0,0-1 0 0 0,0 0 0 0 0,0 0 0 0 0,1 1-1 0 0,-1-2 1 0 0,1 1 0 0 0,-1 0 0 0 0,-1-6 0 0 0,3 8-24 0 0,2 1 11 0 0,5 0 55 0 0,-1 1 1 0 0,0 0-1 0 0,1 0 0 0 0,-1 0 0 0 0,0 0 1 0 0,0 1-1 0 0,0 0 0 0 0,0 0 1 0 0,0 1-1 0 0,0-1 0 0 0,0 1 0 0 0,-1 0 1 0 0,5 4-1 0 0,7 7 118 0 0,0 0-1 0 0,14 18 1 0 0,-18-19-2 0 0,128 127 1311 0 0,-112-116-1114 0 0,0-2 0 0 0,1-2-1 0 0,52 29 1 0 0,-23-21-3 0 0,0-3 0 0 0,97 27 0 0 0,-105-39-439 0 0,0-3 1 0 0,0-1-1 0 0,1-3 1 0 0,0-2-1 0 0,54-2 0 0 0,-94-3-180 0 0,1 0-1 0 0,-1 0 1 0 0,0-1 0 0 0,0-1-1 0 0,0 0 1 0 0,16-7-1 0 0,15-9-1692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3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9216 0 0,'0'0'816'0'0,"0"0"-656"0"0,0 0-160 0 0,0 0 0 0 0,0 12 2592 0 0,4-4 488 0 0,-4 4 95 0 0,10-4 25 0 0,-5 4-2184 0 0,3-3-440 0 0,6-1-80 0 0,-6 4-16 0 0,7-4-480 0 0,-1 4-72 0 0,-1-4-24 0 0,1 4-8 0 0,4 0-1736 0 0,1-4-344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3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19439 0 0,'0'0'892'0'0,"0"0"-25"0"0,2 0-416 0 0,77-4 3516 0 0,40-11-3341 0 0,-95 11-569 0 0,3 0-232 0 0,-10 2-453 0 0,1 0 1 0 0,-1-2-1 0 0,26-8 1 0 0,-40 11 354 0 0,-1 0 1 0 0,1 0-1 0 0,-1-1 0 0 0,1 1 1 0 0,-1-1-1 0 0,1 0 0 0 0,-1 0 1 0 0,0 0-1 0 0,2-2 0 0 0,-2 2-385 0 0,-2-7-604 0 0,0 7 1216 0 0,0 0 0 0 0,0 1 0 0 0,-1-1 0 0 0,1 0 0 0 0,0 0 0 0 0,-1 0 0 0 0,1 0 0 0 0,-1 0 0 0 0,0 1 0 0 0,1-1 0 0 0,-1 0 0 0 0,0 1 0 0 0,0-1 0 0 0,0 0 0 0 0,0 1 0 0 0,-1-1 0 0 0,1 1 0 0 0,0 0 0 0 0,-1-1 0 0 0,1 1 0 0 0,-1 0 0 0 0,1 0 0 0 0,-4-2 0 0 0,3 2 171 0 0,0 0 1 0 0,0 0-1 0 0,-1 1 1 0 0,1-1-1 0 0,0 1 0 0 0,0-1 1 0 0,-1 1-1 0 0,1 0 0 0 0,-1 0 1 0 0,1 0-1 0 0,0 0 0 0 0,-1 0 1 0 0,1 0-1 0 0,0 1 0 0 0,-1-1 1 0 0,1 1-1 0 0,0 0 0 0 0,0-1 1 0 0,-4 3-1 0 0,2-1 78 0 0,-1 0 0 0 0,1 1 1 0 0,0 0-1 0 0,0-1 0 0 0,-1 1 0 0 0,2 1 1 0 0,-1-1-1 0 0,0 1 0 0 0,1-1 0 0 0,0 1 0 0 0,-5 6 1 0 0,-6 10 152 0 0,1 1 0 0 0,1 0 0 0 0,1 0 1 0 0,-11 31-1 0 0,6-9-108 0 0,-23 67 185 0 0,25-68-297 0 0,8-25-48 0 0,0 1 0 0 0,1 0-1 0 0,-3 24 1 0 0,2 41 257 0 0,6-83-341 0 0,0 1 0 0 0,0 0 1 0 0,0-1-1 0 0,1 1 0 0 0,-1-1 0 0 0,0 1 0 0 0,1-1 0 0 0,-1 1 1 0 0,0-1-1 0 0,1 1 0 0 0,-1-1 0 0 0,1 1 0 0 0,-1-1 0 0 0,1 0 0 0 0,-1 1 1 0 0,1-1-1 0 0,-1 0 0 0 0,1 1 0 0 0,0-1 0 0 0,0 1 9 0 0,1 1-10 0 0,-1-1 0 0 0,1 0-1 0 0,0 0 1 0 0,-1 0 0 0 0,1 0-1 0 0,0 0 1 0 0,-1-1 0 0 0,1 1-1 0 0,0 0 1 0 0,0-1 0 0 0,0 1-1 0 0,0-1 1 0 0,0 0 0 0 0,3 1-1 0 0,27-5 31 0 0,-12 0-26 0 0,15-1-31 0 0,0-2 0 0 0,59-21 0 0 0,-68 16 7 0 0,-21 10 11 0 0,0-1 0 0 0,0 1 0 0 0,0 0 0 0 0,1 0 1 0 0,-1 1-1 0 0,0 0 0 0 0,10-2 0 0 0,-14 3 6 0 0,-1 0 0 0 0,0 0 0 0 0,1 0 0 0 0,-1 0 0 0 0,0 0 0 0 0,1 0 0 0 0,-1 0 0 0 0,0 0 0 0 0,1 0 0 0 0,-1 0 0 0 0,0 0 0 0 0,1 0 0 0 0,-1 1 0 0 0,0-1 0 0 0,1 0 0 0 0,-1 0 0 0 0,0 0 0 0 0,0 0 0 0 0,1 1 0 0 0,-1-1 0 0 0,0 0 0 0 0,1 0 0 0 0,-1 0 0 0 0,0 1 0 0 0,0-1 0 0 0,0 0 0 0 0,1 0 0 0 0,-1 1 0 0 0,0-1 0 0 0,0 0 0 0 0,0 1 0 0 0,0-1 0 0 0,1 0 0 0 0,-1 1 0 0 0,0-1 0 0 0,0 0 0 0 0,0 0 0 0 0,0 1 0 0 0,0-1 0 0 0,0 0 0 0 0,0 1 0 0 0,0-1 0 0 0,0 0 0 0 0,0 1 0 0 0,0-1 0 0 0,0 0 0 0 0,0 1 0 0 0,0-1 0 0 0,-1 0 0 0 0,1 1 0 0 0,0-1 0 0 0,0 0 0 0 0,0 1 0 0 0,-1-1 0 0 0,1 1 0 0 0,-1 5 0 0 0,-1 0 0 0 0,0 0 0 0 0,0-1 0 0 0,-1 1 0 0 0,0 0 0 0 0,0-1 0 0 0,0 0 0 0 0,-6 8 0 0 0,-37 38 0 0 0,34-39 0 0 0,-41 38 0 0 0,33-32 0 0 0,1 0 0 0 0,0 2 0 0 0,-20 27 0 0 0,0 3 6 0 0,-14 20-21 0 0,49-63 30 0 0,-1 0-1 0 0,2 1 1 0 0,-1-1 0 0 0,1 1-1 0 0,0-1 1 0 0,0 1 0 0 0,1 0-1 0 0,-1 9 1 0 0,3-15-1 0 0,-1 0 0 0 0,1 0 0 0 0,0 0 0 0 0,0 0 0 0 0,0 0-1 0 0,0 0 1 0 0,0 0 0 0 0,0 0 0 0 0,0 0 0 0 0,1 0 0 0 0,-1 0 0 0 0,1 0 0 0 0,0 0 0 0 0,-1 0 0 0 0,1 0 0 0 0,0 0 0 0 0,0-1 0 0 0,0 1 0 0 0,1 0-1 0 0,-1-1 1 0 0,0 1 0 0 0,1-1 0 0 0,-1 1 0 0 0,0-1 0 0 0,1 1 0 0 0,0-1 0 0 0,-1 0 0 0 0,3 1 0 0 0,-1 0 1 0 0,1-1 0 0 0,-1 0 0 0 0,1 0 0 0 0,-1-1 0 0 0,1 1-1 0 0,-1 0 1 0 0,1-1 0 0 0,-1 0 0 0 0,1 0 0 0 0,-1 0 0 0 0,1-1 0 0 0,0 1 0 0 0,-1-1 0 0 0,7-2 0 0 0,8-4 20 0 0,1 0 0 0 0,-2-2 0 0 0,21-12 0 0 0,-8 3-11 0 0,196-114 93 0 0,-207 120-180 0 0,-1 0-1 0 0,-1-1 1 0 0,0-1-1 0 0,0 0 0 0 0,18-22 1 0 0,-32 32 52 0 0,-1 1 0 0 0,0-1 1 0 0,0 1-1 0 0,0-1 0 0 0,0 0 0 0 0,-1 0 1 0 0,1 0-1 0 0,-1 0 0 0 0,1-5 1 0 0,-1 7 5 0 0,-1 0 0 0 0,0-1 1 0 0,0 1-1 0 0,0-1 0 0 0,0 1 1 0 0,0-1-1 0 0,0 1 0 0 0,0-1 1 0 0,-1 1-1 0 0,1 0 0 0 0,-1-1 1 0 0,0 1-1 0 0,0 0 0 0 0,0-1 1 0 0,0 1-1 0 0,-2-3 0 0 0,-11-11-118 0 0,0 0-1 0 0,-1 1 0 0 0,-30-24 1 0 0,22 21-82 0 0,-21-23 0 0 0,5 1-300 0 0,17 19-251 0 0,-31-39 1 0 0,47 49 567 0 0,5 9 152 0 0,1 0 1 0 0,-1 1-1 0 0,0-1 0 0 0,0 0 0 0 0,0 1 0 0 0,0-1 0 0 0,-1 1 0 0 0,-1-3 1 0 0,2 3-87 0 0,-2 22 2 0 0,11 77 730 0 0,37 172 1184 0 0,-41-250-1700 0 0,30 186 611 0 0,22 77-605 0 0,-54-275-137 0 0,12 54-2173 0 0,-9-34-158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4144 0 0,'0'0'191'0'0,"2"1"-11"0"0,3 5 1871 0 0,0 1 0 0 0,0-1 0 0 0,-1 1 0 0 0,1 0 0 0 0,-1 0 0 0 0,5 14 0 0 0,15 51 3416 0 0,-19-56-5675 0 0,71 225 1391 0 0,-73-235-1298 0 0,-1 0 1 0 0,1 0-1 0 0,6 10 1 0 0,-7-14 33 0 0,-2 0-343 0 0,0-2-873 0 0,0 0-382 0 0,0 0-75 0 0,0-2 131 0 0,5-69-1327 0 0,-6 27 2539 0 0,0 21 912 0 0,1 1 0 0 0,1 0 0 0 0,5-36 0 0 0,-3 49-203 0 0,0 0-1 0 0,0 0 1 0 0,1 0 0 0 0,1 1 0 0 0,-1 0 0 0 0,1-1-1 0 0,0 1 1 0 0,1 1 0 0 0,0-1 0 0 0,0 1 0 0 0,1 0-1 0 0,0 1 1 0 0,0 0 0 0 0,0 0 0 0 0,16-9 0 0 0,8-4 47 0 0,2 2 0 0 0,59-22 0 0 0,-76 33-260 0 0,18-7-31 0 0,1 1 1 0 0,1 1-1 0 0,40-5 0 0 0,-62 14-32 0 0,24 0-1 0 0,-34 2 15 0 0,1 0-1 0 0,0 0 1 0 0,0 1 0 0 0,-1 0 0 0 0,1 0-1 0 0,0 0 1 0 0,-1 1 0 0 0,8 2-1 0 0,-10-2 9 0 0,-1-1-1 0 0,1 0 1 0 0,0 1-1 0 0,-1-1 1 0 0,1 1-1 0 0,-1-1 1 0 0,1 1 0 0 0,-1 0-1 0 0,0 0 1 0 0,1 0-1 0 0,-1-1 1 0 0,0 1-1 0 0,0 0 1 0 0,-1 0-1 0 0,1 0 1 0 0,0 1-1 0 0,-1-1 1 0 0,1 0-1 0 0,-1 0 1 0 0,0 0-1 0 0,1 0 1 0 0,-1 1-1 0 0,0-1 1 0 0,0 0 0 0 0,-1 3-1 0 0,0 4 159 0 0,-1 1 0 0 0,1-1 1 0 0,-2 0-1 0 0,-4 13 0 0 0,-2-2-70 0 0,-1 0 0 0 0,-1 0 1 0 0,0-1-1 0 0,-26 31 0 0 0,9-16-1100 0 0,-1-1 0 0 0,-2-2 0 0 0,-40 33 0 0 0,62-57-309 0 0,-1 0 1 0 0,-12 8-1 0 0,-1-3-836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848 217 9672 0 0,'-2'-6'73'0'0,"-1"0"1"0"0,0 1 0 0 0,0-1 0 0 0,-1 1-1 0 0,1 0 1 0 0,-1 0 0 0 0,0 1-1 0 0,-1-1 1 0 0,1 1 0 0 0,-1 0 0 0 0,0 0-1 0 0,0 0 1 0 0,-6-3 0 0 0,-12-6 1106 0 0,-45-18 0 0 0,58 28-814 0 0,0 0-1 0 0,-1 0 1 0 0,1 1 0 0 0,-1 0 0 0 0,0 1 0 0 0,0 0-1 0 0,-13 1 1 0 0,3 2-59 0 0,0 1-1 0 0,0 1 1 0 0,0 1 0 0 0,1 0-1 0 0,0 2 1 0 0,0 0-1 0 0,1 2 1 0 0,0 0 0 0 0,0 1-1 0 0,-33 23 1 0 0,22-9-176 0 0,0 1 0 0 0,2 1 0 0 0,1 1 0 0 0,1 1 0 0 0,-26 37 0 0 0,33-37-130 0 0,0 0 1 0 0,2 1-1 0 0,1 1 1 0 0,2 0-1 0 0,1 2 0 0 0,1-1 1 0 0,-14 63-1 0 0,20-64-1 0 0,1 1 0 0 0,2-1 0 0 0,2 1 0 0 0,0-1 0 0 0,2 1 0 0 0,1-1 0 0 0,2 1-1 0 0,14 56 1 0 0,-18-86 1 0 0,26 85-42 0 0,-21-74 30 0 0,0 1 1 0 0,1-1-1 0 0,1-1 1 0 0,12 18-1 0 0,-8-14-16 0 0,2 0 0 0 0,0-1 0 0 0,0-1 0 0 0,1 0 0 0 0,1-1 0 0 0,0-1 0 0 0,1 0 0 0 0,0-1 0 0 0,0 0 0 0 0,1-2 0 0 0,1 0-1 0 0,-1-1 1 0 0,1 0 0 0 0,0-2 0 0 0,1 0 0 0 0,-1-1 0 0 0,1-1 0 0 0,0-1 0 0 0,0 0 0 0 0,24-2 0 0 0,-16-3 23 0 0,-1 0-1 0 0,1-2 1 0 0,-1-1-1 0 0,37-14 1 0 0,96-52 27 0 0,-132 59 4 0 0,-1-2-1 0 0,-1-1 1 0 0,0-1-1 0 0,-1-2 1 0 0,-1 0-1 0 0,0-1 1 0 0,-2-1-1 0 0,0-1 1 0 0,-2-1-1 0 0,0-1 0 0 0,-2-1 1 0 0,19-33-1 0 0,-35 56-24 0 0,62-124 54 0 0,-49 94-27 0 0,-1 0-1 0 0,9-39 0 0 0,-14 39 188 0 0,-2 0 0 0 0,0-1 0 0 0,-2 0 0 0 0,-2 0 0 0 0,-1-1 0 0 0,-2 1 0 0 0,-1 0 0 0 0,-9-50 0 0 0,4 50 228 0 0,-1 0-1 0 0,-1 1 1 0 0,-25-54-1 0 0,29 76-356 0 0,0 0 0 0 0,-1 0 0 0 0,0 1 0 0 0,-1 0 0 0 0,0 0 0 0 0,0 0 0 0 0,-1 1 0 0 0,0 0 0 0 0,0 1 0 0 0,-1 0 0 0 0,0 0 0 0 0,0 1-1 0 0,-1 0 1 0 0,1 0 0 0 0,-12-4 0 0 0,6 5-21 0 0,-1 0-1 0 0,0 1 0 0 0,0 1 0 0 0,0 1 1 0 0,-28-2-1 0 0,14 4-17 0 0,0 1 0 0 0,-36 6 0 0 0,37-2-357 0 0,0 2 0 0 0,0 1 0 0 0,1 2 0 0 0,0 1 0 0 0,-30 16 0 0 0,-10 8-781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1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5064 0 0,'0'-28'232'0'0,"2"21"-12"0"0,0 7-162 0 0,3 8-89 0 0,-5-7 48 0 0,63 119 7058 0 0,38 66-2196 0 0,-5-11-3749 0 0,-55-96-583 0 0,-16-36-66 0 0,38 47 0 0 0,0 0-115 0 0,71 127 233 0 0,-78-137-296 0 0,-29-50-3631 0 0,-22-24 1427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6448 0 0,'0'0'498'0'0,"0"2"-327"0"0,-2 0 566 0 0,1 1-1 0 0,0 0 1 0 0,1 0-1 0 0,-1 0 1 0 0,0 0 0 0 0,1 0-1 0 0,0 0 1 0 0,-1 0-1 0 0,1 0 1 0 0,0 0-1 0 0,1 6 1 0 0,5 19 4994 0 0,-2-12-5047 0 0,-3-14-651 0 0,1 1 0 0 0,-1 0 0 0 0,1-1 0 0 0,-1 1 0 0 0,1-1 0 0 0,0 1 0 0 0,0-1 0 0 0,0 0 0 0 0,0 0 0 0 0,0 0 0 0 0,1 0 0 0 0,-1 0 0 0 0,1 0 0 0 0,-1-1 0 0 0,1 1-1 0 0,0-1 1 0 0,-1 0 0 0 0,1 0 0 0 0,0 0 0 0 0,5 1 0 0 0,-4 0-134 0 0,1-1-1 0 0,0-1 0 0 0,0 1 1 0 0,0 0-1 0 0,0-1 0 0 0,-1 0 1 0 0,1 0-1 0 0,0-1 1 0 0,0 1-1 0 0,0-1 0 0 0,-1 0 1 0 0,8-3-1 0 0,22-11-2862 0 0,0-2 0 0 0,34-23 0 0 0,-54 30 2235 0 0,1 2 0 0 0,0 0 0 0 0,0 0 0 0 0,1 1 0 0 0,-1 1 0 0 0,30-7-1 0 0,-44 13 862 0 0,-1 0-1 0 0,1 0 0 0 0,-1 0 0 0 0,1 0 0 0 0,-1 0 1 0 0,0-1-1 0 0,1 1 0 0 0,-1 0 0 0 0,1 1 0 0 0,-1-1 1 0 0,1 0-1 0 0,-1 0 0 0 0,1 0 0 0 0,-1 0 0 0 0,1 0 1 0 0,-1 0-1 0 0,1 1 0 0 0,-1-1 0 0 0,1 0 0 0 0,-1 0 1 0 0,0 1-1 0 0,1-1 0 0 0,-1 0 0 0 0,0 0 0 0 0,1 1 1 0 0,-1-1-1 0 0,0 1 0 0 0,1-1 0 0 0,-1 0 0 0 0,0 1 1 0 0,1-1-1 0 0,-1 1 0 0 0,0-1 0 0 0,0 0 0 0 0,0 1 0 0 0,0-1 1 0 0,1 1-1 0 0,-1-1 0 0 0,0 1 0 0 0,0-1 0 0 0,0 1 1 0 0,0-1-1 0 0,0 1 0 0 0,0-1 0 0 0,0 1 0 0 0,0-1 1 0 0,0 1-1 0 0,0-1 0 0 0,-1 1 0 0 0,1 3 246 0 0,-1 0 0 0 0,0 0 1 0 0,-1-1-1 0 0,1 1 0 0 0,-3 3 0 0 0,-5 11 276 0 0,-2 0 1 0 0,0-1-1 0 0,-1-1 1 0 0,0 0-1 0 0,-2 0 1 0 0,-18 16-1 0 0,18-17-490 0 0,0 1 0 0 0,1 0 0 0 0,-15 24 0 0 0,17-22-111 0 0,-6 3-37 0 0,0-1 0 0 0,-1-1 0 0 0,-1-1 0 0 0,-33 26-1 0 0,37-32-8 0 0,4-3-10 0 0,7-7 17 0 0,0 1 0 0 0,0 0 0 0 0,1 0-1 0 0,0 1 1 0 0,-1-1 0 0 0,-2 5 0 0 0,5-6 95 0 0,1-2 182 0 0,0 0 58 0 0,0 0 4 0 0,11 5 54 0 0,-5-4-389 0 0,-1 0 0 0 0,1 0 0 0 0,0-1 0 0 0,0 0 0 0 0,0 0 0 0 0,-1 0 0 0 0,1-1 0 0 0,0 0 0 0 0,7-2 0 0 0,8-4 213 0 0,23-9 0 0 0,1-1-172 0 0,33-15-38 0 0,-20 7-274 0 0,-56 24 63 0 0,1 1 1 0 0,0-1-1 0 0,-1 0 0 0 0,1 1 0 0 0,0-1 0 0 0,0 1 0 0 0,2 0 1 0 0,-6 9-857 0 0,-1-3 845 0 0,-1 0 0 0 0,0-1-1 0 0,0 1 1 0 0,0-1 0 0 0,-1 0 0 0 0,0 1-1 0 0,0-2 1 0 0,0 1 0 0 0,-9 6 0 0 0,1 2-143 0 0,-4 1 120 0 0,0 0-1 0 0,-1-1 0 0 0,-1-1 1 0 0,-26 14-1 0 0,1-1 126 0 0,-48 23 1168 0 0,88-46-1804 0 0,-3 3 3753 0 0,16-4-230 0 0,3-2-2608 0 0,-1-1 0 0 0,1 0 0 0 0,13-4 0 0 0,-13 2-81 0 0,102-32 4 0 0,-94 30-173 0 0,1-1-1 0 0,-1 0 0 0 0,-1-2 0 0 0,26-14 1 0 0,-33 15-189 0 0,-9 6 151 0 0,-1 0 0 0 0,1 0 0 0 0,-1 0 0 0 0,0 0 0 0 0,1-1 0 0 0,-1 0 0 0 0,0 1 1 0 0,3-5-1 0 0,1-2-338 0 0,-4 6 158 0 0,-1 0-1 0 0,0 0 0 0 0,0 1 1 0 0,0-1-1 0 0,3-6 1 0 0,-5 9 229 0 0,0-1 0 0 0,1 0 1 0 0,-1 0-1 0 0,0 0 0 0 0,0 0 0 0 0,0 0 1 0 0,0 0-1 0 0,0 0 0 0 0,0 0 1 0 0,0 0-1 0 0,0 0 0 0 0,0 0 1 0 0,0 0-1 0 0,0 0 0 0 0,-1 0 1 0 0,1 0-1 0 0,0 0 0 0 0,-1 0 1 0 0,1 0-1 0 0,-1 1 0 0 0,1-1 0 0 0,-1 0 1 0 0,1 0-1 0 0,-1 0 0 0 0,0 0 1 0 0,-3-3-376 0 0,0 0 0 0 0,0 1 0 0 0,0 0 0 0 0,0 0 0 0 0,-1 0 0 0 0,1 1 0 0 0,-1-1 1 0 0,1 1-1 0 0,-1 0 0 0 0,-8-2 0 0 0,4 1-1922 0 0,-8-1-2975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5064 0 0,'4'-3'148'0'0,"-3"2"-97"0"0,0 1 0 0 0,0-1 0 0 0,0 1 1 0 0,0-1-1 0 0,0 1 0 0 0,0-1 0 0 0,0 1 0 0 0,0 0 1 0 0,0-1-1 0 0,0 1 0 0 0,0 0 0 0 0,0 0 0 0 0,0 0 1 0 0,2 0-1 0 0,-3 0 262 0 0,1 0-1 0 0,-1 0 1 0 0,1 1 0 0 0,-1-1 0 0 0,1 0 0 0 0,-1 1 0 0 0,0-1-1 0 0,1 1 1 0 0,-1-1 0 0 0,0 1 0 0 0,1-1 0 0 0,-1 0-1 0 0,0 1 1 0 0,1-1 0 0 0,-1 1 0 0 0,0-1 0 0 0,0 1 0 0 0,0-1-1 0 0,0 1 1 0 0,1 0 0 0 0,-1-1 0 0 0,0 1 0 0 0,3 15 1726 0 0,-3-15-1471 0 0,2 11 526 0 0,3 13 374 0 0,-2 0 0 0 0,1 27 1 0 0,-3-25-959 0 0,2-1 0 0 0,7 33 1 0 0,2 16 34 0 0,13 72-49 0 0,-3-35-254 0 0,-3-12-1259 0 0,-14-67-1578 0 0,-2-13-2944 0 0,-2-3-917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13104 0 0,'13'0'1393'0'0,"4"-2"-725"0"0,-1 0-1 0 0,0 0 1 0 0,27-9-1 0 0,162-38 4308 0 0,37-10-3294 0 0,-177 41-1329 0 0,132-35 374 0 0,5-6-246 0 0,-144 50-2542 0 0,-44 5 862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17503 0 0,'0'0'399'0'0,"1"2"60"0"0,15 23 582 0 0,-6-11-1020 0 0,-6-7 151 0 0,0-2 0 0 0,0 1 0 0 0,1 0-1 0 0,0-1 1 0 0,0 0 0 0 0,1 0 0 0 0,-1 0 0 0 0,1-1-1 0 0,0 0 1 0 0,0 0 0 0 0,1 0 0 0 0,-1-1-1 0 0,1 0 1 0 0,-1 0 0 0 0,1-1 0 0 0,0 1-1 0 0,0-2 1 0 0,0 1 0 0 0,1-1 0 0 0,-1 0-1 0 0,0 0 1 0 0,12-1 0 0 0,-1-1-154 0 0,0-1 1 0 0,0-1-1 0 0,0-1 1 0 0,0 0-1 0 0,0-1 1 0 0,-1-1-1 0 0,18-9 1 0 0,122-56 106 0 0,-141 64-139 0 0,0 1-1 0 0,33-7 1 0 0,-34 10 4 0 0,-10 2 9 0 0,-1 0 1 0 0,1 0-1 0 0,0 1 0 0 0,-1 0 0 0 0,1 0 1 0 0,0 0-1 0 0,0 0 0 0 0,-1 1 1 0 0,1 0-1 0 0,0 0 0 0 0,-1 0 1 0 0,1 0-1 0 0,-1 1 0 0 0,1 0 0 0 0,-1 0 1 0 0,0 0-1 0 0,0 1 0 0 0,7 4 1 0 0,-4-1 0 0 0,1 1 0 0 0,-1-1 1 0 0,-1 1-1 0 0,1 1 0 0 0,-1-1 0 0 0,-1 1 1 0 0,0 0-1 0 0,6 11 0 0 0,-8-13 0 0 0,0 0 0 0 0,1 0 0 0 0,0 0 0 0 0,0-1 0 0 0,0 1 0 0 0,8 7 0 0 0,-9-11 0 0 0,-1-1 0 0 0,0 1 0 0 0,1 0 0 0 0,0-1 0 0 0,-1 1 0 0 0,1-1 0 0 0,0 0 0 0 0,0 0 0 0 0,-1 0 0 0 0,1 0 0 0 0,0-1 0 0 0,0 1 0 0 0,0-1 0 0 0,0 0 0 0 0,0 1 0 0 0,0-2 0 0 0,4 1 0 0 0,2-1 18 0 0,0-1 0 0 0,0 0-1 0 0,-1 0 1 0 0,1-1 0 0 0,-1 0 0 0 0,13-6-1 0 0,45-31 231 0 0,-48 28-182 0 0,0 0 0 0 0,32-14 0 0 0,-36 21-181 0 0,77-36-1556 0 0,-87 39 1291 0 0,0 0 0 0 0,0 0 0 0 0,1 1-1 0 0,-1-1 1 0 0,6 0 0 0 0,5-2-795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6448 0 0,'8'-5'165'0'0,"-6"3"-58"0"0,1 1-1 0 0,-1-1 0 0 0,1 0 1 0 0,-1 0-1 0 0,0 0 0 0 0,0 0 1 0 0,0 0-1 0 0,3-3 0 0 0,-4 3 2112 0 0,-1 2 778 0 0,0 3 1147 0 0,0 6-2304 0 0,-1-4-1504 0 0,0 1 0 0 0,-1-1 0 0 0,1 0-1 0 0,-1 0 1 0 0,0 0 0 0 0,0 0 0 0 0,-1 0 0 0 0,-5 7-1 0 0,-2 7 108 0 0,-3 8-181 0 0,-16 34-714 0 0,-43 127-1 0 0,67-169 452 0 0,1-8-51 0 0,1 0-1 0 0,1 0 0 0 0,0 0 0 0 0,-1 13 1 0 0,3-21-61 0 0,0-3 4 0 0,0 0 4 0 0,0 0 2 0 0,14 2-86 0 0,-10-1 177 0 0,-1-1 1 0 0,1 0-1 0 0,0-1 0 0 0,-1 1 1 0 0,1 0-1 0 0,0-1 0 0 0,-1 0 1 0 0,7-2-1 0 0,11-2-27 0 0,-9 4 40 0 0,3 3 1 0 0,-12 2 4 0 0,-3-3 0 0 0,0 0-2 0 0,1-1 0 0 0,-1 1 0 0 0,0 0 0 0 0,1-1 0 0 0,-1 1-1 0 0,0-1 1 0 0,0 1 0 0 0,0 0 0 0 0,1-1 0 0 0,-1 1 0 0 0,0 0 0 0 0,0 0 0 0 0,0-1 0 0 0,0 1 0 0 0,0 0-1 0 0,0-1 1 0 0,-1 1 0 0 0,1 0 0 0 0,0-1 0 0 0,0 1 0 0 0,-1 0 0 0 0,1 1 10 0 0,-1 4 35 0 0,-1 0 0 0 0,0 0-1 0 0,0 0 1 0 0,-1 0 0 0 0,1 0-1 0 0,-5 7 1 0 0,-24 32 206 0 0,26-39-220 0 0,-16 25 706 0 0,1 2 1 0 0,-16 34-1 0 0,35-65-685 0 0,0 0-1 0 0,1-1 1 0 0,-1 1 0 0 0,0 0-1 0 0,1 0 1 0 0,0 0 0 0 0,-1 3-1 0 0,1-4 138 0 0,0-1-66 0 0,0 0-29 0 0,9 0-123 0 0,1-2 0 0 0,-1 1 0 0 0,0-1 1 0 0,0-1-1 0 0,0 0 0 0 0,0 0 0 0 0,0 0 0 0 0,-1-1 0 0 0,10-6 1 0 0,-3 2-3463 0 0,23-8 1 0 0,-17 11-3854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22 182 6912 0 0,'-1'1'314'0'0,"-1"0"354"0"0,-3 4-1755 0 0,0 0 3470 0 0,-4 4 4717 0 0,14-13-3728 0 0,3 0-2458 0 0,3-1-769 0 0,21-15 357 0 0,8-5-386 0 0,48-39 0 0 0,-21 12-1448 0 0,-35 24 512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5064 0 0,'2'-1'8705'0'0,"23"-3"-3587"0"0,-17 4-4632 0 0,1-1-1 0 0,-1 0 0 0 0,1-1 0 0 0,-1 1 0 0 0,1-2 0 0 0,-1 1 0 0 0,8-4 0 0 0,52-29 136 0 0,-52 25-440 0 0,0 0-264 0 0,-1-1 1 0 0,0-1-1 0 0,25-26 0 0 0,-39 37-93 0 0,-1 1-89 0 0,0 0-376 0 0,0 0-167 0 0,1 2-31 0 0,0 1 780 0 0,-1-1-1 0 0,1 1 1 0 0,-1-1 0 0 0,1 1 0 0 0,-1-1-1 0 0,0 1 1 0 0,0 0 0 0 0,0-1-1 0 0,0 1 1 0 0,-1 0 0 0 0,1-1 0 0 0,-1 1-1 0 0,1-1 1 0 0,-3 5 0 0 0,-2 5 279 0 0,-11 21 0 0 0,6-14-175 0 0,-8 15 346 0 0,-1-2 1 0 0,-39 50-1 0 0,-13 20 696 0 0,68-97-1015 0 0,0 0 0 0 0,1 0 0 0 0,-1 0 0 0 0,1 0 0 0 0,0 0 0 0 0,1 0 0 0 0,0 0-1 0 0,-1 1 1 0 0,2-1 0 0 0,-1 0 0 0 0,0 7 0 0 0,1-11-57 0 0,1-1 0 0 0,-1 1 0 0 0,0-1 0 0 0,0 1 0 0 0,1-1 0 0 0,-1 1 0 0 0,0-1 0 0 0,1 1 0 0 0,-1-1 0 0 0,0 1 0 0 0,1-1 0 0 0,-1 1 0 0 0,1-1 0 0 0,-1 0 0 0 0,1 1 0 0 0,-1-1 0 0 0,1 0 0 0 0,-1 1 0 0 0,1-1 0 0 0,0 0 0 0 0,0 1 30 0 0,1 1-21 0 0,1-1-1 0 0,-1 1 1 0 0,0-1 0 0 0,1 0 0 0 0,-1 0-1 0 0,1 0 1 0 0,-1 0 0 0 0,1 0-1 0 0,-1-1 1 0 0,1 1 0 0 0,0-1 0 0 0,-1 1-1 0 0,1-1 1 0 0,0 0 0 0 0,3-1-1 0 0,5 0 34 0 0,-1 0 0 0 0,17-6 0 0 0,-14 4-55 0 0,-4 0-17 0 0,0 0 0 0 0,-1-1-1 0 0,1 1 1 0 0,-1-2 0 0 0,0 1 0 0 0,0-1 0 0 0,12-10-1 0 0,3-4-210 0 0,21-24 1 0 0,-26 25 263 0 0,-11 11-266 0 0,-1-1 0 0 0,0 1 0 0 0,0-1 0 0 0,9-17 0 0 0,-12 21-187 0 0,-1 0 1 0 0,0 0-1 0 0,-1-1 1 0 0,1 1 0 0 0,-1 0-1 0 0,0-1 1 0 0,0 0-1 0 0,0 1 1 0 0,-1-1 0 0 0,0 1-1 0 0,0-1 1 0 0,0-8-1 0 0,-5 1-928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17503 0 0,'2'4'155'0'0,"0"0"-1"0"0,0 1 0 0 0,-1-1 1 0 0,1 1-1 0 0,-1 0 0 0 0,0-1 1 0 0,-1 1-1 0 0,1 9 0 0 0,2 13 216 0 0,12 34-219 0 0,25 63-1 0 0,87 187 4077 0 0,18-6-1378 0 0,-126-265-2489 0 0,-2-3-206 0 0,2-2 0 0 0,2 0 0 0 0,40 52 0 0 0,-50-75-154 0 0,1-1 0 0 0,0 1 0 0 0,0-2 0 0 0,1 0 0 0 0,0-1 0 0 0,1 0 0 0 0,16 8 0 0 0,-29-17 0 0 0,0 0 0 0 0,-1 0 0 0 0,1 1 0 0 0,0-1 0 0 0,0 0 0 0 0,0 0 0 0 0,0 0 0 0 0,0 0 0 0 0,-1 0 0 0 0,1 0 0 0 0,0 0 0 0 0,0 0 0 0 0,0 0 0 0 0,0 0 0 0 0,-1 0 0 0 0,1-1 0 0 0,0 1 0 0 0,0 0 0 0 0,0-1 0 0 0,0 1 0 0 0,-1 0 0 0 0,1-1 0 0 0,0 1 0 0 0,-1-1 0 0 0,1 0 0 0 0,0 1 0 0 0,-1-1 0 0 0,1 1 0 0 0,-1-1 0 0 0,1 0 0 0 0,0 1 0 0 0,-1-1 0 0 0,0 0 0 0 0,1 0 0 0 0,-1 1 0 0 0,1-1 0 0 0,-1 0 0 0 0,0 0 0 0 0,0 0 0 0 0,1 1 0 0 0,-1-3 0 0 0,1-3 0 0 0,1 0 0 0 0,-1 0 0 0 0,0 0 0 0 0,0-11 0 0 0,-6-63-2482 0 0,-14-41-5865 0 0,14 93 1089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16759 0 0,'2'1'382'0'0,"20"12"337"0"0,-11-7-571 0 0,-1 0 0 0 0,0 1 0 0 0,0 0 0 0 0,11 11-1 0 0,-10-7 203 0 0,1 1-1 0 0,-2 0 1 0 0,0 1-1 0 0,0 1 1 0 0,-1-1-1 0 0,-1 2 1 0 0,0-1-1 0 0,10 28 1 0 0,-11-20 141 0 0,-1 1 0 0 0,-1 0 0 0 0,0 1 0 0 0,-2-1 0 0 0,-1 1 0 0 0,-1 33 0 0 0,-3-26-148 0 0,-1 0-1 0 0,-2-1 1 0 0,0 1 0 0 0,-15 40-1 0 0,-11 19 132 0 0,-4-3-1 0 0,-4-1 1 0 0,-3-2 0 0 0,-97 143-1 0 0,103-180-804 0 0,-2-2 0 0 0,-2-1 0 0 0,-45 39 0 0 0,42-45-521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19351 0 0,'0'0'886'0'0,"0"0"-21"0"0,0 0-410 0 0,0 2 321 0 0,10 71 2830 0 0,-3 100-1930 0 0,-10-27-4717 0 0,-1-42-2312 0 0,4-67-2916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1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4608 0 0,'0'0'353'0'0,"0"0"99"0"0,1 1 1279 0 0,7 0-128 0 0,0 1 0 0 0,-1-1 0 0 0,1-1 1 0 0,0 0-1 0 0,15-1 0 0 0,-5 1-801 0 0,72-7 2150 0 0,-24 1-1995 0 0,25 2-25 0 0,83-3 165 0 0,-47 8-687 0 0,113-1-226 0 0,-22-5-468 0 0,-137 3 679 0 0,44-4 164 0 0,24-6-475 0 0,-135 10-58 0 0,-1 1-1 0 0,0 0 0 0 0,1 2 1 0 0,-1-1-1 0 0,0 2 0 0 0,17 3 1 0 0,43 11 120 0 0,-65-12-146 0 0,2-1 0 0 0,0-1 0 0 0,0 3-13 0 0,0 1-166 0 0,-8-5 130 0 0,-1 0 0 0 0,1 0-1 0 0,-1 0 1 0 0,1 0 0 0 0,-1 0 0 0 0,0 0 0 0 0,1 0-1 0 0,-1 0 1 0 0,0 0 0 0 0,2 3 0 0 0,-3-3 22 0 0,1 0 0 0 0,0 1-1 0 0,-1-1 1 0 0,1 0 0 0 0,-1 1 0 0 0,0-1 0 0 0,1 0 0 0 0,-1 1 0 0 0,0-1-1 0 0,0 1 1 0 0,0-1 0 0 0,0 1 0 0 0,0-1 0 0 0,0 0 0 0 0,0 1 0 0 0,0-1-1 0 0,-1 1 1 0 0,1-1 0 0 0,0 0 0 0 0,-1 1 0 0 0,1-1 0 0 0,-1 0 0 0 0,-1 3-1 0 0,-3 4 80 0 0,0 0 0 0 0,-10 13-1 0 0,3-5 266 0 0,-19 27-275 0 0,-2-2-1 0 0,-1-2 1 0 0,-46 41 0 0 0,77-77-37 0 0,-37 40 63 0 0,-67 95 1 0 0,74-91-22 0 0,-73 109 46 0 0,68-93-66 0 0,-98 156 18 0 0,-24-20-3326 0 0,123-155 1466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12896 0 0,'-18'8'1152'0'0,"18"-8"-928"0"0,-5 9-224 0 0,5-9 0 0 0,-4 6 2032 0 0,4-6 359 0 0,0 0 73 0 0,0 0 8 0 0,0 0-1344 0 0,0 0-264 0 0,0 0-64 0 0,0 0 0 0 0,0 0-896 0 0,9-3-184 0 0,4 0-32 0 0,-8-6-8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0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5528 0 0,'40'0'2506'0'0,"-40"0"-336"0"0,0 2 108 0 0,0 3-1530 0 0,0 1 0 0 0,-1-1-1 0 0,1 1 1 0 0,-2-1 0 0 0,1 1-1 0 0,0-1 1 0 0,-5 10 0 0 0,-1-2-281 0 0,-15 23 1 0 0,-11 24-468 0 0,6-11 0 0 0,19-35 0 0 0,1 1 0 0 0,0 1 0 0 0,-5 18 0 0 0,-9 21 0 0 0,15-42 0 0 0,0 0 0 0 0,0 0 0 0 0,-6 25 0 0 0,11-3 75 0 0,1-34-74 0 0,0-1 0 0 0,0 1 1 0 0,0 0-1 0 0,1-1 0 0 0,-1 1 0 0 0,0 0 0 0 0,1 0 0 0 0,-1-1 1 0 0,0 1-1 0 0,1 0 0 0 0,-1-1 0 0 0,1 1 0 0 0,-1-1 1 0 0,1 1-1 0 0,-1-1 0 0 0,1 1 0 0 0,0-1 0 0 0,-1 1 0 0 0,1-1 1 0 0,0 1-1 0 0,-1-1 0 0 0,2 1 0 0 0,15 6-71 0 0,-14-6 78 0 0,3 0 12 0 0,0 0-1 0 0,1 0 0 0 0,-1 0 0 0 0,0-1 0 0 0,0 0 0 0 0,1 0 0 0 0,10-2 0 0 0,9 0 84 0 0,-21 2-94 0 0,1 0 16 0 0,0 0 1 0 0,0 0-1 0 0,0 1 1 0 0,12 2-1 0 0,-17-3-24 0 0,1 1 0 0 0,-1-1-1 0 0,0 1 1 0 0,1 0 0 0 0,-1-1 0 0 0,0 1-1 0 0,1 0 1 0 0,-1 0 0 0 0,0 0-1 0 0,0 0 1 0 0,0 0 0 0 0,0 0 0 0 0,0 0-1 0 0,0 0 1 0 0,0 0 0 0 0,0 0 0 0 0,0 1-1 0 0,0-1 1 0 0,-1 0 0 0 0,1 1-1 0 0,0-1 1 0 0,-1 1 0 0 0,1-1 0 0 0,-1 1-1 0 0,1 1 1 0 0,-1 1 2 0 0,1 1 0 0 0,-1 0 0 0 0,0 0 0 0 0,-1-1 0 0 0,1 1 0 0 0,-1 0-1 0 0,0-1 1 0 0,0 1 0 0 0,0 0 0 0 0,-1-1 0 0 0,1 1 0 0 0,-1-1 0 0 0,0 0 0 0 0,-4 7 0 0 0,-5 5 534 0 0,0-1 0 0 0,-19 20 0 0 0,3-4 68 0 0,20-22-461 0 0,3-6-31 0 0,1 1-1 0 0,0 1 1 0 0,0-1-1 0 0,0 0 1 0 0,0 1-1 0 0,-2 7 1 0 0,-8 11 220 0 0,9-11-199 0 0,4-11-133 0 0,0 0 1 0 0,0 0-1 0 0,0 0 1 0 0,0-1-1 0 0,1 1 1 0 0,-1 0 0 0 0,0-1-1 0 0,0 1 1 0 0,1 0-1 0 0,-1 0 1 0 0,1-1-1 0 0,-1 1 1 0 0,0-1-1 0 0,1 1 1 0 0,-1 0 0 0 0,1-1-1 0 0,0 1 1 0 0,-1-1-1 0 0,1 1 1 0 0,-1-1-1 0 0,1 1 1 0 0,0-1-1 0 0,-1 0 1 0 0,1 1 0 0 0,0-1-1 0 0,0 0 1 0 0,-1 1-1 0 0,1-1 1 0 0,0 0-1 0 0,0 0 1 0 0,-1 0-1 0 0,1 0 1 0 0,0 0 0 0 0,0 0-1 0 0,-1 0 1 0 0,1 0-1 0 0,0 0 1 0 0,0 0-1 0 0,-1 0 1 0 0,2-1-1 0 0,5 1 6 0 0,-1-2 0 0 0,1 1 0 0 0,8-4-1 0 0,-13 5-6 0 0,30-11-682 0 0,43-22-1 0 0,-58 24-844 0 0,18-13 0 0 0,-34 22 1466 0 0,24-21-1539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1 268 6448 0 0,'0'0'498'0'0,"0"0"30"0"0,0 0 1344 0 0,0 0 619 0 0,0 0 124 0 0,3 1-241 0 0,1-1-2154 0 0,1 1-1 0 0,-1-1 1 0 0,1-1-1 0 0,-1 1 1 0 0,1-1-1 0 0,-1 1 0 0 0,1-1 1 0 0,-1 0-1 0 0,1-1 1 0 0,-1 1-1 0 0,7-5 1 0 0,7-3 239 0 0,23-16 0 0 0,-35 21-350 0 0,28-21 197 0 0,-2-1-1 0 0,45-45 0 0 0,-11 8-2033 0 0,-25 30-5331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1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7 15664 0 0,'0'-6'1122'0'0,"0"9"1235"0"0,-2 12-333 0 0,-1-6-1555 0 0,1 0 0 0 0,-2 19 0 0 0,3-19-315 0 0,0 0-1 0 0,-1 1 0 0 0,-6 17 0 0 0,-12 21-95 0 0,-2 0-1 0 0,-44 69 0 0 0,50-93-23 0 0,1 1-1 0 0,1 1 1 0 0,1 0 0 0 0,-12 36-1 0 0,24-59-33 0 0,0-1 0 0 0,0 1 0 0 0,1 0 0 0 0,-1 0 0 0 0,1-1 0 0 0,-1 1 0 0 0,1 0 0 0 0,0 0 0 0 0,0 0 0 0 0,1 5 0 0 0,0-7 0 0 0,-1 0 0 0 0,1 0 0 0 0,0 0 0 0 0,-1 1 0 0 0,1-1 0 0 0,0 0 0 0 0,-1 0 0 0 0,1 0 0 0 0,0 0 0 0 0,0-1 0 0 0,0 1 0 0 0,0 0 0 0 0,0 0 0 0 0,0 0 0 0 0,0-1 0 0 0,0 1 0 0 0,0-1 0 0 0,1 1 0 0 0,-1-1 0 0 0,0 1 0 0 0,0-1 0 0 0,0 1 0 0 0,1-1 0 0 0,-1 0 0 0 0,0 0 0 0 0,2 0 0 0 0,5 1-10 0 0,0 0-1 0 0,0-1 0 0 0,0-1 1 0 0,0 1-1 0 0,0-1 0 0 0,15-4 1 0 0,45-18-80 0 0,-50 16 89 0 0,16-7 94 0 0,-26 9-140 0 0,1 1-1 0 0,0 1 1 0 0,0 0-1 0 0,0 0 1 0 0,0 0-1 0 0,0 1 1 0 0,13-1-1 0 0,-20 3 100 0 0,-2 2 68 0 0,-1 4-136 0 0,1 0 0 0 0,-2 1-1 0 0,1-1 1 0 0,-1 0 0 0 0,0 0-1 0 0,0-1 1 0 0,0 1 0 0 0,-7 10-1 0 0,-29 43-296 0 0,22-39 652 0 0,-1 0-1 0 0,-36 32 0 0 0,45-44-89 0 0,1 0 1 0 0,0 1-1 0 0,0-1 1 0 0,1 1 0 0 0,0 1-1 0 0,-5 11 1 0 0,10-21-252 0 0,1 1 1 0 0,0-1 0 0 0,-1 1 0 0 0,1-1 0 0 0,0 1 0 0 0,-1-1 0 0 0,1 1 0 0 0,0-1 0 0 0,0 1 0 0 0,0-1 0 0 0,-1 1 0 0 0,1-1 0 0 0,0 1 0 0 0,0-1 0 0 0,0 1 0 0 0,0 0 0 0 0,0-1-1 0 0,0 1 1 0 0,0-1 0 0 0,0 1 0 0 0,0-1 0 0 0,1 1 0 0 0,-1-1 0 0 0,0 1 0 0 0,0 0 0 0 0,0-1 0 0 0,1 1 0 0 0,-1-1 0 0 0,0 1 0 0 0,0-1 0 0 0,1 0 0 0 0,-1 1 0 0 0,0-1-1 0 0,1 1 1 0 0,-1-1 0 0 0,1 1 0 0 0,-1-1 0 0 0,1 0 0 0 0,-1 1 0 0 0,1-1 0 0 0,16 4-105 0 0,-10-5 100 0 0,0 0 1 0 0,0-1-1 0 0,0 0 0 0 0,0 0 0 0 0,0 0 0 0 0,0-1 0 0 0,0 0 1 0 0,-1 0-1 0 0,1-1 0 0 0,-1 0 0 0 0,8-6 0 0 0,24-13-62 0 0,-21 14-21 0 0,18-14 1 0 0,4-3-2482 0 0,-12 12-3639 0 0,-9 9-824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2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5064 0 0,'0'0'224'0'0,"14"-14"48"0"0,-14 14-272 0 0,10-7 0 0 0,3-1 0 0 0,1-4 0 0 0,4-1 3008 0 0,1 6 544 0 0,2-10 104 0 0,3 5 23 0 0,-2-4-2719 0 0,1-1-544 0 0,-1-3-104 0 0,7 5-24 0 0,-7-6-704 0 0,1 1-144 0 0,-1 0-24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20 384 18575 0 0,'0'0'852'0'0,"0"0"-21"0"0,1-2-538 0 0,3-4-178 0 0,1 0 0 0 0,0 0 0 0 0,0 1 0 0 0,0-1 0 0 0,1 1 0 0 0,-1 0 0 0 0,1 1 0 0 0,1-1 0 0 0,-1 1-1 0 0,7-3 1 0 0,3-1 189 0 0,-1 1 0 0 0,1 1 0 0 0,23-6 0 0 0,-37 11-308 0 0,0 0 0 0 0,0 1 0 0 0,0-1 0 0 0,1 1 0 0 0,-1 0 0 0 0,0 0 0 0 0,0 0-1 0 0,0 0 1 0 0,0 0 0 0 0,1 0 0 0 0,-1 1 0 0 0,3 0 0 0 0,-3-1-271 0 0,-2 3-86 0 0,-1 5 209 0 0,1 0 0 0 0,-1 1 0 0 0,-1-1-1 0 0,0 0 1 0 0,0 0 0 0 0,-1 0 0 0 0,-6 15 0 0 0,-34 53 254 0 0,5-11 122 0 0,-38 92 367 0 0,73-151-445 0 0,1 0-1 0 0,-1 0 1 0 0,2 0-1 0 0,-1 0 1 0 0,1 0 0 0 0,0 0-1 0 0,0 1 1 0 0,0 8 0 0 0,3-3-68 0 0,-1-10-77 0 0,-1-1 0 0 0,1 0 1 0 0,0 0-1 0 0,0-1 0 0 0,0 1 0 0 0,0 0 0 0 0,1 0 0 0 0,-1 0 0 0 0,0-1 0 0 0,0 1 0 0 0,0 0 0 0 0,1-1 0 0 0,-1 1 0 0 0,0-1 0 0 0,1 0 1 0 0,-1 1-1 0 0,0-1 0 0 0,1 0 0 0 0,-1 0 0 0 0,0 0 0 0 0,1 0 0 0 0,-1 0 0 0 0,0 0 0 0 0,1 0 0 0 0,2-1 0 0 0,1 0 8 0 0,1 0 0 0 0,-1 0-1 0 0,0-1 1 0 0,1 1 0 0 0,6-5-1 0 0,0-1-3 0 0,1-1 0 0 0,-1-1 0 0 0,19-18-1 0 0,4-1-7 0 0,-29 21-69 0 0,1 1 0 0 0,-1-1-1 0 0,0 0 1 0 0,0-1 0 0 0,-1 1 0 0 0,0-1-1 0 0,5-10 1 0 0,-3 5-188 0 0,-4 8-198 0 0,0-1 1 0 0,0 0 0 0 0,-1 0 0 0 0,0 0-1 0 0,0 0 1 0 0,-1 0 0 0 0,1 0 0 0 0,-1-1-1 0 0,-1 1 1 0 0,1 0 0 0 0,-1-1 0 0 0,0 1 0 0 0,-1 0-1 0 0,0-1 1 0 0,0 1 0 0 0,-1-6 0 0 0,-3-11-5131 0 0</inkml:trace>
  <inkml:trace contextRef="#ctx0" brushRef="#br0" timeOffset="1">7 7 4608 0 0,'-1'-6'335'0'0,"-3"8"94"0"0,4-1-149 0 0,0 0 0 0 0,-1 1 0 0 0,1-1 0 0 0,0 1 0 0 0,0-1 0 0 0,0 0 0 0 0,0 1 0 0 0,0-1 0 0 0,0 1 0 0 0,0-1 0 0 0,1 1 0 0 0,-1-1 0 0 0,0 0 0 0 0,1 1 0 0 0,0 1 0 0 0,1 3 622 0 0,16 98 5015 0 0,24 51-2862 0 0,-6-52-1403 0 0,68 136 0 0 0,14-5 644 0 0,-109-218-2042 0 0,1 0 1 0 0,1 0 0 0 0,0-1-1 0 0,17 17 1 0 0,58 48 481 0 0,-69-68-680 0 0,10 3-37 0 0,-25-13-3 0 0,-2-2-145 0 0,1-2 80 0 0,0 0 1 0 0,1 1 0 0 0,-1-1 0 0 0,0 0 0 0 0,1 1 0 0 0,0 0-1 0 0,-1-1 1 0 0,3 0 0 0 0,9-9-312 0 0,-11 7 0 0 0,1 0-1 0 0,-1 0 0 0 0,1 0 1 0 0,-1 0-1 0 0,0 0 1 0 0,-1-1-1 0 0,1 1 0 0 0,-1 0 1 0 0,1-6-1 0 0,-1 6-759 0 0,-1 0 0 0 0,1 0 1 0 0,-1 0-1 0 0,0-1 0 0 0,-1-7 0 0 0,-6-12-5874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3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0 18543 0 0,'0'3'422'0'0,"9"26"391"0"0,30 113 128 0 0,-32-114-420 0 0,-2 2 1 0 0,-2-1 0 0 0,1 32 0 0 0,-18 149 2597 0 0,3-141-2301 0 0,-32 103 0 0 0,25-102-356 0 0,-1-8 225 0 0,-52 118 0 0 0,-46 50-629 0 0,79-158-290 0 0,-35 51-1324 0 0,36-70 640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5984 0 0,'0'0'273'0'0,"0"0"-5"0"0,2 2-172 0 0,2 3 1368 0 0,1 0-1 0 0,-1 1 1 0 0,0 0-1 0 0,0 0 0 0 0,-1 0 1 0 0,0 0-1 0 0,5 13 1 0 0,12 54 2204 0 0,-4-13-3008 0 0,15 42-456 0 0,-28-88-200 0 0,3 25 0 0 0,-4-16-119 0 0,-2-22 95 0 0,0 0 0 0 0,0 0-1 0 0,1 0 1 0 0,-1 0 0 0 0,0 0 0 0 0,0 0-1 0 0,1 0 1 0 0,-1 0 0 0 0,0-1 0 0 0,1 1 0 0 0,-1 0-1 0 0,1 0 1 0 0,-1 0 0 0 0,1 0 0 0 0,-1-1-1 0 0,1 1 1 0 0,0 0 0 0 0,0 0-437 0 0,-1-1-1087 0 0,0 0-472 0 0,0 0-93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8288 0 0,'11'-39'669'0'0,"-8"24"509"0"0,1 0 1 0 0,1 0 0 0 0,0 1 0 0 0,12-22-1 0 0,-12 27-588 0 0,1 0 0 0 0,0 0 0 0 0,1 1 1 0 0,0 0-1 0 0,0 0 0 0 0,0 0 0 0 0,1 1 0 0 0,11-7 0 0 0,-14 10-474 0 0,0 1 0 0 0,1 0 0 0 0,0 0 0 0 0,0 1 0 0 0,0-1 0 0 0,0 1 0 0 0,0 0 1 0 0,0 1-1 0 0,0 0 0 0 0,0 0 0 0 0,1 0 0 0 0,-1 1 0 0 0,0 0 0 0 0,12 1 0 0 0,-14-1-102 0 0,0 0 0 0 0,0 1 0 0 0,0 0 1 0 0,-1 0-1 0 0,1 0 0 0 0,0 0 0 0 0,-1 1 0 0 0,1-1 0 0 0,-1 1 0 0 0,1 0 0 0 0,-1 0 1 0 0,0 0-1 0 0,1 1 0 0 0,-1-1 0 0 0,-1 1 0 0 0,1 0 0 0 0,0-1 0 0 0,-1 1 1 0 0,5 6-1 0 0,-1 0 56 0 0,1-1 0 0 0,-1 2 1 0 0,-1-1-1 0 0,1 1 1 0 0,6 19-1 0 0,-9-22-28 0 0,-2 1 1 0 0,1-1 0 0 0,-1 0-1 0 0,0 1 1 0 0,0-1-1 0 0,-1 1 1 0 0,1-1-1 0 0,-2 1 1 0 0,-1 11 0 0 0,-2 3 108 0 0,-1 0 1 0 0,-16 40 0 0 0,16-49-507 0 0,0-1 0 0 0,-1-1 0 0 0,-1 1-1 0 0,0-1 1 0 0,-1 0 0 0 0,-10 12 0 0 0,8-11-896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4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3680 0 0,'0'0'284'0'0,"0"0"251"0"0,0 0 1747 0 0,0 0 786 0 0,0 0 159 0 0,2 1-287 0 0,10 2-2083 0 0,-1-1 0 0 0,1 0 0 0 0,-1 0 1 0 0,1-1-1 0 0,20 0 0 0 0,-20-1-773 0 0,1 2 0 0 0,13 2 0 0 0,-14-1-79 0 0,1-1 0 0 0,13 0 0 0 0,-26-2-3 0 0,1 0-1 0 0,0 0 1 0 0,0 0-1 0 0,-1 0 1 0 0,1 0-1 0 0,0 0 1 0 0,-1 0 0 0 0,1 0-1 0 0,0 0 1 0 0,-1 0-1 0 0,1 1 1 0 0,0-1-1 0 0,-1 0 1 0 0,1 0 0 0 0,0 1-1 0 0,-1-1 1 0 0,1 0-1 0 0,-1 1 1 0 0,1-1 0 0 0,-1 1-1 0 0,1-1 1 0 0,-1 1-1 0 0,1-1 1 0 0,-1 1-1 0 0,1-1 1 0 0,-1 1 0 0 0,0-1-1 0 0,1 1 1 0 0,-1 0-1 0 0,0-1 1 0 0,1 1-1 0 0,-1-1 1 0 0,0 1 0 0 0,0 0-1 0 0,0-1 1 0 0,1 2-1 0 0,-1 1-2 0 0,0-1 1 0 0,-1 0-1 0 0,1 0 0 0 0,0 1 0 0 0,-1-1 0 0 0,1 0 0 0 0,-2 3 1 0 0,2-4 1 0 0,-3 6 9 0 0,0 0 0 0 0,-1 0 0 0 0,1 0 0 0 0,-1-1 0 0 0,-1 1 1 0 0,1-1-1 0 0,-9 8 0 0 0,-40 36 337 0 0,51-48-333 0 0,-6 3 31 0 0,0 1 303 0 0,8-6-344 0 0,0 1-1 0 0,0-1 0 0 0,0 0 1 0 0,0 0-1 0 0,0 0 0 0 0,0 1 1 0 0,0-1-1 0 0,0 0 0 0 0,0 0 1 0 0,0 0-1 0 0,0 0 0 0 0,0 1 1 0 0,1-1-1 0 0,-1 0 0 0 0,0 0 1 0 0,0 0-1 0 0,0 0 0 0 0,0 0 1 0 0,0 1-1 0 0,0-1 0 0 0,1 0 1 0 0,-1 0-1 0 0,0 0 0 0 0,0 0 1 0 0,0 0-1 0 0,0 0 1 0 0,1 0-1 0 0,-1 0 0 0 0,0 1 1 0 0,0-1-1 0 0,0 0 0 0 0,0 0 1 0 0,1 0-1 0 0,-1 0 0 0 0,0 0 1 0 0,0 0-1 0 0,0 0 0 0 0,1 0 1 0 0,-1 0-1 0 0,0 0 0 0 0,0 0 1 0 0,0 0-1 0 0,0 0 0 0 0,1 0 1 0 0,-1-1-1 0 0,0 1 0 0 0,5 1-28 0 0,-1-1-1 0 0,1-1 1 0 0,-1 1-1 0 0,1-1 1 0 0,-1 1 0 0 0,1-1-1 0 0,-1 0 1 0 0,1-1-1 0 0,4-1 1 0 0,13-4-393 0 0,-12 3-1412 0 0,-10 4 28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1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13248 0 0,'0'0'604'0'0,"0"0"-14"0"0,6-4 652 0 0,4-4-465 0 0,0 0 1 0 0,1 1 0 0 0,0 0 0 0 0,1 1 0 0 0,-1 1 0 0 0,1 0 0 0 0,24-7 0 0 0,94-14 380 0 0,-101 21-712 0 0,43-5 281 0 0,114 0 0 0 0,73 16 132 0 0,-30 0-337 0 0,-144-6-427 0 0,231-3 138 0 0,-211 2-144 0 0,48-3-703 0 0,-121 0-149 0 0,-4 1-48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16671 0 0,'0'0'763'0'0,"0"0"-14"0"0,6 1-453 0 0,-1 1-130 0 0,1-1 0 0 0,0 1 0 0 0,0-1 0 0 0,0 0 0 0 0,0-1 0 0 0,0 0 0 0 0,0 0 0 0 0,0 0 0 0 0,0-1 0 0 0,0 1 0 0 0,0-2 0 0 0,0 1 0 0 0,0-1 0 0 0,0 1 0 0 0,7-4 0 0 0,8-6 403 0 0,0 0 0 0 0,32-21 0 0 0,-19 10-396 0 0,67-33 338 0 0,155-59 0 0 0,-168 77-463 0 0,-76 32-40 0 0,-5 3-8 0 0,0-1 0 0 0,0-1 1 0 0,0 1-1 0 0,0-1 0 0 0,0 0 1 0 0,8-7-1 0 0,-11 6 11 0 0,-7 38 106 0 0,-4-13-117 0 0,-9 26 0 0 0,7-24 0 0 0,-8 32 0 0 0,-2 6 0 0 0,13-43 38 0 0,0 0-1 0 0,2 0 1 0 0,0 1-1 0 0,1-1 1 0 0,0 1-1 0 0,1 30 1 0 0,2-47 155 0 0,4 2 93 0 0,-4-3-272 0 0,0 1 0 0 0,1-1-1 0 0,-1 0 1 0 0,0 1 0 0 0,0-1-1 0 0,0 1 1 0 0,1-1-1 0 0,-1 0 1 0 0,0 1 0 0 0,1-1-1 0 0,-1 0 1 0 0,0 0 0 0 0,1 1-1 0 0,-1-1 1 0 0,0 0-1 0 0,1 0 1 0 0,-1 1 0 0 0,1-1-1 0 0,0 0 1 0 0,1 1 21 0 0,1-1 0 0 0,0 1 0 0 0,0-1 0 0 0,-1 1 0 0 0,1-1 0 0 0,0 0 0 0 0,0 0 0 0 0,0 0 0 0 0,-1-1 0 0 0,1 1 0 0 0,0-1 0 0 0,0 1 0 0 0,-1-1 0 0 0,5-2 1 0 0,5-2 32 0 0,22-14 0 0 0,-18 10-73 0 0,-12 6-48 0 0,38-23-860 0 0,-39 24 49 0 0,0-1 1 0 0,0 1 0 0 0,0-1-1 0 0,0 0 1 0 0,4-5 0 0 0,-3-4-6526 0 0</inkml:trace>
  <inkml:trace contextRef="#ctx0" brushRef="#br0" timeOffset="1">320 388 6448 0 0,'0'1'498'0'0,"1"2"-436"0"0,0 0-1 0 0,-1 0 1 0 0,1 0-1 0 0,-1 0 1 0 0,1 0-1 0 0,-1 4 0 0 0,-4 36 6352 0 0,3-38-5264 0 0,-2 14 756 0 0,-1-1 0 0 0,-6 21 0 0 0,-1-5-892 0 0,9-23-897 0 0,-1 0-1 0 0,-1 0 1 0 0,0-1 0 0 0,0 0 0 0 0,-1 0 0 0 0,0 0 0 0 0,-1 0 0 0 0,-7 10 0 0 0,-6 3-459 0 0,-22 24 697 0 0,37-43-1989 0 0,-1 0 0 0 0,0 1 1 0 0,-11 5-1 0 0,2-2-5322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5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5528 0 0,'35'5'863'0'0,"0"-1"1"0"0,64-1-1 0 0,-90-3-204 0 0,145-4 8642 0 0,74-12-4345 0 0,-173 13-4646 0 0,-29 2-190 0 0,-1-1 0 0 0,38-8 1 0 0,-23-1-193 0 0,-3 2-10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6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12896 0 0,'0'-6'115'0'0,"0"0"1"0"0,0-1-1 0 0,1 1 1 0 0,0 0 0 0 0,0 0-1 0 0,0 0 1 0 0,4-8-1 0 0,-4 11 50 0 0,1 0-1 0 0,-1 0 0 0 0,1 1 1 0 0,0-1-1 0 0,0 0 0 0 0,0 1 1 0 0,0-1-1 0 0,0 1 0 0 0,1 0 1 0 0,-1 0-1 0 0,1 0 0 0 0,0 0 1 0 0,-1 0-1 0 0,1 1 0 0 0,0-1 1 0 0,3-1-1 0 0,40-14 6963 0 0,-14 7-5175 0 0,-32 9-1944 0 0,256-71 2254 0 0,-232 67-2240 0 0,0 2 0 0 0,49-2-1 0 0,-68 5-17 0 0,0 0-1 0 0,0 0 0 0 0,0 1 0 0 0,0 0 0 0 0,-1 0 0 0 0,8 2 0 0 0,-11-3-2 0 0,-1 0 1 0 0,0 0-1 0 0,0 0 1 0 0,1 1-1 0 0,-1-1 1 0 0,0 0-1 0 0,1 0 1 0 0,-1 0 0 0 0,0 0-1 0 0,0 1 1 0 0,1-1-1 0 0,-1 0 1 0 0,0 0-1 0 0,0 1 1 0 0,1-1-1 0 0,-1 0 1 0 0,0 1-1 0 0,0-1 1 0 0,0 0-1 0 0,0 0 1 0 0,1 1-1 0 0,-1-1 1 0 0,0 0-1 0 0,0 1 1 0 0,0-1-1 0 0,0 0 1 0 0,0 1-1 0 0,-1 3 1 0 0,0 1-1 0 0,-1-1 0 0 0,1 0 0 0 0,-1 0 0 0 0,0 0 0 0 0,0-1 0 0 0,0 1 0 0 0,-4 4 0 0 0,-5 9-20 0 0,-21 35-861 0 0,-76 94-1 0 0,67-95-771 0 0,21-28 16 0 0,-1-1 0 0 0,-46 36 0 0 0,49-43 611 0 0,13-11 773 0 0,1-1 1 0 0,-1 1-1 0 0,0-1 1 0 0,0 0-1 0 0,0-1 1 0 0,0 1-1 0 0,-8 2 0 0 0,-22 9-906 0 0,33-13 1212 0 0,1 0 0 0 0,-1 0 0 0 0,1 0 0 0 0,-1 0 0 0 0,1 0-1 0 0,0 0 1 0 0,-1 0 0 0 0,1 0 0 0 0,0 0 0 0 0,0 1 0 0 0,0-1 0 0 0,0 1-1 0 0,0-1 1 0 0,0 0 0 0 0,0 1 0 0 0,0 0 0 0 0,1-1 0 0 0,-1 1 0 0 0,1-1-1 0 0,-1 1 1 0 0,1 0 0 0 0,0-1 0 0 0,-1 1 0 0 0,1 3 0 0 0,9 131 4962 0 0,-4-70-4174 0 0,5 9-348 0 0,-2-18-216 0 0,20 141 229 0 0,-24-180-513 0 0,-3-15-333 0 0,0 0 0 0 0,0 0 0 0 0,0 0 0 0 0,-1 0 0 0 0,1 5 0 0 0,0-9-1634 0 0,6-6-97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4144 0 0,'1'-4'48'0'0,"-1"0"1"0"0,1 0-1 0 0,0 0 0 0 0,0 0 0 0 0,1 1 1 0 0,-1-1-1 0 0,1 0 0 0 0,2-4 1 0 0,20-30 1167 0 0,-19 30-305 0 0,7-8 557 0 0,1 0-1 0 0,1 1 1 0 0,1 0-1 0 0,0 1 1 0 0,18-12-1 0 0,-4 2-1061 0 0,-3 4-40 0 0,0 0-1 0 0,2 2 1 0 0,1 1 0 0 0,45-20 0 0 0,-35 20-350 0 0,1 2 1 0 0,1 3 0 0 0,43-9 0 0 0,-76 19 10 0 0,1 1 0 0 0,0 0 0 0 0,-1 0 0 0 0,1 1 0 0 0,0 0 0 0 0,0 0 0 0 0,-1 1-1 0 0,1 0 1 0 0,0 1 0 0 0,-1 0 0 0 0,1 0 0 0 0,-1 1 0 0 0,0 0 0 0 0,0 1 0 0 0,0-1 0 0 0,0 2 0 0 0,12 7 0 0 0,-9-3 189 0 0,0 0 0 0 0,0 1-1 0 0,-1 1 1 0 0,0-1 0 0 0,-1 2-1 0 0,0-1 1 0 0,-1 1 0 0 0,0 0 0 0 0,9 20-1 0 0,-7-11 111 0 0,-2 0 0 0 0,0 1 0 0 0,-1-1-1 0 0,-2 1 1 0 0,7 45 0 0 0,-11-43-106 0 0,2 7 100 0 0,-2-1-1 0 0,-1 1 1 0 0,-4 35 0 0 0,-1-33-46 0 0,-1-1 0 0 0,-2 0 1 0 0,-1-1-1 0 0,-19 45 1 0 0,22-63-235 0 0,4-6-18 0 0,-1-1-1 0 0,0 0 1 0 0,0 1-1 0 0,-1-1 0 0 0,1 0 1 0 0,-1-1-1 0 0,-1 1 0 0 0,1-1 1 0 0,-8 7-1 0 0,11-11-37 0 0,-1-1 0 0 0,1 1 0 0 0,-1 0 0 0 0,1-1 0 0 0,-1 1 0 0 0,1-1 0 0 0,-1 0 0 0 0,0 0 0 0 0,1 1 0 0 0,-1-1 0 0 0,1 0 0 0 0,-1 0-1 0 0,0 0 1 0 0,1-1 0 0 0,-1 1 0 0 0,-2-1 0 0 0,-26-9-779 0 0,23 6-193 0 0,0 0 0 0 0,1-1 0 0 0,-12-9 0 0 0,2 0-3570 0 0,-4-2-2335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7368 0 0,'0'0'568'0'0,"1"2"-6"0"0,10 44 7634 0 0,-4-12-5499 0 0,-3-16-2202 0 0,-1-1 0 0 0,-1 0 0 0 0,0 26 0 0 0,1 8-132 0 0,-1-29-238 0 0,-1 39-1 0 0,-2-48-158 0 0,1 0-1 0 0,1 15 1 0 0,-1-25-59 0 0,0-1 0 0 0,1 1 0 0 0,-1-1 0 0 0,0 1 0 0 0,1-1 0 0 0,0 1 0 0 0,-1-1 1 0 0,1 1-1 0 0,0-1 0 0 0,0 0 0 0 0,1 1 0 0 0,-1-1 0 0 0,0 0 0 0 0,1 0 0 0 0,-1 0 1 0 0,4 3-1 0 0,-3-4-1245 0 0,-2-1-330 0 0,1-1-843 0 0,6-1-3113 0 0</inkml:trace>
  <inkml:trace contextRef="#ctx0" brushRef="#br0" timeOffset="1">195 55 13392 0 0,'3'-6'160'0'0,"-1"1"1"0"0,1 0 0 0 0,1 0 0 0 0,-1 0 0 0 0,0 1 0 0 0,1-1 0 0 0,0 1 0 0 0,6-5 0 0 0,-9 8-77 0 0,0 0 0 0 0,1 0 0 0 0,-1 1 0 0 0,0-1 0 0 0,1 1 0 0 0,-1-1 0 0 0,0 1 0 0 0,1-1 0 0 0,-1 1 0 0 0,1 0 0 0 0,-1 0 0 0 0,0 0 0 0 0,1 0 0 0 0,-1 0 0 0 0,1 0 0 0 0,-1 0 0 0 0,1 0 0 0 0,-1 0 0 0 0,0 1 0 0 0,1-1 0 0 0,1 1 0 0 0,-2 0 121 0 0,3 1 74 0 0,0 0-1 0 0,0 0 1 0 0,-1 0 0 0 0,0 0 0 0 0,1 1 0 0 0,-1 0 0 0 0,0 0-1 0 0,0 0 1 0 0,0 0 0 0 0,4 7 0 0 0,-2-4 2 0 0,0 1 1 0 0,-1 0-1 0 0,0 0 1 0 0,5 13-1 0 0,0 7 150 0 0,-1 0-1 0 0,-2 0 1 0 0,0 1-1 0 0,1 33 0 0 0,2 17-1 0 0,-1-20-1910 0 0,-6-21-5001 0 0,-2-35-399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7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16927 0 0,'-11'13'1810'0'0,"8"-11"-1684"0"0,2-1 366 0 0,1-1 148 0 0,0 0 28 0 0,3 0-70 0 0,12 4-426 0 0,0-1 1 0 0,0-1 0 0 0,24 0-1 0 0,-35-2-173 0 0,-1 1 5 0 0,17 3-31 0 0,-19-4 3 0 0,0 0-1 0 0,0 0 1 0 0,0 0-1 0 0,0 0 1 0 0,1 0 0 0 0,-2 1-1 0 0,1-1 1 0 0,0 0-1 0 0,0 1 1 0 0,0-1-1 0 0,0 1 1 0 0,0-1-1 0 0,0 1 1 0 0,0 0-1 0 0,0-1 1 0 0,-1 1-1 0 0,1 0 1 0 0,0-1-1 0 0,-1 1 1 0 0,1 0-1 0 0,0 0 1 0 0,-1 0 0 0 0,1 0-1 0 0,-1 0 1 0 0,1-1-1 0 0,-1 1 1 0 0,1 0-1 0 0,-1 0 1 0 0,0 0-1 0 0,0 0 1 0 0,1 0-1 0 0,-1 0 1 0 0,0 2-1 0 0,0-1-13 0 0,0 1 1 0 0,-1-1-1 0 0,1 0 0 0 0,-1 1 0 0 0,0-1 0 0 0,1 1 0 0 0,-1-1 0 0 0,0 0 0 0 0,0 0 1 0 0,0 1-1 0 0,-1-1 0 0 0,1 0 0 0 0,-2 2 0 0 0,-26 25-13 0 0,3-1 127 0 0,24-25-50 0 0,-20 22 162 0 0,21-23-149 0 0,0-1 1 0 0,-1 0-1 0 0,1 1 0 0 0,-1-1 0 0 0,1 0 1 0 0,-1 0-1 0 0,1 0 0 0 0,-1 0 0 0 0,0-1 1 0 0,1 1-1 0 0,-1 0 0 0 0,0-1 0 0 0,1 1 0 0 0,-4 0 1 0 0,4-1-20 0 0,1 0 1 0 0,0 0-1 0 0,0 0 1 0 0,0 0 0 0 0,-1 0-1 0 0,1 0 1 0 0,0 0-1 0 0,0 0 1 0 0,-1 0 0 0 0,1 0-1 0 0,0 0 1 0 0,0 0-1 0 0,0 0 1 0 0,-1 0 0 0 0,1 0-1 0 0,0 0 1 0 0,0 0-1 0 0,0 0 1 0 0,-1 0 0 0 0,1 0-1 0 0,0 0 1 0 0,0-1-1 0 0,0 1 1 0 0,0 0 0 0 0,-1 0-1 0 0,1 0 1 0 0,0 0-1 0 0,0 0 1 0 0,0-1 0 0 0,0 1-1 0 0,0 0 1 0 0,-1 0-1 0 0,1 0 1 0 0,0-1 0 0 0,0 1-1 0 0,0 0 1 0 0,0 0-1 0 0,0 0 1 0 0,0-1 0 0 0,0 1-1 0 0,6-9 186 0 0,14-9-203 0 0,-6 8 14 0 0,1 1 0 0 0,1 0 0 0 0,-1 1 1 0 0,2 0-1 0 0,-1 2 0 0 0,1 0 0 0 0,31-7 0 0 0,-47 13-16 0 0,0-1 0 0 0,0 1 0 0 0,0 0 0 0 0,0 0 0 0 0,0 0 0 0 0,0 0 0 0 0,0 1 0 0 0,1-1 0 0 0,-1 0 0 0 0,0 0 0 0 0,0 0 0 0 0,0 1 0 0 0,0-1 0 0 0,0 1 0 0 0,0-1 0 0 0,0 1 0 0 0,0-1 0 0 0,0 1 0 0 0,-1 0 0 0 0,1-1 0 0 0,0 1 0 0 0,0 0 0 0 0,0 0 0 0 0,-1-1 0 0 0,1 1 0 0 0,0 0 0 0 0,-1 0 0 0 0,1 0 0 0 0,-1 0 0 0 0,1 0 0 0 0,-1 0 0 0 0,1 0 0 0 0,-1 0 0 0 0,0 0 0 0 0,0 0 0 0 0,1 1 0 0 0,-1 1-1 0 0,1 0 1 0 0,-1 0 0 0 0,1 0 0 0 0,-1 0 0 0 0,0 0-1 0 0,0 1 1 0 0,-1-1 0 0 0,1 0 0 0 0,-1 0 0 0 0,1 0-1 0 0,-1 0 1 0 0,-2 4 0 0 0,-2 2-67 0 0,-1 0 0 0 0,0 0 0 0 0,0-1 0 0 0,-12 12 1 0 0,6-6-7 0 0,3-6 2 0 0,1 0 1 0 0,-1-1 0 0 0,-1 0 0 0 0,-15 9 0 0 0,16-10 47 0 0,0 0 0 0 0,1 0 0 0 0,-1 0 0 0 0,1 1 0 0 0,-12 13 0 0 0,-24 30 39 0 0,14-19 296 0 0,30-31-283 0 0,-1 1 1 0 0,1-1 0 0 0,-1 1 0 0 0,0 0 0 0 0,1-1-1 0 0,-1 1 1 0 0,1 0 0 0 0,-1-1 0 0 0,1 1 0 0 0,0 0-1 0 0,-1 0 1 0 0,1 0 0 0 0,0-1 0 0 0,0 1 0 0 0,-1 0-1 0 0,1 0 1 0 0,0 0 0 0 0,0 0 0 0 0,0 0 0 0 0,0-1-1 0 0,0 1 1 0 0,0 0 0 0 0,0 0 0 0 0,0 0-1 0 0,0 0 1 0 0,1 0 0 0 0,-1 0 0 0 0,1 1 30 0 0,0-1 0 0 0,0 0 0 0 0,0 0 0 0 0,1 0 0 0 0,-1 1 0 0 0,0-1 0 0 0,0 0 0 0 0,1-1 0 0 0,-1 1 0 0 0,0 0 0 0 0,1 0 0 0 0,-1-1 0 0 0,3 2 0 0 0,4 0 99 0 0,-1 0 1 0 0,1 0 0 0 0,0 0-1 0 0,0-1 1 0 0,10 0 0 0 0,0-2-80 0 0,-1 0 0 0 0,1-1 1 0 0,-1-1-1 0 0,0-1 1 0 0,0 0-1 0 0,32-13 1 0 0,93-55-1477 0 0,-137 69 1264 0 0,36-18-1475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8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21191 0 0,'0'0'480'0'0,"0"0"67"0"0,0 9 553 0 0,0 36-927 0 0,-4 126-145 0 0,3-98 2 0 0,1-54-256 0 0,0-1-1 0 0,0 1 1 0 0,-7 34-1 0 0,6-50-1741 0 0,3-4 800 0 0,3-9 472 0 0,7-13 524 0 0,-9 17 238 0 0,1 0 0 0 0,0 0 0 0 0,0 0 0 0 0,1 1 0 0 0,-1-1 0 0 0,1 1-1 0 0,8-6 1 0 0,-1 1 399 0 0,0 1-1 0 0,17-9 0 0 0,-10 8-53 0 0,1 1-1 0 0,-1 0 1 0 0,25-6 0 0 0,64-12 426 0 0,-93 24-697 0 0,1 0 0 0 0,0 1 0 0 0,27-1-1 0 0,-39 3-113 0 0,1 0 0 0 0,-1 1 0 0 0,1-1-1 0 0,-1 1 1 0 0,1 0 0 0 0,-1 0 0 0 0,0 0-1 0 0,0 1 1 0 0,1-1 0 0 0,-1 1-1 0 0,0 0 1 0 0,0 0 0 0 0,-1 1 0 0 0,1-1-1 0 0,0 1 1 0 0,-1 0 0 0 0,0 0 0 0 0,5 4-1 0 0,-7-5-13 0 0,0-1 0 0 0,-1 1 0 0 0,1-1-1 0 0,0 1 1 0 0,0 0 0 0 0,-1-1 0 0 0,1 1-1 0 0,-1 0 1 0 0,1 0 0 0 0,-1 0 0 0 0,0-1-1 0 0,0 1 1 0 0,0 2 0 0 0,-3 26 66 0 0,1-17-65 0 0,1-5-17 0 0,0 0-1 0 0,0 1 1 0 0,-1-1-1 0 0,0 0 1 0 0,0 0 0 0 0,-1-1-1 0 0,0 1 1 0 0,-7 12-1 0 0,-18 25-483 0 0,-2-2 0 0 0,-66 72-1 0 0,64-79-755 0 0,10-11-687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8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76 7832 0 0,'0'-1'167'0'0,"-1"-2"51"0"0,8-8 206 0 0,9-6 1694 0 0,-13 14-830 0 0,1 0-1 0 0,-1 0 1 0 0,1 1-1 0 0,0-1 1 0 0,0 1-1 0 0,0 0 0 0 0,1 0 1 0 0,7-3-1 0 0,6 1-596 0 0,13-3 675 0 0,-25 5-1101 0 0,1 0 0 0 0,0 1 0 0 0,12-1 0 0 0,-17 2-421 0 0,-2 0-16 0 0,1 11-7 0 0,0-10 177 0 0,-1 0 0 0 0,0 0 0 0 0,0 1-1 0 0,0-1 1 0 0,0 0 0 0 0,0 1 0 0 0,0-1 0 0 0,0 0-1 0 0,-1 0 1 0 0,1 1 0 0 0,-1 0 0 0 0,-2 8-427 0 0,-1-1 0 0 0,0 1 0 0 0,-1-1 0 0 0,-9 13 0 0 0,12-19-94 0 0,0 0 0 0 0,0 0 1 0 0,-1 0-1 0 0,0-1 1 0 0,1 1-1 0 0,-1-1 1 0 0,0 1-1 0 0,0-1 0 0 0,0 0 1 0 0,0 0-1 0 0,-1 0 1 0 0,1-1-1 0 0,-1 1 1 0 0,1-1-1 0 0,-6 2 1 0 0,7-3 347 0 0,1 0 0 0 0,-1-1 0 0 0,0 1 0 0 0,0 0 0 0 0,1 0 0 0 0,-1-1 1 0 0,0 1-1 0 0,1-1 0 0 0,-1 0 0 0 0,1 1 0 0 0,-1-1 0 0 0,1 0 0 0 0,-1 0 1 0 0,1 0-1 0 0,-1 0 0 0 0,-1-2 0 0 0,-22-21-557 0 0,25 24 723 0 0,-9-10-309 0 0,6 5 839 0 0,-1 1 0 0 0,0-1 0 0 0,0 1 0 0 0,-1 0 0 0 0,-8-6 0 0 0,12 9-372 0 0,0 1 0 0 0,0-1-1 0 0,0 1 1 0 0,0 0-1 0 0,0-1 1 0 0,0 1 0 0 0,1 0-1 0 0,-1 0 1 0 0,0-1-1 0 0,0 1 1 0 0,0 0 0 0 0,0 0-1 0 0,0 0 1 0 0,0 0-1 0 0,0 0 1 0 0,0 1 0 0 0,-1-1-1 0 0,0 1 9 0 0,1 0 1 0 0,0-1-1 0 0,0 1 0 0 0,0 0 0 0 0,-1 0 0 0 0,1 0 1 0 0,0 0-1 0 0,0 0 0 0 0,1 0 0 0 0,-1 0 1 0 0,0 0-1 0 0,0 0 0 0 0,0 0 0 0 0,1 1 1 0 0,-2 1-1 0 0,-5 12 474 0 0,1 0 1 0 0,1 0-1 0 0,-7 30 1 0 0,-2 50 183 0 0,11-65-612 0 0,2 1 0 0 0,2 0 0 0 0,1 0 0 0 0,6 31 0 0 0,-8-60-189 0 0,1 8 135 0 0,1 0 1 0 0,6 19-1 0 0,-7-26-70 0 0,0 0 0 0 0,0 0 0 0 0,1 0 0 0 0,-1 0 0 0 0,1-1 0 0 0,0 1 0 0 0,0 0 0 0 0,0-1 0 0 0,0 1 0 0 0,1-1 0 0 0,-1 0 0 0 0,1 0 0 0 0,3 3 0 0 0,30 16 994 0 0,-32-18-984 0 0,0-1 0 0 0,0 0 0 0 0,0 0 0 0 0,0 0 0 0 0,0 0 0 0 0,0 0 0 0 0,1-1 0 0 0,-1 0 0 0 0,1 0 0 0 0,-1 0 0 0 0,1-1 0 0 0,-1 1 0 0 0,1-1 0 0 0,0 0 0 0 0,-1 0 0 0 0,1-1 0 0 0,-1 0 0 0 0,1 1 0 0 0,4-3 0 0 0,7-1 14 0 0,-1 0 0 0 0,1-2 1 0 0,-1 0-1 0 0,23-12 0 0 0,58-40-246 0 0,-50 29-249 0 0,7-3-1756 0 0,2 0-6979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0 470 14744 0 0,'8'-8'3370'0'0,"21"-13"-306"0"0,4 1-1523 0 0,0-3 0 0 0,46-40 0 0 0,-41 33-1555 0 0,1 1 1 0 0,1 1 0 0 0,2 3-1 0 0,85-39 1 0 0,-124 63-188 0 0,1-1 1 0 0,-1 0 0 0 0,1 0-1 0 0,-1 0 1 0 0,0-1-1 0 0,3-2 1 0 0,-6 5 171 0 0,1 0 1 0 0,-1 0-1 0 0,0 0 1 0 0,0 0 0 0 0,0 0-1 0 0,0 0 1 0 0,0 0-1 0 0,0 0 1 0 0,0-1 0 0 0,0 1-1 0 0,0 0 1 0 0,1 0-1 0 0,-1 0 1 0 0,0 0-1 0 0,0 0 1 0 0,0 0 0 0 0,0 0-1 0 0,0 0 1 0 0,0-1-1 0 0,0 1 1 0 0,0 0 0 0 0,0 0-1 0 0,0 0 1 0 0,0 0-1 0 0,0 0 1 0 0,0 0 0 0 0,0 0-1 0 0,0-1 1 0 0,0 1-1 0 0,0 0 1 0 0,0 0-1 0 0,0 0 1 0 0,0 0 0 0 0,0 0-1 0 0,0 0 1 0 0,0 0-1 0 0,0-1 1 0 0,0 1 0 0 0,0 0-1 0 0,0 0 1 0 0,0 0-1 0 0,0 0 1 0 0,-1 0-1 0 0,1 0 1 0 0,0 0 0 0 0,0 0-1 0 0,0 0 1 0 0,0-1-1 0 0,0 1 1 0 0,0 0 0 0 0,0 0-1 0 0,0 0 1 0 0,0 0-1 0 0,-1 0 1 0 0,-15 2-674 0 0,12-1 500 0 0,0 0 0 0 0,0 0 0 0 0,0-1 1 0 0,0 0-1 0 0,0 1 0 0 0,0-1 0 0 0,0-1 0 0 0,0 1 0 0 0,0 0 0 0 0,0-1 1 0 0,0 0-1 0 0,1 0 0 0 0,-1 0 0 0 0,-6-3 0 0 0,4-1-49 0 0,-1 0 0 0 0,1 0 1 0 0,-1-1-1 0 0,2 0 0 0 0,-1 0 0 0 0,0 0 0 0 0,1-1 0 0 0,1 0 1 0 0,-1 0-1 0 0,1 0 0 0 0,0 0 0 0 0,1-1 0 0 0,-1 0 1 0 0,1 1-1 0 0,-3-15 0 0 0,6 21 272 0 0,0 1 1 0 0,0-1 0 0 0,-1 1-1 0 0,1-1 1 0 0,0 1-1 0 0,0-1 1 0 0,0 1-1 0 0,0-1 1 0 0,0 1 0 0 0,0-1-1 0 0,0 1 1 0 0,0-1-1 0 0,0 1 1 0 0,0-1-1 0 0,0 1 1 0 0,0-1 0 0 0,0 1-1 0 0,0-1 1 0 0,0 1-1 0 0,0-1 1 0 0,1 1 0 0 0,-1-1-1 0 0,0 1 1 0 0,0-1-1 0 0,1 0 1 0 0,0 1 11 0 0,-1 0 1 0 0,1 1 0 0 0,-1-1-1 0 0,0 0 1 0 0,1 1 0 0 0,-1-1-1 0 0,1 1 1 0 0,-1-1-1 0 0,0 0 1 0 0,1 1 0 0 0,-1-1-1 0 0,0 1 1 0 0,1-1-1 0 0,-1 1 1 0 0,0-1 0 0 0,0 1-1 0 0,0-1 1 0 0,1 1 0 0 0,-1 0-1 0 0,3 12 375 0 0,0-1-1 0 0,-1 1 1 0 0,2 16-1 0 0,-1 2 186 0 0,17 92 1095 0 0,13 105 197 0 0,-17-30-182 0 0,-12-102-824 0 0,1 6-124 0 0,0-35-115 0 0,-5-64-522 0 0,0-3-180 0 0,0 0-76 0 0,0 0-20 0 0,-7-15 23 0 0,3 4 110 0 0,-72-161-7841 0 0,67 143 5029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5064 0 0,'0'0'232'0'0,"0"0"417"0"0,-1 2 1626 0 0,-22 53 6276 0 0,2-1-4587 0 0,-67 150-4689 0 0,74-181-4132 0 0,1-6-1648 0 0</inkml:trace>
  <inkml:trace contextRef="#ctx0" brushRef="#br0" timeOffset="1">124 206 5064 0 0,'30'-10'1700'0'0,"50"-21"0"0"0,-5 1 5532 0 0,-12 3-3410 0 0,-46 20-3300 0 0,-1 0 0 0 0,1 0 0 0 0,21-4 0 0 0,-19 7-1587 0 0,32-12-1 0 0,-33 9-5969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2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15864 0 0,'0'2'92'0'0,"1"0"0"0"0,-1 0 0 0 0,0 0 0 0 0,1 0 0 0 0,0 0 0 0 0,-1 0 0 0 0,1 0 0 0 0,0 0 0 0 0,0 0 0 0 0,0-1 0 0 0,0 1 0 0 0,3 2 0 0 0,6 14 307 0 0,1 5-351 0 0,1-1 0 0 0,1 0 0 0 0,24 28 0 0 0,-3-2 302 0 0,86 150 992 0 0,-85-125-884 0 0,113 202 1430 0 0,-99-192-1429 0 0,-29-46-92 0 0,2-1-1 0 0,47 59 0 0 0,-63-88-300 0 0,2 2-130 0 0,0 0-1 0 0,-1 0 1 0 0,0 1 0 0 0,0 0 0 0 0,8 16-1 0 0,-15-25-26 0 0,0 0 0 0 0,0-1 1 0 0,1 1-1 0 0,-1 0 0 0 0,0-1 0 0 0,1 1 0 0 0,-1-1 0 0 0,1 1 0 0 0,-1 0 0 0 0,1-1 0 0 0,-1 1 0 0 0,1-1 0 0 0,-1 0 0 0 0,1 1 1 0 0,-1-1-1 0 0,2 1 0 0 0,0-3-1976 0 0,-3-5 381 0 0,-3-1-135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0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37 15664 0 0,'3'-2'234'0'0,"-1"0"0"0"0,0 0 0 0 0,1 0 0 0 0,-1 0 0 0 0,0 0 0 0 0,0-1 0 0 0,0 1 0 0 0,-1-1 0 0 0,1 0 0 0 0,-1 1 0 0 0,1-1 0 0 0,1-4 0 0 0,-3 5 1283 0 0,0 2 69 0 0,0 0-121 0 0,0 0-557 0 0,0 0-240 0 0,0 3-48 0 0,-7 22-217 0 0,-10 26-1 0 0,6-20-480 0 0,3-10-468 0 0,-21 37 0 0 0,20-41-89 0 0,-14 18-853 0 0,2-5-271 0 0,12-16 1116 0 0,7-12 592 0 0,0 1 1 0 0,1 0-1 0 0,-1-1 1 0 0,1 1 0 0 0,-1 0-1 0 0,1-1 1 0 0,0 1-1 0 0,0 0 1 0 0,0 0 0 0 0,1 0-1 0 0,-1 0 1 0 0,1 0-1 0 0,-1 4 1 0 0,2 14 1139 0 0,7 35 1 0 0,-2-12-474 0 0,-3-15-387 0 0,3 48 186 0 0,-5-27-244 0 0,-1 49 120 0 0,-2-73-225 0 0,1 1 0 0 0,1-1 0 0 0,6 39 0 0 0,-6-64-103 0 0,0-1-1 0 0,0 0 0 0 0,0 1 1 0 0,0-1-1 0 0,0 0 0 0 0,0 1 1 0 0,1-1-1 0 0,-1 0 0 0 0,0 1 1 0 0,0-1-1 0 0,0 0 0 0 0,0 1 1 0 0,0-1-1 0 0,1 0 0 0 0,-1 0 1 0 0,0 1-1 0 0,0-1 0 0 0,1 0 1 0 0,-1 0-1 0 0,0 1 0 0 0,0-1 1 0 0,1 0-1 0 0,-1 0 0 0 0,0 0 1 0 0,0 1-1 0 0,1-1 0 0 0,-1 0 0 0 0,0 0 1 0 0,1 0-1 0 0,9-4-1744 0 0,6-16-1596 0 0,-9 8 1847 0 0,0 1 1 0 0,-2-1-1 0 0,1 0 1 0 0,-1-1-1 0 0,5-20 1 0 0,-6 16 86 0 0,3-34 0 0 0,-6 39 1487 0 0,1 1 0 0 0,1-1 0 0 0,7-19-1 0 0,5-21 2049 0 0,-12 37-578 0 0,1 1 0 0 0,1-1-1 0 0,0 1 1 0 0,12-24 0 0 0,-13 31-1028 0 0,0-1 1 0 0,1 1-1 0 0,0-1 0 0 0,1 1 0 0 0,-1 1 0 0 0,1-1 0 0 0,0 1 0 0 0,1 0 0 0 0,10-8 0 0 0,9-3-43 0 0,-4 3-63 0 0,-1 1 0 0 0,38-16 0 0 0,-48 24-197 0 0,20-13 1 0 0,-22 12-134 0 0,0 1 0 0 0,1 0 0 0 0,12-5 0 0 0,-11 6-34 0 0,0 0 16 0 0,1 0-1 0 0,0 1 1 0 0,13-2 0 0 0,-22 5-4 0 0,-1-1 0 0 0,1 1 0 0 0,0 0 1 0 0,0 0-1 0 0,-1 0 0 0 0,1 0 1 0 0,0 1-1 0 0,-1-1 0 0 0,1 1 1 0 0,0-1-1 0 0,-1 1 0 0 0,1 0 1 0 0,-1 0-1 0 0,1 0 0 0 0,-1 0 0 0 0,1 1 1 0 0,-1-1-1 0 0,0 1 0 0 0,0-1 1 0 0,3 3-1 0 0,-3-1 53 0 0,-1 0 0 0 0,1-1 0 0 0,-1 1 0 0 0,1 0 0 0 0,-1 0 1 0 0,0 0-1 0 0,0 0 0 0 0,0 0 0 0 0,0 0 0 0 0,-1 0 0 0 0,1 1 0 0 0,-1-1 0 0 0,0 0 0 0 0,0 0 0 0 0,0 0 0 0 0,-1 4 1 0 0,0 2 131 0 0,0 0 1 0 0,-1 0 0 0 0,0-1-1 0 0,-6 16 1 0 0,0-5-29 0 0,-1 0-1 0 0,-1 0 1 0 0,-1-1-1 0 0,0 0 1 0 0,-1-1-1 0 0,-1 0 1 0 0,-29 28-1 0 0,2-7-127 0 0,23-20-134 0 0,-1-2 0 0 0,0 0 1 0 0,-1-1-1 0 0,-29 17 0 0 0,34-24-297 0 0,-47 23-2466 0 0,51-28 162 0 0,0 1 0 0 0,-13 2 0 0 0,4-2-4050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0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12584 0 0,'3'1'572'0'0,"15"3"-232"0"0,0 1 1 0 0,26 10 0 0 0,97 58 7036 0 0,-58-31-4804 0 0,-30-16-1368 0 0,25 12 482 0 0,26 15-265 0 0,-104-53-1464 0 0,38 20-254 0 0,-23-15-7066 0 0,-13-4-1540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1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19439 0 0,'15'11'1610'0'0,"-13"-9"-1574"0"0,1 0-1 0 0,-1-1 0 0 0,1 1 0 0 0,-1 0 1 0 0,0 0-1 0 0,0 1 0 0 0,0-1 1 0 0,0 0-1 0 0,0 1 0 0 0,0-1 0 0 0,-1 1 1 0 0,1-1-1 0 0,1 5 0 0 0,13 30 500 0 0,-11-27-149 0 0,-1-1-1 0 0,0 1 0 0 0,-1 0 0 0 0,0 0 1 0 0,4 20-1 0 0,-2 21 284 0 0,4 90 123 0 0,-7-110-851 0 0,1-1 0 0 0,1 1 0 0 0,13 44 0 0 0,-14-49 97 0 0,-3-23-55 0 0,0 0-1 0 0,0 0 0 0 0,1 1 1 0 0,-1-1-1 0 0,1 0 0 0 0,0 0 0 0 0,0 0 1 0 0,0 0-1 0 0,0 0 0 0 0,0 0 1 0 0,0 0-1 0 0,3 3 0 0 0,0-1-219 0 0,9 14-1867 0 0,-12-17 701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1 476 4144 0 0,'6'-10'124'0'0,"-3"6"-90"0"0,-1 1 0 0 0,0 0 0 0 0,0-1-1 0 0,-1 1 1 0 0,1-1 0 0 0,-1 1-1 0 0,0-1 1 0 0,2-5 0 0 0,-2 3 136 0 0,1 1 1 0 0,0 0-1 0 0,0-1 1 0 0,1 1-1 0 0,-1 0 1 0 0,1 0-1 0 0,0 0 1 0 0,0 1-1 0 0,6-7 1 0 0,10-15 1996 0 0,0-9 589 0 0,-16 27-2304 0 0,1 0 0 0 0,1 0-1 0 0,-1 1 1 0 0,1-1 0 0 0,1 1 0 0 0,-1 0 0 0 0,1 1-1 0 0,8-8 1 0 0,17-11 586 0 0,2 1 0 0 0,51-29-1 0 0,-74 47-937 0 0,165-78 629 0 0,-151 74-700 0 0,1 2-1 0 0,0 0 0 0 0,1 2 1 0 0,-1 1-1 0 0,39-3 0 0 0,-55 7 0 0 0,0 1 0 0 0,0 0 0 0 0,0 1 0 0 0,0 0 0 0 0,-1 1 0 0 0,11 2 0 0 0,-15-3-6 0 0,-1 0 0 0 0,0 1 0 0 0,1-1 0 0 0,-1 1 0 0 0,0-1 0 0 0,0 1 0 0 0,0 0 0 0 0,0 0 0 0 0,0 0 0 0 0,0 1 0 0 0,-1-1 0 0 0,1 1 0 0 0,-1-1 0 0 0,0 1 0 0 0,0 0-1 0 0,0 0 1 0 0,0 0 0 0 0,2 4 0 0 0,0 4 144 0 0,0 1-1 0 0,-1 0 0 0 0,-1 0 0 0 0,1 1 1 0 0,-2-1-1 0 0,0 0 0 0 0,0 1 0 0 0,-2-1 0 0 0,1 0 1 0 0,-1 1-1 0 0,-1-1 0 0 0,-3 12 0 0 0,-16 109 1839 0 0,-12 48-100 0 0,20-129-1437 0 0,7-25-273 0 0,-1 0 1 0 0,-1-1 0 0 0,-17 38-1 0 0,17-47-141 0 0,3-8-27 0 0,1 0 0 0 0,-10 14 0 0 0,12-21-20 0 0,0 0 1 0 0,0 0 0 0 0,0 0 0 0 0,0 0-1 0 0,0 0 1 0 0,0 0 0 0 0,0-1-1 0 0,0 1 1 0 0,-1-1 0 0 0,1 0-1 0 0,-1 1 1 0 0,1-1 0 0 0,-6 1 0 0 0,6-2-152 0 0,1 0 1 0 0,-1 0 0 0 0,0 0-1 0 0,0 0 1 0 0,1-1 0 0 0,-1 1-1 0 0,0-1 1 0 0,0 1 0 0 0,1-1-1 0 0,-1 0 1 0 0,1 1 0 0 0,-1-1-1 0 0,1 0 1 0 0,-1 0 0 0 0,1 0-1 0 0,-1 0 1 0 0,-1-3 0 0 0,0 2-186 0 0,-15-15-2641 0 0,4-2-5087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1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7368 0 0,'-1'2'42'0'0,"1"0"1"0"0,0-1-1 0 0,-1 1 1 0 0,1 0-1 0 0,0 0 1 0 0,0-1-1 0 0,-1 1 1 0 0,2 0-1 0 0,-1-1 1 0 0,0 1-1 0 0,0 0 1 0 0,0 0-1 0 0,1-1 1 0 0,-1 1-1 0 0,1 0 1 0 0,-1-1-1 0 0,1 1 1 0 0,0-1-1 0 0,0 1 0 0 0,1 2 1 0 0,3 5 223 0 0,0 5 1841 0 0,-1 0 0 0 0,1 0 0 0 0,2 25 0 0 0,-3-19-690 0 0,0 12-313 0 0,-2 1-1 0 0,-1 0 1 0 0,-1 0-1 0 0,-6 45 1 0 0,-1-29-302 0 0,-19 67 0 0 0,9-41-728 0 0,9-46-353 0 0,-1-1-1 0 0,-2 0 1 0 0,0 0-1 0 0,-22 35 1 0 0,18-30-516 0 0</inkml:trace>
  <inkml:trace contextRef="#ctx0" brushRef="#br0" timeOffset="1">42 567 20239 0 0,'14'0'448'0'0,"-1"5"88"0"0,1-5 16 0 0,9 7 24 0 0,-1-2-464 0 0,2 4-112 0 0,2-3 0 0 0,1 3 0 0 0,0-1 232 0 0,10 1 24 0 0,0 2 8 0 0,4-2-6416 0 0,-9-1-1287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2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17 5064 0 0,'-1'-2'155'0'0,"1"1"-113"0"0,0 1 0 0 0,0-1 1 0 0,0 1-1 0 0,0-1 0 0 0,0 0 1 0 0,0 1-1 0 0,0-1 0 0 0,0 1 1 0 0,0-1-1 0 0,0 1 0 0 0,1-1 0 0 0,-1 0 1 0 0,0 1-1 0 0,0-1 0 0 0,1 1 1 0 0,-1-1-1 0 0,0 1 0 0 0,1-1 1 0 0,-1 1-1 0 0,0-1 0 0 0,1 1 1 0 0,0-1-1 0 0,0-1 3091 0 0,-3 3 1078 0 0,-2 0-2900 0 0,1 1 1 0 0,-1 0 0 0 0,1-1 0 0 0,-1 1 0 0 0,1 1 0 0 0,-5 3-1 0 0,-1 3-694 0 0,-1 0-1 0 0,-8 13 1 0 0,-7 6 224 0 0,-36 44-406 0 0,2-1-347 0 0,49-60-517 0 0,-1-1 0 0 0,0 0-1 0 0,-25 17 1 0 0,34-26-35 0 0,2-1 275 0 0,0 0 17 0 0,13 15-385 0 0,-11-14 545 0 0,-1 1 0 0 0,1 0 1 0 0,-1 0-1 0 0,0 0 0 0 0,1 0 1 0 0,-1 0-1 0 0,0 0 1 0 0,1 3-1 0 0,5 8 3 0 0,3-1 32 0 0,-1 1 0 0 0,-1 1 0 0 0,9 16 0 0 0,-9-11 38 0 0,-3-10-8 0 0,0 1-1 0 0,-1 0 0 0 0,-1 1 1 0 0,1-1-1 0 0,-2 0 1 0 0,4 21-1 0 0,-6-23-42 0 0,5 42 129 0 0,-5 94 0 0 0,0-106-213 0 0,1-30-10 0 0,-1 0 1 0 0,0 1 0 0 0,-1 11-1 0 0,1-18 56 0 0,0-1 0 0 0,0 0-1 0 0,0 0 1 0 0,0 1 0 0 0,0-1 0 0 0,0 0-1 0 0,0 0 1 0 0,1 0 0 0 0,-1 1 0 0 0,1 0-1 0 0,1 9-3073 0 0,-2-11 1003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2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11 176 4608 0 0,'4'-9'431'0'0,"1"1"1"0"0,-1-1 0 0 0,10-11-1 0 0,-7 11 2005 0 0,-1 0 0 0 0,5-11 0 0 0,-8 16-1874 0 0,-1-1-1 0 0,1 1 0 0 0,0 0 0 0 0,0 1 1 0 0,1-1-1 0 0,-1 0 0 0 0,1 1 1 0 0,0 0-1 0 0,4-3 0 0 0,5-3 275 0 0,22-11-1 0 0,10 1-310 0 0,-42 18-477 0 0,0 0 0 0 0,0 1-1 0 0,0-1 1 0 0,0 1-1 0 0,0-1 1 0 0,0 1-1 0 0,1 0 1 0 0,-1 1 0 0 0,0-1-1 0 0,0 0 1 0 0,0 1-1 0 0,0 0 1 0 0,0-1 0 0 0,0 1-1 0 0,0 1 1 0 0,0-1-1 0 0,0 0 1 0 0,-1 1 0 0 0,1-1-1 0 0,0 1 1 0 0,-1 0-1 0 0,1 0 1 0 0,-1 0-1 0 0,0 0 1 0 0,4 4 0 0 0,0 6 132 0 0,-1 0 0 0 0,-1 0 0 0 0,0 1 0 0 0,4 23 1 0 0,-4-16-160 0 0,0 2 399 0 0,-1 1-1 0 0,-2 0 1 0 0,-2 42 0 0 0,0-22-151 0 0,2-15-261 0 0,7 54 0 0 0,-5-68-9 0 0,-2-7 0 0 0,1 1-1 0 0,-1 0 0 0 0,0-1 1 0 0,-1 1-1 0 0,0-1 1 0 0,0 1-1 0 0,-3 14 1 0 0,3-22-53 0 0,0 0 0 0 0,0 0 0 0 0,-1 1 0 0 0,1-1-1 0 0,0 0 1 0 0,0 0 0 0 0,-1 0 0 0 0,1 0 0 0 0,0 0 0 0 0,0 0 0 0 0,0 0 0 0 0,-1 0 0 0 0,1 0 0 0 0,0 0-1 0 0,0 0 1 0 0,-1 0 0 0 0,1 0 0 0 0,0 0 0 0 0,0 0 0 0 0,-1 0 0 0 0,1 0 0 0 0,0 0 0 0 0,0 0 0 0 0,-1 0-1 0 0,1 0 1 0 0,0 0 0 0 0,0 0 0 0 0,0 0 0 0 0,-1 0 0 0 0,1-1 0 0 0,0 1 0 0 0,0 0 0 0 0,0 0 0 0 0,-1 0 0 0 0,1 0-1 0 0,0-1 1 0 0,0 1 0 0 0,0 0 0 0 0,0 0 0 0 0,0 0 0 0 0,-1-1 0 0 0,-8-8-2568 0 0,8 8 2075 0 0,-7-7-6934 0 0</inkml:trace>
  <inkml:trace contextRef="#ctx0" brushRef="#br0" timeOffset="1">1 213 19351 0 0,'0'0'439'0'0,"0"0"62"0"0,0 0 33 0 0,0 0-65 0 0,2 1-309 0 0,5 3-38 0 0,0-2 1 0 0,0 1-1 0 0,1-1 0 0 0,0 0 1 0 0,13 2-1 0 0,-14-3-52 0 0,3 1-23 0 0,1-2 0 0 0,-1 1 0 0 0,17-2 0 0 0,-1 0-147 0 0,-5-1-322 0 0,-1-1-5590 0 0,-7 3-836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51 971 15896 0 0,'-30'27'1209'0'0,"28"-26"-823"0"0,-6 10-238 0 0,0-7-17 0 0,6-4 546 0 0,2 0 231 0 0,0 0 42 0 0,14 0 596 0 0,-8 0-1427 0 0,0-1-1 0 0,0 1 1 0 0,0-2-1 0 0,0 1 1 0 0,-1-1-1 0 0,1 0 1 0 0,0 0-1 0 0,-1 0 1 0 0,0-1-1 0 0,0 0 1 0 0,7-4-1 0 0,7-7 45 0 0,27-25-1 0 0,-19 16-163 0 0,24-21 145 0 0,48-54-1 0 0,-76 72-122 0 0,0-1-1 0 0,-3 0 0 0 0,0-2 1 0 0,16-31-1 0 0,-17 23-76 0 0,-8 18-61 0 0,0 0 0 0 0,-2-1 0 0 0,11-34 0 0 0,-8 12-246 0 0,27-65-1 0 0,-28 78 162 0 0,-1-1-1 0 0,5-30 1 0 0,-1 5-28 0 0,-4 11 66 0 0,-6 28 95 0 0,-1-1 0 0 0,7-15 0 0 0,-6 19 69 0 0,-4 13 2 0 0,0-1-1 0 0,0 1 0 0 0,0 0 0 0 0,0-1 0 0 0,0 1 1 0 0,0 0-1 0 0,0-1 0 0 0,0 1 0 0 0,0 0 1 0 0,0 0-1 0 0,0-1 0 0 0,-1 1 0 0 0,1 0 1 0 0,0-1-1 0 0,0 1 0 0 0,0 0 0 0 0,0 0 0 0 0,-1 0 1 0 0,1-1-1 0 0,0 1 0 0 0,0 0 0 0 0,-1 0 1 0 0,1 0-1 0 0,-1-1 0 0 0,1 1 16 0 0,-1 0 0 0 0,0 0-1 0 0,0 0 1 0 0,0 0 0 0 0,0 0 0 0 0,1 0 0 0 0,-1 0-1 0 0,0 0 1 0 0,0 0 0 0 0,0 0 0 0 0,0 1 0 0 0,1-1 0 0 0,-1 0-1 0 0,0 0 1 0 0,0 1 0 0 0,0-1 0 0 0,1 1 0 0 0,-1-1-1 0 0,0 1 1 0 0,1-1 0 0 0,-1 1 0 0 0,0-1 0 0 0,1 1-1 0 0,-1 0 1 0 0,1-1 0 0 0,-1 1 0 0 0,1 0 0 0 0,-1-1-1 0 0,1 1 1 0 0,-1 0 0 0 0,1 0 0 0 0,-1 1 0 0 0,-11 27 317 0 0,1 29-22 0 0,8-46-271 0 0,0 1 0 0 0,0-1-1 0 0,1 1 1 0 0,1 0 0 0 0,0 0-1 0 0,1 0 1 0 0,1 17 0 0 0,2 15-13 0 0,-3-34-14 0 0,0 1 1 0 0,1-1 0 0 0,1 1-1 0 0,3 15 1 0 0,1-9 50 0 0,1-1 1 0 0,0 0-1 0 0,13 21 0 0 0,-13-28-51 0 0,0-1 1 0 0,0 0-1 0 0,0-1 0 0 0,1 1 0 0 0,13 9 1 0 0,50 34-23 0 0,-13-11-2 0 0,-40-27-30 0 0,-1 1 0 0 0,-1 1 0 0 0,28 34 0 0 0,-37-42 53 0 0,-2 0 0 0 0,0 1-1 0 0,0-1 1 0 0,0 1 0 0 0,-1 0-1 0 0,0 0 1 0 0,-1 0 0 0 0,0 0-1 0 0,0 1 1 0 0,-1 0 0 0 0,1 14-1 0 0,-2-2 168 0 0,-2 1 1 0 0,0-1-1 0 0,-1 0 0 0 0,-2 1 0 0 0,0-1 0 0 0,-12 33 1 0 0,13-46-45 0 0,-1 0 1 0 0,-1 0-1 0 0,0 0 1 0 0,0 0-1 0 0,-1-1 1 0 0,1 0-1 0 0,-2 0 0 0 0,1-1 1 0 0,-1 1-1 0 0,-13 9 1 0 0,9-8 31 0 0,-1-1 0 0 0,1-1-1 0 0,-1 0 1 0 0,-1 0 0 0 0,1-1 0 0 0,-1-1 0 0 0,-16 5-1 0 0,24-9-159 0 0,0 0-1 0 0,1 0 0 0 0,-1 0 0 0 0,0-1 1 0 0,1 0-1 0 0,-1 0 0 0 0,0 0 0 0 0,1-1 1 0 0,-1 1-1 0 0,0-1 0 0 0,1 0 0 0 0,-1 0 1 0 0,1-1-1 0 0,-1 1 0 0 0,1-1 0 0 0,0 0 1 0 0,-5-4-1 0 0,1 1 63 0 0,0-1 0 0 0,0 0 0 0 0,1 0 0 0 0,0-1 0 0 0,0 0 0 0 0,0-1 0 0 0,-7-10 0 0 0,12 14-47 0 0,0 0 0 0 0,0 0-1 0 0,1-1 1 0 0,-1 1 0 0 0,1 0 0 0 0,0-1-1 0 0,0 1 1 0 0,0-1 0 0 0,1 1 0 0 0,-1-1-1 0 0,1 1 1 0 0,0-1 0 0 0,1 1 0 0 0,1-9 0 0 0,-1-14 42 0 0,-1 6-35 0 0,1 1 1 0 0,1 0-1 0 0,1 0 1 0 0,1 0-1 0 0,7-20 1 0 0,-8 28-50 0 0,1 1 0 0 0,1 0 0 0 0,0 1 0 0 0,1-1 0 0 0,0 1 0 0 0,0 0 0 0 0,1 0 0 0 0,0 1 0 0 0,1 0 0 0 0,10-9 0 0 0,55-39-1447 0 0,-29 25-5225 0 0,-8 3-2132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3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21191 0 0,'0'0'936'0'0,"5"7"200"0"0,0 7-912 0 0,-5-8-224 0 0,0 8 0 0 0,5-7 0 0 0,-1-2 192 0 0,1 3-16 0 0,-5 0 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7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17479 0 0,'0'0'796'0'0,"0"0"-12"0"0,1 0-500 0 0,2 1-257 0 0,0 0-1 0 0,1 0 1 0 0,-1-1-1 0 0,0 0 0 0 0,0 1 1 0 0,0-1-1 0 0,1 0 1 0 0,-1 0-1 0 0,6-1 1 0 0,31-9 950 0 0,-29 7-713 0 0,7-3 68 0 0,-1 0 0 0 0,0-1 1 0 0,27-17-1 0 0,11-4 129 0 0,-31 18-607 0 0,0-1-437 0 0,29-16 0 0 0,-50 26 138 0 0,-3 1-90 0 0,0 0-38 0 0,0 0-10 0 0,0 0 35 0 0,0 0 152 0 0,0 0 68 0 0,0 0 10 0 0,-14 12 4 0 0,11-10 400 0 0,0-1-1 0 0,1 1 1 0 0,-1 0-1 0 0,1 1 1 0 0,0-1-1 0 0,-1 0 1 0 0,1 1-1 0 0,0-1 1 0 0,1 1-1 0 0,-1 0 1 0 0,0 0-1 0 0,1-1 1 0 0,-1 1-1 0 0,-1 6 1 0 0,-1 4 624 0 0,-5 28 0 0 0,8-39-657 0 0,-13 119 1486 0 0,12-101-1399 0 0,2-9-48 0 0,0 0 1 0 0,2 15-1 0 0,0 10 94 0 0,-1-18-135 0 0,1-1-1 0 0,7 32 1 0 0,-5-32-105 0 0,-1 0-1 0 0,2 30 1 0 0,-5-23-1945 0 0,0-15 775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2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 5064 0 0,'-1'3'1031'0'0,"-1"-1"6363"0"0,-1-1-1855 0 0,1 2-6468 0 0,-17 42 4696 0 0,16-28-3308 0 0,0 0 1 0 0,1 0-1 0 0,0 23 1 0 0,1-21-159 0 0,0-1 1 0 0,-5 26 0 0 0,-1-6-75 0 0,5-26-159 0 0,0 1-1 0 0,-5 13 1 0 0,5-17-56 0 0,-1 0 0 0 0,2 0-1 0 0,0-1 1 0 0,-1 13 0 0 0,2-14-24 0 0,-1 1 0 0 0,1-1 0 0 0,-1 0 1 0 0,-1 0-1 0 0,-4 13 0 0 0,6-18-64 0 0,0-2-133 0 0,0 0-576 0 0,0 0-250 0 0,-4-16-2629 0 0,4 11 3075 0 0,4-105-5335 0 0,1 83 5488 0 0,8-30 0 0 0,2-3 400 0 0,-11 39 1033 0 0,14-39 0 0 0,-15 51-403 0 0,1 0 0 0 0,0 0 1 0 0,1 0-1 0 0,0 0 1 0 0,1 1-1 0 0,8-11 0 0 0,-12 17-419 0 0,1 0-1 0 0,0 0 0 0 0,0 1 0 0 0,-1-1 0 0 0,1 1 1 0 0,0-1-1 0 0,0 1 0 0 0,0 0 0 0 0,1 1 0 0 0,-1-1 0 0 0,0 0 1 0 0,0 1-1 0 0,0 0 0 0 0,1-1 0 0 0,5 2 0 0 0,10-2 511 0 0,-12 0-525 0 0,0 0 0 0 0,0 1-1 0 0,0 0 1 0 0,1 1-1 0 0,-1-1 1 0 0,11 4 0 0 0,2 1 94 0 0,19 9 0 0 0,-36-13-248 0 0,4 2-420 0 0,0-1 0 0 0,0 0-1 0 0,1 0 1 0 0,-1 0 0 0 0,0-1 0 0 0,9 0-1 0 0,-2-1-6916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7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5064 0 0,'0'19'232'0'0,"0"-18"-195"0"0,0 0-1 0 0,0 0 1 0 0,0 0 0 0 0,0 0 0 0 0,1 0-1 0 0,-1 0 1 0 0,0 0 0 0 0,1 0 0 0 0,-1-1-1 0 0,0 1 1 0 0,1 0 0 0 0,-1 0 0 0 0,1 0-1 0 0,-1-1 1 0 0,1 1 0 0 0,-1 0 0 0 0,1 0-1 0 0,0-1 1 0 0,-1 1 0 0 0,1-1 0 0 0,0 1-1 0 0,0 0 1 0 0,-1-1 0 0 0,1 1 0 0 0,0-1-1 0 0,0 0 1 0 0,1 1 0 0 0,0 0 488 0 0,-1-1 0 0 0,1 1 1 0 0,0-1-1 0 0,0 0 0 0 0,-1 1 0 0 0,1-1 1 0 0,0 0-1 0 0,0 0 0 0 0,-1 0 0 0 0,1 0 0 0 0,2-1 1 0 0,34-12 6090 0 0,19-11-3402 0 0,5-2-2091 0 0,366-108 1241 0 0,-409 129-2614 0 0,-1 2 0 0 0,1 0 1 0 0,0 0-1 0 0,29 2 1 0 0,-34 1-961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1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 3224 0 0,'-1'1'240'0'0,"-14"23"587"0"0,-12 12 4876 0 0,-4 5 571 0 0,-23 39-772 0 0,-23 40-3001 0 0,-11 19-1459 0 0,-115 180-141 0 0,190-298-875 0 0,1 2 0 0 0,0-1-1 0 0,2 2 1 0 0,-12 37 0 0 0,8-24-25 0 0,9-26-39 0 0,1 0 0 0 0,0 0 0 0 0,1 0 0 0 0,-3 20 0 0 0,5-18-282 0 0,1-7-158 0 0,-1 0-1 0 0,0 0 0 0 0,0 0 0 0 0,0 0 1 0 0,-3 7-1 0 0,3-8-5256 0 0,1-4-1692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1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25 9216 0 0,'4'-3'195'0'0,"-1"1"0"0"0,1-1 0 0 0,-1 1 0 0 0,1-1 0 0 0,0 1 0 0 0,0 0 0 0 0,0 0 0 0 0,1 1 0 0 0,-1-1 0 0 0,7 0 0 0 0,-8 1 40 0 0,-1 1 0 0 0,1 0 1 0 0,-1 1-1 0 0,1-1 0 0 0,-1 0 0 0 0,1 1 0 0 0,-1-1 1 0 0,1 1-1 0 0,-1 0 0 0 0,0 0 0 0 0,1 0 0 0 0,-1 0 1 0 0,0 0-1 0 0,0 1 0 0 0,0-1 0 0 0,0 1 0 0 0,0-1 1 0 0,0 1-1 0 0,0 0 0 0 0,0-1 0 0 0,1 3 0 0 0,3 5 282 0 0,0 0-1 0 0,-1 1 0 0 0,0-1 0 0 0,0 1 0 0 0,-1 0 0 0 0,4 16 0 0 0,3 3 227 0 0,-6-16-426 0 0,0 0-1 0 0,-1 0 1 0 0,0 1-1 0 0,-1 0 1 0 0,0 0-1 0 0,-2 0 1 0 0,2 22-1 0 0,-2-14 57 0 0,1 1-1 0 0,5 21 1 0 0,3 28 164 0 0,-7-28-241 0 0,9 77 289 0 0,5 55-386 0 0,-16-166-236 0 0,0 5-49 0 0,-1-1 1 0 0,0 0 0 0 0,-1 1 0 0 0,0-1 0 0 0,-1 1 0 0 0,-4 14 0 0 0,-21 64-4031 0 0,23-76-3733 0 0</inkml:trace>
  <inkml:trace contextRef="#ctx0" brushRef="#br0" timeOffset="1">1 644 19031 0 0,'0'-3'101'0'0,"0"-1"153"0"0,0 0 1 0 0,0 0-1 0 0,0 0 1 0 0,1 0-1 0 0,1-5 1 0 0,-2 8-233 0 0,1 0-1 0 0,-1 0 1 0 0,1-1 0 0 0,-1 1 0 0 0,1 0 0 0 0,0 0 0 0 0,0 0-1 0 0,0 0 1 0 0,-1 0 0 0 0,1 0 0 0 0,0 0 0 0 0,0 0 0 0 0,0 1-1 0 0,0-1 1 0 0,1 0 0 0 0,-1 0 0 0 0,0 1 0 0 0,0-1 0 0 0,3 0-1 0 0,4-1 118 0 0,0 0 0 0 0,0 0 0 0 0,0 0 0 0 0,1 1 0 0 0,10 1 0 0 0,22-4 861 0 0,78-10 515 0 0,64-12-881 0 0,42-11-2762 0 0,-171 29 865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1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15200 0 0,'1'8'354'0'0,"0"1"0"0"0,-1 0 1 0 0,0 0-1 0 0,-2 11 0 0 0,3 8 1293 0 0,1-5-512 0 0,3 193 3347 0 0,0-137-3692 0 0,0-3-329 0 0,-5-61-403 0 0,0-5 4 0 0,0 0 0 0 0,0 0 0 0 0,4 17-1 0 0,-3-24-37 0 0,-1-1-1 0 0,0 1 0 0 0,1 0 1 0 0,-1 0-1 0 0,0-1 1 0 0,0 1-1 0 0,-1 0 0 0 0,1 0 1 0 0,-1-1-1 0 0,1 1 1 0 0,-2 4-1 0 0,1-5 4 0 0,0 0 172 0 0,1-2 32 0 0,0 0 7 0 0,1-9 29 0 0,0-1 1 0 0,2-12-1 0 0,2-7-37 0 0,1-12-118 0 0,2 0 0 0 0,19-55 0 0 0,-13 48-80 0 0,-8 28-51 0 0,13-24 0 0 0,-8 19-15 0 0,-9 19-63 0 0,1 0-1 0 0,0 0 1 0 0,1 1-1 0 0,0-1 1 0 0,-1 1-1 0 0,2 0 1 0 0,-1 0-1 0 0,0 1 1 0 0,1-1-1 0 0,7-4 1 0 0,-6 5-539 0 0,0 0 1 0 0,0 0 0 0 0,1 1-1 0 0,-1 0 1 0 0,1 0 0 0 0,0 0-1 0 0,0 1 1 0 0,13-3 0 0 0,-1 2-2071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1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288 598 16064 0 0,'4'-5'1459'0'0,"-3"3"-1396"0"0,0-1-1 0 0,0 0 0 0 0,0 0 0 0 0,0 1 0 0 0,-1-1 0 0 0,1 0 0 0 0,-1 0 1 0 0,0 0-1 0 0,1 0 0 0 0,-1 0 0 0 0,-1 0 0 0 0,1 1 0 0 0,0-1 0 0 0,-1 0 1 0 0,1 0-1 0 0,-1 0 0 0 0,0 0 0 0 0,0 1 0 0 0,-2-6 0 0 0,1 5 125 0 0,1 0 0 0 0,-1 0-1 0 0,0 0 1 0 0,0 0 0 0 0,0 1-1 0 0,0-1 1 0 0,-1 0-1 0 0,1 1 1 0 0,-1 0 0 0 0,1 0-1 0 0,-1-1 1 0 0,0 2 0 0 0,0-1-1 0 0,0 0 1 0 0,-6-2 0 0 0,5 3-90 0 0,1 0 1 0 0,-1 0 0 0 0,0 1-1 0 0,0 0 1 0 0,1 0 0 0 0,-1 0-1 0 0,0 0 1 0 0,0 0 0 0 0,1 1-1 0 0,-1-1 1 0 0,0 1 0 0 0,1 0-1 0 0,-1 0 1 0 0,-4 3 0 0 0,1-1-7 0 0,1 0 1 0 0,0 0-1 0 0,0 1 1 0 0,0 0-1 0 0,1 1 0 0 0,-9 7 1 0 0,0 3-19 0 0,1 0 0 0 0,0 1 0 0 0,2 1 0 0 0,-1 0 0 0 0,2 0 0 0 0,1 1 0 0 0,0 1 0 0 0,1 0-1 0 0,1 0 1 0 0,0 0 0 0 0,2 1 0 0 0,0-1 0 0 0,-3 37 0 0 0,6-31-37 0 0,0-7 21 0 0,1 24 1 0 0,1-37-51 0 0,0 0-1 0 0,1 1 1 0 0,0-1-1 0 0,0 0 1 0 0,0 0-1 0 0,1 0 1 0 0,0 0-1 0 0,-1 0 1 0 0,4 5-1 0 0,-4-9-4 0 0,0 0 0 0 0,0 1 1 0 0,0-1-1 0 0,0 0 0 0 0,0 0 0 0 0,0 0 0 0 0,1 0 0 0 0,-1 0 0 0 0,0 0 0 0 0,0 0 0 0 0,1-1 1 0 0,-1 1-1 0 0,1 0 0 0 0,-1-1 0 0 0,1 1 0 0 0,-1-1 0 0 0,1 0 0 0 0,-1 1 0 0 0,1-1 0 0 0,-1 0 1 0 0,1 0-1 0 0,-1 0 0 0 0,4 0 0 0 0,-1 0 6 0 0,0-1 1 0 0,0 1-1 0 0,0-1 0 0 0,0 0 1 0 0,0 0-1 0 0,-1-1 0 0 0,7-2 1 0 0,0-2 14 0 0,-1 1 0 0 0,0-2 0 0 0,0 1 0 0 0,-1-1 0 0 0,1-1 0 0 0,11-14 0 0 0,36-55 28 0 0,-17 20-7 0 0,-29 43-71 0 0,0 0 0 0 0,-1-1 1 0 0,-1 0-1 0 0,11-28 0 0 0,-10 17-64 0 0,-1 0-1 0 0,5-36 1 0 0,-10 46 46 0 0,31-213-453 0 0,-26 158 443 0 0,3-65-41 0 0,-12 128 96 0 0,2 1 0 0 0,-1 0 0 0 0,1 0 0 0 0,1-1 0 0 0,2-10 0 0 0,-2 12 2 0 0,1-8 24 0 0,-11-11 36 0 0,4 40 123 0 0,-11 120 40 0 0,-3 41-45 0 0,13-102-159 0 0,-26 281 110 0 0,25-293-131 0 0,2 0 0 0 0,6 68 0 0 0,-2-126-11 0 0,0 0 0 0 0,1 0 1 0 0,0 0-1 0 0,0 0 0 0 0,0 0 0 0 0,0 0 0 0 0,1 0 0 0 0,-1-1 0 0 0,1 1 0 0 0,3 4 0 0 0,-4-6-210 0 0,0-3 182 0 0,-1 0 1 0 0,1 0-1 0 0,0 0 0 0 0,-1 0 0 0 0,1 1 1 0 0,0-1-1 0 0,0 0 0 0 0,0 1 1 0 0,0-1-1 0 0,0 0 0 0 0,1 0 1 0 0,1-1-45 0 0,5-3-117 0 0,-1 0 0 0 0,0-1 0 0 0,-1 1 0 0 0,1-1 0 0 0,-1-1 0 0 0,0 1 0 0 0,-1-1 0 0 0,0 0 0 0 0,0-1 0 0 0,6-12 0 0 0,5-15-786 0 0,-1 0-1 0 0,13-54 0 0 0,22-107 387 0 0,-23 84 1000 0 0,-24 100-4 0 0,-3 12-383 0 0,0 0 1 0 0,0 0-1 0 0,0 1 0 0 0,0-1 1 0 0,0 0-1 0 0,0 0 1 0 0,0 0-1 0 0,0 0 1 0 0,0 0-1 0 0,0 0 1 0 0,0 0-1 0 0,0 0 0 0 0,0 0 1 0 0,0 0-1 0 0,0 0 1 0 0,0 0-1 0 0,0 0 1 0 0,0 0-1 0 0,0 0 0 0 0,0 0 1 0 0,0 1-1 0 0,0-1 1 0 0,0 0-1 0 0,0 0 1 0 0,0 0-1 0 0,0 0 1 0 0,0 0-1 0 0,0 0 0 0 0,0 0 1 0 0,0 0-1 0 0,0 0 1 0 0,0 0-1 0 0,1 0 1 0 0,-1 0-1 0 0,0 0 0 0 0,0 0 1 0 0,0 0-1 0 0,0 0 1 0 0,0 0-1 0 0,0 0 1 0 0,0 0-1 0 0,0 0 1 0 0,0 0-1 0 0,0 0 0 0 0,0 0 1 0 0,0 0-1 0 0,0 0 1 0 0,0 0-1 0 0,0 0 1 0 0,0 0-1 0 0,0 0 0 0 0,1 0 1 0 0,-1 0-1 0 0,0 0 1 0 0,0 0-1 0 0,0 0 1 0 0,0 0-1 0 0,0 0 1 0 0,0 0-1 0 0,0 0 0 0 0,0 0 1 0 0,0 0-1 0 0,0 0 1 0 0,0 0-1 0 0,0 0 1 0 0,0 0-1 0 0,0 22 949 0 0,-7 21-37 0 0,-5 39 140 0 0,9-45-697 0 0,-3 51 192 0 0,6-50-156 0 0,6 41 0 0 0,0-61-280 0 0,-5-15-74 0 0,0-1 1 0 0,0 0 0 0 0,0 1 0 0 0,0-1-1 0 0,-1 1 1 0 0,2 5 0 0 0,8-9 78 0 0,-8 0-123 0 0,0 1 1 0 0,0-1-1 0 0,0 1 0 0 0,0-1 0 0 0,0 0 0 0 0,-1 0 0 0 0,1 0 1 0 0,0 0-1 0 0,0 0 0 0 0,-1-1 0 0 0,1 1 0 0 0,-1 0 0 0 0,1-1 0 0 0,-1 1 1 0 0,0-1-1 0 0,0 0 0 0 0,1 1 0 0 0,0-4 0 0 0,3-4 42 0 0,0-1-1 0 0,4-14 0 0 0,-1 3-18 0 0,3-6-29 0 0,-2 0 0 0 0,6-28 0 0 0,-5 16 0 0 0,-3 18-84 0 0,15-33-1 0 0,-6 16 9 0 0,-13 34 66 0 0,-1 6 8 0 0,-1 7 4 0 0,-1-8-3 0 0,1 98 109 0 0,2 11 56 0 0,-2-101-172 0 0,0 0 0 0 0,1 0 0 0 0,0 0-1 0 0,1 0 1 0 0,7 16 0 0 0,-9-22-28 0 0,1 0 1 0 0,0-1 0 0 0,-1 1-1 0 0,1 0 1 0 0,0-1 0 0 0,1 1-1 0 0,-1-1 1 0 0,4 4 0 0 0,-4-5-71 0 0,-1 0 1 0 0,1 0 0 0 0,0 0 0 0 0,-1-1-1 0 0,1 1 1 0 0,0 0 0 0 0,-1-1-1 0 0,1 1 1 0 0,0-1 0 0 0,0 0 0 0 0,-1 1-1 0 0,1-1 1 0 0,0 0 0 0 0,0 0 0 0 0,0 0-1 0 0,2-1 1 0 0,-2 1-514 0 0,0-1-1 0 0,0 1 1 0 0,-1-1 0 0 0,1 0-1 0 0,0 1 1 0 0,0-1 0 0 0,-1 0-1 0 0,1 0 1 0 0,2-2 0 0 0,-2 1-616 0 0,9-6-5787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1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45 142 17911 0 0,'-12'11'820'0'0,"10"-8"-16"0"0,2 0-763 0 0,-1 0-1 0 0,1 0 0 0 0,-1 0 1 0 0,0 1-1 0 0,0-1 0 0 0,0 0 1 0 0,-1 3-1 0 0,-5 12 85 0 0,1 15 985 0 0,1 0 0 0 0,2 1 0 0 0,1 33 0 0 0,2-62-1036 0 0,1 1-1 0 0,0-1 0 0 0,0 1 1 0 0,0-1-1 0 0,5 11 0 0 0,-4-11-35 0 0,0 1-1 0 0,0-1 0 0 0,-1 0 1 0 0,0 0-1 0 0,1 11 0 0 0,-2-14-31 0 0,0 0 1 0 0,1 0-1 0 0,-1 0 0 0 0,0 0 0 0 0,1 0 0 0 0,0 0 1 0 0,-1 0-1 0 0,1 0 0 0 0,0-1 0 0 0,0 1 0 0 0,2 3 1 0 0,-2-3-6 0 0,0-1 1 0 0,0 0 0 0 0,0 1 0 0 0,-1-1 0 0 0,1 1-1 0 0,0-1 1 0 0,-1 1 0 0 0,1 0 0 0 0,-1-1 0 0 0,0 1-1 0 0,1 2 1 0 0,-1-2-36 0 0,0 0 0 0 0,0-1 0 0 0,0 1 0 0 0,0 0 0 0 0,0-1 1 0 0,1 1-1 0 0,-1 0 0 0 0,0 0 0 0 0,1-1 0 0 0,0 1 0 0 0,-1 0 0 0 0,3 2 0 0 0,-2-3-213 0 0,-1-1-45 0 0,0 0-186 0 0,7-17-1397 0 0,-5 0-73 0 0,2-10-795 0 0,-3 23 2363 0 0,0-1 0 0 0,-1 1-1 0 0,1-1 1 0 0,-1 1-1 0 0,0-1 1 0 0,-1 1-1 0 0,0-6 1 0 0,1 6 122 0 0,-1-23-1336 0 0</inkml:trace>
  <inkml:trace contextRef="#ctx0" brushRef="#br0" timeOffset="1">26 115 9672 0 0,'1'-6'192'0'0,"0"0"0"0"0,0 0 1 0 0,-1 0-1 0 0,0 0 0 0 0,0 0 1 0 0,0 0-1 0 0,-1 0 0 0 0,0 0 1 0 0,-2-9-1 0 0,-1-7 4275 0 0,2-1 5628 0 0,10 32-9586 0 0,0-1-704 0 0,1-1 1 0 0,0 0-1 0 0,0 0 1 0 0,1-1-1 0 0,0 0 1 0 0,0 0-1 0 0,16 5 1 0 0,-16-6-629 0 0,7 0-545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1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 4144 0 0,'0'0'319'0'0,"0"0"302"0"0,0 0 2049 0 0,0 0 916 0 0,0 2 182 0 0,2 21 1649 0 0,-1-17-4974 0 0,0-1 0 0 0,0 1 0 0 0,0-1 1 0 0,3 8-1 0 0,-1-8-252 0 0,-2 1 1 0 0,1 0 0 0 0,-1-1-1 0 0,1 8 1 0 0,3 12 207 0 0,-3-13-275 0 0,-1 0 0 0 0,0 1 0 0 0,-1-1 0 0 0,0 1-1 0 0,-1-1 1 0 0,-1 0 0 0 0,-4 22 0 0 0,-2 13 226 0 0,5-27-86 0 0,-2-1 0 0 0,0 0 0 0 0,-1 0 0 0 0,-13 25 0 0 0,16-35-144 0 0,3-9-91 0 0,0 1 0 0 0,0-1 0 0 0,-1 0 0 0 0,1 1 0 0 0,0-1 0 0 0,0 0 0 0 0,0 1 0 0 0,0-1 0 0 0,-1 0 0 0 0,1 1 0 0 0,0-1 0 0 0,0 0 0 0 0,-1 1 0 0 0,1-1 0 0 0,0 0 1 0 0,-1 0-1 0 0,1 1 0 0 0,0-1 0 0 0,0 0 0 0 0,-1 0 0 0 0,1 1 0 0 0,-1-1 0 0 0,1 0 0 0 0,-1 0 0 0 0,-5-5 205 0 0,5 2-205 0 0,0 1 0 0 0,0 0 0 0 0,1-1 0 0 0,-1 1 0 0 0,1-1 0 0 0,-1 1 0 0 0,1-4 0 0 0,1-10 45 0 0,1-1 1 0 0,1 0-1 0 0,0 1 1 0 0,1 0-1 0 0,7-17 0 0 0,0-4-40 0 0,0 2 0 0 0,2 1 0 0 0,2 1 0 0 0,33-59 0 0 0,-43 84-34 0 0,0 1 0 0 0,0 0 0 0 0,1 1 0 0 0,6-7 0 0 0,-10 10 0 0 0,0 1 0 0 0,0 0 0 0 0,1 0 0 0 0,-1 1 0 0 0,1-1 0 0 0,-1 0 0 0 0,1 1 0 0 0,-1-1 0 0 0,1 1 0 0 0,0 0 0 0 0,0 0 0 0 0,0 0 0 0 0,0 0 0 0 0,5 0 0 0 0,-7 1 0 0 0,1 1 0 0 0,-1-1 0 0 0,1 1 0 0 0,-1-1 0 0 0,1 1 0 0 0,-1 0 0 0 0,0 0 0 0 0,1-1 0 0 0,-1 1 0 0 0,0 0 0 0 0,0 0 0 0 0,1 0 0 0 0,-1 1 0 0 0,0-1 0 0 0,0 0 0 0 0,0 0 0 0 0,0 0 0 0 0,-1 1 0 0 0,1-1 0 0 0,0 0 0 0 0,0 1 0 0 0,-1-1 0 0 0,1 1 0 0 0,-1-1 0 0 0,1 3 0 0 0,1 2 0 0 0,0-1 0 0 0,-1 1 0 0 0,0 0 0 0 0,0 1 0 0 0,0 6 0 0 0,3 119 64 0 0,-5-87-199 0 0,1-36 19 0 0,-1 0 1 0 0,1 0-1 0 0,0 0 0 0 0,3 16 1 0 0,10 35-2242 0 0,-13-59 2191 0 0,0 1 1 0 0,1 0-1 0 0,-1-1 1 0 0,0 1-1 0 0,1-1 1 0 0,-1 0 0 0 0,1 1-1 0 0,0-1 1 0 0,-1 1-1 0 0,1-1 1 0 0,0 0-1 0 0,0 1 1 0 0,0-1 0 0 0,0 0-1 0 0,0 0 1 0 0,0 0-1 0 0,0 0 1 0 0,0 0-1 0 0,0 0 1 0 0,1 0 0 0 0,-1 0-1 0 0,0 0 1 0 0,1 0-1 0 0,-1-1 1 0 0,0 1-1 0 0,1-1 1 0 0,-1 1-1 0 0,1-1 1 0 0,-1 1 0 0 0,1-1-1 0 0,-1 0 1 0 0,1 0-1 0 0,-1 0 1 0 0,1 0-1 0 0,-1 0 1 0 0,1 0 0 0 0,2 0-1 0 0,1-1-144 0 0,-1 0 1 0 0,1 0-1 0 0,-1 0 0 0 0,1 0 0 0 0,-1-1 1 0 0,1 0-1 0 0,-1 0 0 0 0,0 0 0 0 0,0 0 0 0 0,0-1 1 0 0,6-4-1 0 0,-1-3-46 0 0,1-1 1 0 0,-2 0 0 0 0,1-1-1 0 0,-1 0 1 0 0,8-19-1 0 0,6-6 500 0 0,29-36 1642 0 0,-49 69-1531 0 0,1 1 0 0 0,-1 0-1 0 0,1 0 1 0 0,0 0-1 0 0,0 0 1 0 0,0 1 0 0 0,0-1-1 0 0,4-1 1 0 0,-6 4-212 0 0,-1 0-1 0 0,0 0 1 0 0,0 0-1 0 0,1-1 1 0 0,-1 1 0 0 0,0 0-1 0 0,1 0 1 0 0,-1 0-1 0 0,0 0 1 0 0,1 0 0 0 0,-1 0-1 0 0,0 0 1 0 0,0 0-1 0 0,1 0 1 0 0,-1 1-1 0 0,0-1 1 0 0,1 0 0 0 0,-1 0-1 0 0,0 0 1 0 0,0 0-1 0 0,1 0 1 0 0,-1 0 0 0 0,0 1-1 0 0,0-1 1 0 0,1 0-1 0 0,-1 0 1 0 0,0 0-1 0 0,0 1 1 0 0,0-1 0 0 0,1 0-1 0 0,-1 0 1 0 0,0 1-1 0 0,0-1 1 0 0,0 0 0 0 0,6 11 435 0 0,-5-9-247 0 0,3 7 18 0 0,-1 0 0 0 0,-1 0 0 0 0,1 1 0 0 0,-1-1 0 0 0,-1 0 0 0 0,0 1 0 0 0,0 10 0 0 0,5 33 600 0 0,-2-20-312 0 0,-3-21-134 0 0,6 24 0 0 0,-6-33-343 0 0,0 0-1 0 0,0 0 1 0 0,0 0-1 0 0,0 0 0 0 0,1 0 1 0 0,-1 0-1 0 0,1 0 1 0 0,0-1-1 0 0,0 1 1 0 0,0-1-1 0 0,0 1 1 0 0,3 2-1 0 0,-4-5-45 0 0,0 1-1 0 0,0-1 1 0 0,0 1-1 0 0,0 0 1 0 0,0-1-1 0 0,-1 0 1 0 0,1 1-1 0 0,0-1 1 0 0,0 0-1 0 0,0 1 1 0 0,0-1-1 0 0,0 0 1 0 0,1 0-1 0 0,-1 0 1 0 0,0 0-1 0 0,0 0 1 0 0,0 0-1 0 0,0 0 1 0 0,0 0-1 0 0,0 0 1 0 0,0 0-1 0 0,0-1 1 0 0,0 1-1 0 0,0 0 1 0 0,0-1-1 0 0,0 1 1 0 0,0-1-1 0 0,-1 1 1 0 0,1-1-1 0 0,0 1 1 0 0,0-1-1 0 0,0 0 1 0 0,0 1-1 0 0,-1-1 1 0 0,2-1-1 0 0,1-2 2 0 0,0 1 0 0 0,0-1-1 0 0,-1 0 1 0 0,1 1-1 0 0,-1-1 1 0 0,3-6-1 0 0,1-6-12 0 0,33-87 94 0 0,-35 91 104 0 0,-1-1 0 0 0,-1 1-1 0 0,0-1 1 0 0,-1 0 0 0 0,0 1-1 0 0,-1-21 1 0 0,-1 18 121 0 0,1 8-244 0 0,-1 0 0 0 0,1 0 0 0 0,-1 0 0 0 0,-3-8 0 0 0,4 13-68 0 0,0 1 1 0 0,-1 0-1 0 0,1 0 1 0 0,-1 0-1 0 0,1 0 1 0 0,-1-1-1 0 0,1 1 1 0 0,-1 0-1 0 0,0 0 1 0 0,0 0-1 0 0,1 0 1 0 0,-1 1-1 0 0,0-1 1 0 0,0 0-1 0 0,0 0 1 0 0,0 0-1 0 0,0 1 1 0 0,0-1-1 0 0,0 0 1 0 0,0 1-1 0 0,-1-1 1 0 0,1 1-1 0 0,0-1 1 0 0,0 1-1 0 0,0 0 1 0 0,-1 0-1 0 0,1-1 1 0 0,0 1-1 0 0,-2 0 1 0 0,-4 1 36 0 0,0-1-1 0 0,0 2 1 0 0,0-1 0 0 0,1 1-1 0 0,-1 0 1 0 0,1 0 0 0 0,-13 7-1 0 0,7-3 22 0 0,1 0 0 0 0,-1 1 0 0 0,-9 9 0 0 0,16-11-169 0 0,1-1 0 0 0,-1 1 0 0 0,1-1 0 0 0,1 1 0 0 0,-5 8 0 0 0,4-7-120 0 0,0 0-1 0 0,-1 0 0 0 0,-6 7 1 0 0,-16 7-652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2:2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10856 0 0,'26'-109'1340'0'0,"-27"129"4927"0"0,2 34-5087 0 0,0-1-857 0 0,-2 232 538 0 0,1 250 75 0 0,2-239-662 0 0,1 70-40 0 0,10 302 9 0 0,-8-330-190 0 0,-1-191-1 0 0,2 115 120 0 0,-3-157-59 0 0,-2 66 28 0 0,-1-169-155 0 0,-3 23-26 0 0,2-24-59 0 0,1 0 1 0 0,0 0 0 0 0,0 1 0 0 0,-1-1 0 0 0,1 0 0 0 0,-1 0 0 0 0,1 1 0 0 0,-1-1 0 0 0,1 0 0 0 0,-1 0 0 0 0,0 0 0 0 0,0 0 0 0 0,-1 2 0 0 0,1-3-745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2:2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5064 0 0,'1'0'232'0'0,"0"0"-224"0"0,0 0 1 0 0,-1 0 0 0 0,1 0-1 0 0,-1 0 1 0 0,1 0-1 0 0,0 0 1 0 0,-1 0-1 0 0,1 0 1 0 0,0 0 0 0 0,-1 0-1 0 0,1 0 1 0 0,-1 0-1 0 0,1 1 1 0 0,0-1-1 0 0,-1 0 1 0 0,1 0-1 0 0,-1 1 1 0 0,1-1 0 0 0,-1 0-1 0 0,1 1 1 0 0,-1-1-1 0 0,1 1 1 0 0,-1-1-1 0 0,1 0 1 0 0,-1 1 0 0 0,0-1-1 0 0,1 1 1 0 0,-1 0-1 0 0,2 1 8 0 0,10 10 899 0 0,-1 1 0 0 0,0 0 0 0 0,17 26 0 0 0,21 48 4126 0 0,-28-49-3913 0 0,146 253 3101 0 0,-75-100-2281 0 0,-10-15-349 0 0,-77-168-1503 0 0,4 9 192 0 0,13 17-1 0 0,-20-31-220 0 0,1 0 1 0 0,0 0-1 0 0,-1 0 0 0 0,1 0 0 0 0,0 0 1 0 0,0 0-1 0 0,1-1 0 0 0,-1 1 0 0 0,0-1 1 0 0,1 0-1 0 0,5 2 0 0 0,-8-3-40 0 0,0-1 0 0 0,0 0-1 0 0,1 0 1 0 0,-1 1 0 0 0,0-1 0 0 0,1 0-1 0 0,-1 0 1 0 0,0 0 0 0 0,1 0 0 0 0,-1-1-1 0 0,0 1 1 0 0,0 0 0 0 0,1-1 0 0 0,-1 1-1 0 0,0 0 1 0 0,0-1 0 0 0,1 0 0 0 0,-1 1-1 0 0,0-1 1 0 0,0 0 0 0 0,0 1 0 0 0,0-1-1 0 0,0 0 1 0 0,0 0 0 0 0,0 0 0 0 0,1-1-1 0 0,1-2 55 0 0,1-1 0 0 0,-1 0 0 0 0,0 0 0 0 0,3-7 0 0 0,-4 9-44 0 0,23-54 600 0 0,26-85 1 0 0,-31 81-312 0 0,31-134-17 0 0,-14-5-861 0 0,-26 133-26 0 0,6-25-1887 0 0,-5 28-2963 0 0,1-11-2626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2:4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657 143 13304 0 0,'-5'-4'110'0'0,"0"1"1"0"0,0 0 0 0 0,0 0 0 0 0,-1 0-1 0 0,1 1 1 0 0,-1-1 0 0 0,0 1 0 0 0,0 1-1 0 0,0-1 1 0 0,0 1 0 0 0,0 0 0 0 0,-7 0 0 0 0,-2 1 193 0 0,-1 1 0 0 0,0 1 1 0 0,0 1-1 0 0,0 0 0 0 0,1 0 0 0 0,-1 2 1 0 0,-15 6-1 0 0,12-2 137 0 0,0 0-1 0 0,1 2 0 0 0,0 0 1 0 0,1 1-1 0 0,-18 15 1 0 0,6-1-249 0 0,2 1 0 0 0,1 2 1 0 0,1 0-1 0 0,1 1 1 0 0,2 2-1 0 0,1 0 0 0 0,2 2 1 0 0,1 0-1 0 0,1 1 0 0 0,-17 53 1 0 0,22-50-168 0 0,2-1 0 0 0,2 2 1 0 0,1-1-1 0 0,2 1 0 0 0,1 0 1 0 0,2 1-1 0 0,2-1 0 0 0,2 0 1 0 0,2 0-1 0 0,10 49 0 0 0,-10-68-42 0 0,2 0 0 0 0,0 0 0 0 0,2 0 0 0 0,17 32 0 0 0,-19-41 5 0 0,0-1 1 0 0,2 0 0 0 0,-1 0 0 0 0,1 0 0 0 0,0-1 0 0 0,1 0-1 0 0,0-1 1 0 0,0 0 0 0 0,15 9 0 0 0,-12-10 0 0 0,0 0 0 0 0,0-1-1 0 0,1-1 1 0 0,0 0 0 0 0,1-1 0 0 0,-1 0-1 0 0,1-1 1 0 0,-1 0 0 0 0,1-1 0 0 0,0-1-1 0 0,0 0 1 0 0,0-1 0 0 0,21-2 0 0 0,-12-1-7 0 0,-1 0 0 0 0,1-2 0 0 0,0 0 1 0 0,-1-2-1 0 0,34-14 0 0 0,-30 7 2 0 0,0-1 1 0 0,-1 0-1 0 0,-1-2 0 0 0,-1-1 0 0 0,0-1 1 0 0,-2-1-1 0 0,21-24 0 0 0,-7 3-5 0 0,-2-2-1 0 0,52-91 0 0 0,-67 102 138 0 0,-2-1-1 0 0,-1-1 1 0 0,16-53-1 0 0,-24 61 78 0 0,-1 0 0 0 0,-1 0 0 0 0,-2-1 0 0 0,-1 1 0 0 0,-1-47 0 0 0,-5 26 180 0 0,-1-1-1 0 0,-3 1 1 0 0,-2 0-1 0 0,-17-52 1 0 0,20 80-251 0 0,-1 1 1 0 0,0 0 0 0 0,-1 0-1 0 0,-1 1 1 0 0,-1 0-1 0 0,0 1 1 0 0,-2 0 0 0 0,-22-24-1 0 0,25 31-79 0 0,0 0-1 0 0,-1 0 0 0 0,0 2 1 0 0,0-1-1 0 0,-1 1 1 0 0,0 1-1 0 0,0 0 1 0 0,-1 0-1 0 0,1 1 0 0 0,-1 1 1 0 0,0 0-1 0 0,-1 1 1 0 0,-20-2-1 0 0,13 3-43 0 0,-1 2 0 0 0,1 0 0 0 0,-1 2 0 0 0,1 0 0 0 0,0 1-1 0 0,0 1 1 0 0,0 1 0 0 0,-22 9 0 0 0,25-7-2484 0 0,1 0 0 0 0,-30 19 0 0 0,6 2-5793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2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 2760 0 0,'0'-5'55'0'0,"0"3"-15"0"0,0 1 0 0 0,0 0 0 0 0,0 0 1 0 0,-1-1-1 0 0,1 1 0 0 0,0 0 0 0 0,-1 0 0 0 0,1-1 0 0 0,0 1 0 0 0,-1 0 0 0 0,1 0 1 0 0,-1 0-1 0 0,0 0 0 0 0,1 0 0 0 0,-1 0 0 0 0,-1-2 0 0 0,1 2 2376 0 0,1 1 839 0 0,0 0 158 0 0,0 3-2767 0 0,1-1-1 0 0,-1 1 1 0 0,1-1-1 0 0,-1 1 1 0 0,1-1-1 0 0,0 1 1 0 0,0-1 0 0 0,0 1-1 0 0,0-1 1 0 0,3 5-1 0 0,20 23 11 0 0,-5-6-116 0 0,91 150 701 0 0,32 50-443 0 0,56 86 148 0 0,-102-145-1114 0 0,-73-110 90 0 0,-18-40 68 0 0,1 0-1 0 0,1-1 1 0 0,11 21-1 0 0,-10-22-134 0 0,-6-10 54 0 0,-1 1-1 0 0,1-1 0 0 0,0 0 0 0 0,0 0 1 0 0,0 0-1 0 0,1 0 0 0 0,-1-1 0 0 0,4 4 1 0 0,-6-6 68 0 0,0 0 1 0 0,1 0 0 0 0,-1 0-1 0 0,0 0 1 0 0,0 1 0 0 0,1-1 0 0 0,-1 0-1 0 0,0 0 1 0 0,1 0 0 0 0,-1 0-1 0 0,0 0 1 0 0,0 0 0 0 0,1 0 0 0 0,-1 0-1 0 0,0 0 1 0 0,1 0 0 0 0,-1 0-1 0 0,0 0 1 0 0,0 0 0 0 0,1 0 0 0 0,-1 0-1 0 0,0 0 1 0 0,1 0 0 0 0,-1-1-1 0 0,0 1 1 0 0,0 0 0 0 0,1 0 0 0 0,-1 0-1 0 0,0 0 1 0 0,0 0 0 0 0,1-1-1 0 0,-1 1 1 0 0,0 0 0 0 0,0 0 0 0 0,0-1-1 0 0,1 1 1 0 0,-1 0 0 0 0,0 0-1 0 0,0-1 1 0 0,0 1 0 0 0,0 0 0 0 0,0 0-1 0 0,1-1 1 0 0,-1 1 0 0 0,0 0-1 0 0,0-1 1 0 0,0 1 0 0 0,0 0 0 0 0,0-1-1 0 0,1-16-1650 0 0,-2 8 1057 0 0,-1-1 0 0 0,0 1 0 0 0,-1 0 0 0 0,-5-13 0 0 0,1 2-132 0 0,-15-35-1217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2:4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12 4144 0 0,'4'-9'319'0'0,"-3"7"286"0"0,-1 2 1984 0 0,0 0 894 0 0,0 3 179 0 0,-2 14-1427 0 0,1-1 0 0 0,-6 21 0 0 0,-1 7-987 0 0,7-35-1022 0 0,-5 35 813 0 0,-16 57-1 0 0,-87 368-258 0 0,96-402-1576 0 0,0-5-47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0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 4144 0 0,'0'0'319'0'0,"0"0"37"0"0,0 0 935 0 0,0 0 433 0 0,0 0 90 0 0,0 0-125 0 0,-5-12 1124 0 0,5 20 76 0 0,5 56-1937 0 0,-4-43-746 0 0,-1-1 0 0 0,-3 33-1 0 0,0 3 10 0 0,-5 130 348 0 0,4-90-379 0 0,0 22-99 0 0,6 31-28 0 0,3 75-218 0 0,-2-43 320 0 0,-1-19-30 0 0,1 46-226 0 0,-3-197 68 0 0,-23 423 57 0 0,16-342-176 0 0,-2 125 602 0 0,-4 45-382 0 0,3-104-27 0 0,1-5-26 0 0,3 9-20 0 0,3-45 13 0 0,3 17 41 0 0,2 110-53 0 0,-1-39 0 0 0,-4-90 0 0 0,-1 9 0 0 0,8-16 0 0 0,5 81 0 0 0,14 20-568 0 0,-18-129 537 0 0,-1-7 342 0 0,23 300-127 0 0,-20-280-184 0 0,-1-1 0 0 0,8 120-319 0 0,-9-164 134 0 0,9 126 305 0 0,-10-122-16 0 0,1 36-109 0 0,-3-63-45 0 0,4 34 0 0 0,1-9 11 0 0,0 137-93 0 0,6 37-25 0 0,-8-165 98 0 0,-4-26 25 0 0,0-16-11 0 0,3 22 0 0 0,15 169-231 0 0,-17-160 232 0 0,2 14 26 0 0,3 89-28 0 0,2-21-15 0 0,0 0-15 0 0,-7-53-82 0 0,-3 68-59 0 0,-1-48 197 0 0,-3 29-425 0 0,-4 52 686 0 0,14-64-729 0 0,-7-75 364 0 0,0-26 241 0 0,2 0-1 0 0,0 19 1 0 0,2 1-34 0 0,-3 41 1 0 0,-1-16-85 0 0,2 149 1 0 0,0-150 0 0 0,0-39-192 0 0,-1 24 0 0 0,-1-1 79 0 0,2 302 533 0 0,7-263-413 0 0,-1-2-471 0 0,-5-58 682 0 0,1 0 1 0 0,6 24-1 0 0,0 10-149 0 0,0-3-615 0 0,-4-31 746 0 0,-1-1-1 0 0,0 24 1 0 0,1 46-107 0 0,-3-63-78 0 0,5 26 0 0 0,0-2-814 0 0,-6-28-104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0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3 295 3224 0 0,'0'0'6'0'0,"0"0"0"0"0,1 0 0 0 0,-1 0 0 0 0,0 0 1 0 0,0 0-1 0 0,1 0 0 0 0,-1 0 0 0 0,0 0 0 0 0,0 0 0 0 0,1 0 0 0 0,-1 0 0 0 0,0 0 0 0 0,0 0 1 0 0,1 0-1 0 0,-1 0 0 0 0,0 0 0 0 0,0-1 0 0 0,1 1 0 0 0,-1 0 0 0 0,0 0 0 0 0,0 0 1 0 0,0 0-1 0 0,1 0 0 0 0,-1-1 0 0 0,0 1 0 0 0,0 0 0 0 0,0 0 0 0 0,0 0 0 0 0,0-1 1 0 0,1 1-1 0 0,-1 0 0 0 0,0 0 0 0 0,0-1 0 0 0,0 1 0 0 0,0 0 0 0 0,0 0 0 0 0,0-1 1 0 0,0 1-1 0 0,0 0 0 0 0,0 0 0 0 0,0-1 0 0 0,0 1 0 0 0,0 0 0 0 0,-5-15 2485 0 0,5 14-2174 0 0,-1 0 1 0 0,1 0-1 0 0,-1 0 0 0 0,1 0 1 0 0,-1 0-1 0 0,1 0 1 0 0,-1 0-1 0 0,1 0 0 0 0,0 0 1 0 0,0-1-1 0 0,-1 1 0 0 0,1 0 1 0 0,0 0-1 0 0,0 0 1 0 0,0 0-1 0 0,0 0 0 0 0,1-1 1 0 0,-1 1-1 0 0,0 0 1 0 0,0 0-1 0 0,1-2 0 0 0,0 3 710 0 0,-1 0-60 0 0,0 0-59 0 0,0 0-218 0 0,2 2-91 0 0,5 5-316 0 0,0 0 0 0 0,0 1-1 0 0,-1 0 1 0 0,-1 0 0 0 0,10 17 0 0 0,6 10 110 0 0,37 37 429 0 0,-1-2-76 0 0,-30-33-421 0 0,-3 2-1 0 0,27 55 1 0 0,72 128 1437 0 0,-112-206-1552 0 0,16 21 0 0 0,-23-32-147 0 0,1 0-1 0 0,0 0 1 0 0,0 0 0 0 0,0 0-1 0 0,1-1 1 0 0,-1 0 0 0 0,8 4 0 0 0,-12-7-36 0 0,0 0 1 0 0,1-1 0 0 0,-1 1 0 0 0,1-1 0 0 0,-1 1 0 0 0,0-1 0 0 0,1 1 0 0 0,-1-1 0 0 0,1 0 0 0 0,0 0-1 0 0,-1 0 1 0 0,1 0 0 0 0,-1 0 0 0 0,1 0 0 0 0,-1 0 0 0 0,1 0 0 0 0,-1-1 0 0 0,1 1 0 0 0,-1-1-1 0 0,1 1 1 0 0,-1-1 0 0 0,1 1 0 0 0,-1-1 0 0 0,0 0 0 0 0,1 0 0 0 0,-1 0 0 0 0,1-1 0 0 0,3-2 77 0 0,-1-1 1 0 0,0 0-1 0 0,0 0 1 0 0,0-1 0 0 0,4-7-1 0 0,-1 0 18 0 0,-1 0 1 0 0,0-1-1 0 0,-1 0 0 0 0,0 1 0 0 0,2-16 1 0 0,10-76 191 0 0,-6 36-99 0 0,19-116 47 0 0,16-79-1513 0 0,-33 192-508 0 0,2-4-4317 0 0,3 10-1831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68 4144 0 0,'0'-9'148'0'0,"0"-1"-1"0"0,-1 1 1 0 0,0-1 0 0 0,0 1 0 0 0,-4-11 0 0 0,5 23 9749 0 0,0 5-4704 0 0,0 58-2731 0 0,39 217 258 0 0,-32-243-2668 0 0,56 296 160 0 0,14-78 554 0 0,-70-241-987 0 0,0-1 1 0 0,1 1 0 0 0,1-2 0 0 0,1 1-1 0 0,13 17 1 0 0,-20-30-152 0 0,-1 0 1 0 0,1 0-1 0 0,0 0 0 0 0,0 0 0 0 0,0 0 0 0 0,7 3 1 0 0,3 3-1135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3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3680 0 0,'0'0'284'0'0,"0"0"169"0"0,0 0 1406 0 0,0 0 630 0 0,0 0 126 0 0,0 0-163 0 0,0 0-803 0 0,0 0-355 0 0,2 0-70 0 0,1-2-977 0 0,0 1 0 0 0,-1 0 0 0 0,1 1 0 0 0,0-1 0 0 0,0 1 0 0 0,0-1 0 0 0,0 1 1 0 0,0 0-1 0 0,0 0 0 0 0,6 1 0 0 0,33 7 887 0 0,-21-3-619 0 0,246 72 1517 0 0,-87-1-1689 0 0,-60-22-189 0 0,-50-25-166 0 0,111 42-80 0 0,-118-47-1192 0 0,-36-16-72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4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0 4144 0 0,'-1'3'872'0'0,"0"-1"-1"0"0,0 0 1 0 0,-1 1 0 0 0,1-1-1 0 0,-1 0 1 0 0,1 0 0 0 0,-1 1-1 0 0,0-1 1 0 0,0 0 0 0 0,0-1-1 0 0,0 1 1 0 0,-4 3 0 0 0,-6 6 355 0 0,1 1-188 0 0,-10 11 437 0 0,-27 15 32 0 0,-1-3 1 0 0,-91 50-1 0 0,94-64-1214 0 0,27-14-1129 0 0,-30 18 0 0 0,18-5-7164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4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98 10136 0 0,'-8'-4'158'0'0,"-1"1"0"0"0,0 0 1 0 0,0 0-1 0 0,0 1 1 0 0,0 0-1 0 0,0 1 0 0 0,-1-1 1 0 0,1 2-1 0 0,-1 0 0 0 0,-12 1 1 0 0,10 1 315 0 0,1 0 0 0 0,0 0 1 0 0,0 1-1 0 0,0 1 0 0 0,1 0 0 0 0,-1 1 1 0 0,1 0-1 0 0,-15 9 0 0 0,5 0-55 0 0,0 1-1 0 0,0 1 0 0 0,2 1 1 0 0,0 0-1 0 0,1 1 1 0 0,0 1-1 0 0,2 1 0 0 0,0 0 1 0 0,2 1-1 0 0,0 1 0 0 0,1 0 1 0 0,1 0-1 0 0,2 1 1 0 0,-11 35-1 0 0,9-20-188 0 0,2 1 0 0 0,2 0 0 0 0,1 0 0 0 0,2 0 0 0 0,2 1 0 0 0,2-1 0 0 0,7 67 0 0 0,-4-80-103 0 0,2 0 0 0 0,1 0 0 0 0,0 0-1 0 0,2-1 1 0 0,18 39 0 0 0,-16-44-62 0 0,1-2 0 0 0,1 1 0 0 0,0-1-1 0 0,2-1 1 0 0,18 19 0 0 0,-20-24-125 0 0,1-1 0 0 0,0-1 1 0 0,0 0-1 0 0,1-1 0 0 0,0 0 0 0 0,1-2 1 0 0,24 11-1 0 0,-16-10 20 0 0,0-1 1 0 0,1-1 0 0 0,-1 0-1 0 0,1-2 1 0 0,0-2-1 0 0,0 0 1 0 0,0-1 0 0 0,0-1-1 0 0,0-1 1 0 0,0-1-1 0 0,0-2 1 0 0,0 0 0 0 0,0-2-1 0 0,-1 0 1 0 0,25-11-1 0 0,-16 3-30 0 0,0-2-1 0 0,-1-2 1 0 0,-1 0 0 0 0,0-2-1 0 0,-2-2 1 0 0,0 0-1 0 0,-2-2 1 0 0,-1 0 0 0 0,0-2-1 0 0,-2-1 1 0 0,-1-1-1 0 0,-1-1 1 0 0,-2 0 0 0 0,17-34-1 0 0,-26 41 109 0 0,-1 0-1 0 0,0-1 1 0 0,-2 0-1 0 0,-1 0 1 0 0,-1 0-1 0 0,0-1 1 0 0,-2 0-1 0 0,-1 0 1 0 0,-1 0-1 0 0,-1 0 1 0 0,-1 0-1 0 0,-1 0 1 0 0,-1 1-1 0 0,-1-1 1 0 0,-12-37-1 0 0,6 31 189 0 0,-2 0 1 0 0,-1 1-1 0 0,-1 1 0 0 0,-1 0 0 0 0,-2 0 1 0 0,-1 2-1 0 0,-1 0 0 0 0,-37-39 0 0 0,41 51-107 0 0,0 0 1 0 0,-1 1-1 0 0,-1 0 0 0 0,0 1 1 0 0,0 1-1 0 0,-1 1 0 0 0,-1 1 0 0 0,0 0 1 0 0,0 1-1 0 0,0 1 0 0 0,-1 1 1 0 0,0 1-1 0 0,0 1 0 0 0,-31-3 0 0 0,26 5-56 0 0,0 2-1 0 0,-1 1 0 0 0,-36 6 0 0 0,47-4-110 0 0,0 0-1 0 0,1 1 0 0 0,0 0 1 0 0,0 1-1 0 0,0 1 1 0 0,0 0-1 0 0,-15 10 1 0 0,-13 14-1456 0 0,2 4-4808 0 0,2 2-2165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4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15 8288 0 0,'0'0'638'0'0,"0"0"40"0"0,3-1 1699 0 0,1-1-860 0 0,0 0 0 0 0,0 0 0 0 0,0 1 1 0 0,0-1-1 0 0,9 0 0 0 0,26 0 1871 0 0,-19 3-2725 0 0,37 8 0 0 0,-47-7-613 0 0,0 1 1 0 0,-1 0-1 0 0,1 1 0 0 0,-1-1 1 0 0,0 2-1 0 0,0-1 0 0 0,0 1 1 0 0,-1 1-1 0 0,15 11 0 0 0,-19-14-51 0 0,-1 0-1 0 0,0 0 1 0 0,-1 0-1 0 0,1 0 1 0 0,-1 1-1 0 0,1-1 1 0 0,-1 1-1 0 0,0-1 1 0 0,0 1-1 0 0,0 0 1 0 0,-1 0-1 0 0,1-1 1 0 0,-1 1-1 0 0,0 1 1 0 0,0-1-1 0 0,-1 0 1 0 0,1 0-1 0 0,-1 0 1 0 0,0 0-1 0 0,0 0 1 0 0,0 0-1 0 0,0 1 1 0 0,-1-1-1 0 0,0 0 1 0 0,1 0-1 0 0,-3 4 1 0 0,-3 8-30 0 0,-1-1 0 0 0,0 0 1 0 0,-1-1-1 0 0,-1 0 0 0 0,0 0 1 0 0,-1-1-1 0 0,-1 0 0 0 0,0-1 1 0 0,-18 16-1 0 0,-6 1-58 0 0,-1-1 0 0 0,-45 26 0 0 0,32-25 116 0 0,-24 17 124 0 0,32-18 92 0 0,-45 35 1056 0 0,84-61-980 0 0,11 6 65 0 0,-5-6-369 0 0,0 0 1 0 0,0 0 0 0 0,0-1-1 0 0,0 1 1 0 0,0-1 0 0 0,1 0-1 0 0,-1 0 1 0 0,0 0-1 0 0,1-1 1 0 0,4 1 0 0 0,7-2 52 0 0,24-2 1 0 0,-22 2-57 0 0,240-32-557 0 0,-168 20 69 0 0,-30 5-663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5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25 10136 0 0,'0'-1'162'0'0,"0"0"0"0"0,0 0 0 0 0,0 0 1 0 0,0-1-1 0 0,0 1 0 0 0,0 0 0 0 0,0 0 0 0 0,1 0 1 0 0,-1 0-1 0 0,0 0 0 0 0,1 0 0 0 0,-1 0 0 0 0,1 0 1 0 0,-1 0-1 0 0,1 0 0 0 0,-1 0 0 0 0,1 0 1 0 0,-1 0-1 0 0,1 1 0 0 0,1-3 0 0 0,-1 3 198 0 0,0 0 1 0 0,0-1-1 0 0,0 1 0 0 0,1 0 0 0 0,-1 0 1 0 0,0 0-1 0 0,0-1 0 0 0,0 1 0 0 0,0 0 1 0 0,0 0-1 0 0,0 1 0 0 0,0-1 0 0 0,0 0 1 0 0,0 0-1 0 0,0 0 0 0 0,1 1 0 0 0,-1-1 1 0 0,0 1-1 0 0,0-1 0 0 0,1 1 0 0 0,2 1 61 0 0,0 0 0 0 0,1-1-1 0 0,-1 0 1 0 0,9 1-1 0 0,11 3 276 0 0,-10-1-524 0 0,-6-2-133 0 0,1 1 0 0 0,0 0 0 0 0,-1 0 0 0 0,0 1-1 0 0,14 9 1 0 0,-20-12-37 0 0,0 0 1 0 0,0 0-1 0 0,0 1 0 0 0,0-1 0 0 0,0 0 0 0 0,-1 1 0 0 0,1 0 0 0 0,-1-1 0 0 0,1 1 1 0 0,-1 0-1 0 0,0 0 0 0 0,1 0 0 0 0,-1 0 0 0 0,0 0 0 0 0,0 0 0 0 0,0 0 1 0 0,-1 0-1 0 0,1 1 0 0 0,0-1 0 0 0,-1 0 0 0 0,0 0 0 0 0,1 1 0 0 0,-1-1 0 0 0,0 0 1 0 0,0 0-1 0 0,0 1 0 0 0,0-1 0 0 0,-1 0 0 0 0,0 3 0 0 0,-1 4-2 0 0,0-1 0 0 0,0 0 0 0 0,-1 0 0 0 0,0 0 0 0 0,0 0 0 0 0,-1-1 0 0 0,-9 15 0 0 0,2-7 0 0 0,-1 0 0 0 0,-20 20 0 0 0,22-26 9 0 0,-1 0 1 0 0,0-1-1 0 0,0 0 0 0 0,-1 0 0 0 0,0-1 0 0 0,-16 7 0 0 0,26-13-10 0 0,-2-1 2 0 0,-6 0-13 0 0,25-5-141 0 0,-13 4 146 0 0,0 0-1 0 0,-1 1 1 0 0,1-1-1 0 0,0 0 1 0 0,0 1-1 0 0,0-1 1 0 0,0 1 0 0 0,3-1-1 0 0,41 7-83 0 0,-11-2 33 0 0,-14-1 51 0 0,-1 0 0 0 0,29 9 0 0 0,-45-11-7 0 0,0 1 0 0 0,-1-1 0 0 0,1 0 0 0 0,0 1 0 0 0,-1 0 0 0 0,1 0 0 0 0,-1 0 0 0 0,1 1 0 0 0,-1-1 0 0 0,0 1 0 0 0,0-1 0 0 0,0 1 0 0 0,-1 0 0 0 0,1 0 0 0 0,-1 0 0 0 0,1 1 0 0 0,-1-1 0 0 0,0 1 0 0 0,0-1 0 0 0,-1 1 0 0 0,1 0 0 0 0,-1-1 0 0 0,0 1 0 0 0,0 0 0 0 0,0 0 0 0 0,0 0 0 0 0,-1 0 0 0 0,1 0 0 0 0,-1 0 0 0 0,0 0 0 0 0,0 0 0 0 0,-1 5 0 0 0,-2-1 71 0 0,1 0 0 0 0,-1-1 0 0 0,0 1 0 0 0,-1-1 0 0 0,0 0-1 0 0,0 0 1 0 0,-1 0 0 0 0,1-1 0 0 0,-1 1 0 0 0,-11 9 0 0 0,3-3 115 0 0,-1-1 0 0 0,0-1 1 0 0,-29 18-1 0 0,26-21-67 0 0,-29 12 1 0 0,5-3-9 0 0,23-9-26 0 0,-1 0 0 0 0,-23 7 0 0 0,35-14-246 0 0,0 1-1 0 0,0-1 1 0 0,0 0 0 0 0,0 0-1 0 0,-1-1 1 0 0,1 0 0 0 0,0-1 0 0 0,0 1-1 0 0,-14-4 1 0 0,3 0-780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0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0 449 4144 0 0,'0'0'191'0'0,"0"0"230"0"0,0 0 864 0 0,0 0 379 0 0,0 0 80 0 0,0 0-145 0 0,0 0-671 0 0,0 0-295 0 0,0 0-60 0 0,5-4 401 0 0,36-43 676 0 0,-38 43-1560 0 0,-1 0-1 0 0,1 1 1 0 0,0-1 0 0 0,3-9-1 0 0,4-5 21 0 0,-5 10-67 0 0,19-26 40 0 0,-2-2 0 0 0,27-59 1 0 0,-36 62-204 0 0,29-64-1244 0 0,-30 73-148 0 0,-6-1-3501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2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127 131 10104 0 0,'-5'-19'511'0'0,"-4"-31"0"0"0,9 46-455 0 0,-2-3 6 0 0,1 0 0 0 0,-1 0 0 0 0,-4-10 0 0 0,-2 2 3213 0 0,8 15-3214 0 0,0 0 1 0 0,0 0-1 0 0,0-1 0 0 0,0 1 1 0 0,0 0-1 0 0,0 0 0 0 0,0 0 1 0 0,0-1-1 0 0,-1 1 1 0 0,1 0-1 0 0,0 0 0 0 0,0-1 1 0 0,0 1-1 0 0,0 0 0 0 0,0 0 1 0 0,-1 0-1 0 0,1 0 1 0 0,0-1-1 0 0,0 1 0 0 0,0 0 1 0 0,-1 0-1 0 0,1 0 0 0 0,0 0 1 0 0,0 0-1 0 0,0 0 1 0 0,-1-1-1 0 0,1 1 0 0 0,0 0 1 0 0,0 0-1 0 0,-1 0 0 0 0,1 0 1 0 0,0 0-1 0 0,0 0 1 0 0,0 0-1 0 0,-1 0 0 0 0,1 0 1 0 0,0 0-1 0 0,0 0 0 0 0,-1 0 1 0 0,1 0-1 0 0,0 0 1 0 0,0 1-1 0 0,-1-1 0 0 0,1 0 1 0 0,0 0-1 0 0,0 0 0 0 0,0 0 1 0 0,-1 0-1 0 0,1 0 0 0 0,0 1 1 0 0,-6 13 2558 0 0,4-6-2444 0 0,-7 21 1383 0 0,-9 58 0 0 0,5-17-1105 0 0,-16 94 258 0 0,26-154-701 0 0,2-8-8 0 0,0 0 0 0 0,0 0-1 0 0,1 1 1 0 0,-1-1 0 0 0,1 1-1 0 0,-1-1 1 0 0,1 0-1 0 0,0 1 1 0 0,0-1 0 0 0,0 4-1 0 0,0-4 137 0 0,0-2 21 0 0,0 0-7 0 0,0 0-110 0 0,0 0-459 0 0,2-1 303 0 0,-1 1 0 0 0,0-1 1 0 0,1 1-1 0 0,-1-1 0 0 0,0 0 1 0 0,0 0-1 0 0,0 0 0 0 0,0 0 0 0 0,1 0 1 0 0,-2 0-1 0 0,1 0 0 0 0,0 0 1 0 0,0 0-1 0 0,0 0 0 0 0,0-1 0 0 0,-1 1 1 0 0,1 0-1 0 0,0-2 0 0 0,2-2-208 0 0,0 0 142 0 0,0 0-1 0 0,-1 0 1 0 0,0-1-1 0 0,0 1 1 0 0,0 0-1 0 0,-1-1 1 0 0,1-6-1 0 0,3-42-768 0 0,-4 36 672 0 0,1-25-185 0 0,-2 25 402 0 0,1 1 0 0 0,4-27 0 0 0,-2 33 142 0 0,-1 0 0 0 0,1 0 0 0 0,1 0 0 0 0,0 0 0 0 0,1 0 0 0 0,11-19 0 0 0,-15 29-13 0 0,1 0 1 0 0,-1 0-1 0 0,0-1 1 0 0,1 1-1 0 0,-1 0 0 0 0,1 0 1 0 0,0 0-1 0 0,-1 1 1 0 0,1-1-1 0 0,0 0 0 0 0,-1 0 1 0 0,1 1-1 0 0,0 0 1 0 0,0-1-1 0 0,-1 1 0 0 0,1 0 1 0 0,0-1-1 0 0,0 1 0 0 0,0 0 1 0 0,-1 1-1 0 0,4-1 1 0 0,3 1 118 0 0,0 1-1 0 0,-1-1 1 0 0,12 5 0 0 0,-12-3-71 0 0,1 1 0 0 0,-1 0 0 0 0,0 0 0 0 0,0 1 0 0 0,-1 0 0 0 0,1 0 0 0 0,-1 1 0 0 0,10 11 0 0 0,-6-7 60 0 0,19 15-1 0 0,135 74-839 0 0,-155-95 247 0 0,9 5-508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0 645 3680 0 0,'1'-1'284'0'0,"2"-6"266"0"0,0 0 1 0 0,0 1-1 0 0,-1-1 1 0 0,0 0-1 0 0,1-8 0 0 0,-1 6 826 0 0,1 0 0 0 0,-1 0 0 0 0,6-12 0 0 0,0 3-391 0 0,8-26-1 0 0,-10 25-726 0 0,15-30-1 0 0,-1 0 28 0 0,-15 33 53 0 0,15-27 1 0 0,-5 13-227 0 0,-2 0 1 0 0,14-44-1 0 0,-6 14-597 0 0,-15 42-290 0 0,-1 0 1 0 0,-1-1 0 0 0,2-22-1 0 0,-2 23-563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1 510 3680 0 0,'4'-14'216'0'0,"2"-12"-40"0"0,-9 16 738 0 0,3 10-797 0 0,0-1 0 0 0,-1 1 1 0 0,1-1-1 0 0,0 0 0 0 0,0 1 1 0 0,-1-1-1 0 0,1 1 0 0 0,0-1 0 0 0,0 0 1 0 0,0 1-1 0 0,0-1 0 0 0,0 1 1 0 0,0-1-1 0 0,0 0 0 0 0,0 1 1 0 0,0-1-1 0 0,1 0 0 0 0,3-28 3255 0 0,-3 20-2830 0 0,1 1 1 0 0,-1 0 0 0 0,4-11 0 0 0,21-57 825 0 0,25-126 0 0 0,-48 160-1216 0 0,-1 6-1402 0 0,3 16-3868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0 446 9152 0 0,'0'0'421'0'0,"5"-13"150"0"0,-4-1 730 0 0,0 0 1 0 0,6-20 0 0 0,21-123 3846 0 0,-14 73-4730 0 0,-11 60-1411 0 0,0-28 0 0 0,-2 30-2402 0 0,0-10-2711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3224 0 0,'0'10'473'0'0,"0"-8"779"0"0,0-2 341 0 0,0 0 67 0 0,0-7-616 0 0,1-1-1 0 0,1 1 0 0 0,2-9 0 0 0,2-16-332 0 0,-3 0-318 0 0,13-118-668 0 0,-11 114-657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0 599 3680 0 0,'0'0'284'0'0,"0"0"16"0"0,0 0 761 0 0,0 0 348 0 0,0 0 67 0 0,0 0-68 0 0,0 0-356 0 0,0 0-157 0 0,0 0-30 0 0,0 0-37 0 0,0 0-124 0 0,0 0-52 0 0,0 0-10 0 0,0 0-42 0 0,0 0-168 0 0,2-1-75 0 0,0-1-215 0 0,0-1-1 0 0,0 1 1 0 0,0-1 0 0 0,-1 0-1 0 0,1 0 1 0 0,-1 1 0 0 0,1-1-1 0 0,-1 0 1 0 0,0 0 0 0 0,0 0 0 0 0,0-5-1 0 0,4-37 886 0 0,-3 20-1060 0 0,4-213 756 0 0,-7 163-940 0 0,1 30-1001 0 0,-9-57 1 0 0,5 72 71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136 599 3224 0 0,'0'0'551'0'0,"0"0"1103"0"0,0 0 487 0 0,1-1 99 0 0,1-2-1606 0 0,-1 0-1 0 0,1 0 1 0 0,-1 0 0 0 0,0-1-1 0 0,0 1 1 0 0,-1 0-1 0 0,1-1 1 0 0,-1 1-1 0 0,1-6 1 0 0,-4-34 2394 0 0,1 9-1903 0 0,1 5-740 0 0,-2-1-1 0 0,0 2 1 0 0,-9-34-1 0 0,-29-82-328 0 0,14 78-895 0 0,8 23-356 0 0,2 3-990 0 0,-2 0-4345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237 551 3680 0 0,'0'0'284'0'0,"0"0"112"0"0,0 0 1166 0 0,0 0 534 0 0,0 0 103 0 0,0 0-144 0 0,0 0-1921 0 0,0 0 1 0 0,0 0 0 0 0,0 0 0 0 0,-1 0-1 0 0,1 0 1 0 0,0 0 0 0 0,0 0 0 0 0,-1 0 0 0 0,1 0-1 0 0,0 0 1 0 0,0 0 0 0 0,-1 0 0 0 0,1 0-1 0 0,0 0 1 0 0,0 0 0 0 0,0 0 0 0 0,-1 0-1 0 0,1-1 1 0 0,0 1 0 0 0,0 0 0 0 0,0 0-1 0 0,-1 0 1 0 0,1 0 0 0 0,0 0 0 0 0,0-1 0 0 0,-42-75 4232 0 0,-13-47-3330 0 0,38 84-770 0 0,-32-84-61 0 0,13 29-350 0 0,12 29-1708 0 0,15 37 706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211 357 9184 0 0,'0'0'421'0'0,"0"0"-12"0"0,0 0-82 0 0,0 0 628 0 0,0-2 298 0 0,-1-8-642 0 0,0 1 0 0 0,-1 0 0 0 0,0-1 0 0 0,-1 1-1 0 0,1 0 1 0 0,-2 0 0 0 0,0 1 0 0 0,0-1 0 0 0,-5-8 0 0 0,0 1-256 0 0,2 4-100 0 0,0-1 1 0 0,-2 2 0 0 0,-15-19-1 0 0,14 19-187 0 0,0-1 0 0 0,1 0-1 0 0,-10-18 1 0 0,9 12-809 0 0,-1 1-1 0 0,-23-29 1 0 0,15 18-5797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324 428 3680 0 0,'0'0'284'0'0,"0"0"149"0"0,0 0 1322 0 0,0 0 593 0 0,0 0 116 0 0,0 0-175 0 0,-5-7 219 0 0,-2-3-1279 0 0,2 3-565 0 0,1 0-1 0 0,-8-14 1 0 0,-3-10-52 0 0,-2 0 1 0 0,-36-50-1 0 0,21 33-491 0 0,10 19-401 0 0,-2 0 0 0 0,-1 1 0 0 0,-33-29 0 0 0,36 37-640 0 0,0-1-564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4:0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92 10136 0 0,'-7'-2'152'0'0,"-1"0"1"0"0,0 0-1 0 0,0 1 0 0 0,0 0 1 0 0,0 0-1 0 0,0 1 1 0 0,0 0-1 0 0,-9 1 0 0 0,0 1 569 0 0,-1 1 0 0 0,-25 8 0 0 0,19-2 84 0 0,0 2-1 0 0,1 0 0 0 0,1 1 1 0 0,-42 31-1 0 0,62-42-781 0 0,-20 15 124 0 0,1 1-1 0 0,1 1 0 0 0,1 1 0 0 0,0 1 1 0 0,1 0-1 0 0,2 1 0 0 0,0 1 0 0 0,1 1 1 0 0,1 0-1 0 0,1 1 0 0 0,1 0 0 0 0,-15 47 1 0 0,15-33-84 0 0,1 0 1 0 0,2 1-1 0 0,2 0 0 0 0,-4 66 1 0 0,11-81-66 0 0,0 1 1 0 0,2 0-1 0 0,1-1 1 0 0,1 1 0 0 0,0-1-1 0 0,2 0 1 0 0,1 0-1 0 0,17 38 1 0 0,-10-35 166 0 0,0 0 1 0 0,37 47 0 0 0,48 41-145 0 0,-80-95-18 0 0,1-2-1 0 0,1-1 1 0 0,1 0-1 0 0,0-2 1 0 0,45 24-1 0 0,-29-21-52 0 0,0-1-1 0 0,1-2 1 0 0,46 10 0 0 0,-62-19-35 0 0,0-2 1 0 0,0 0-1 0 0,0-1 1 0 0,1-2 0 0 0,-1 0-1 0 0,1-2 1 0 0,39-5-1 0 0,-45 2 104 0 0,1 0 1 0 0,-1-1-1 0 0,0-1 0 0 0,0-1 0 0 0,0-1 0 0 0,-1 0 0 0 0,0-1 0 0 0,-1-1 1 0 0,28-22-1 0 0,-7 1-47 0 0,-2-1 1 0 0,-1-2 0 0 0,-2-2-1 0 0,-1-1 1 0 0,32-50 0 0 0,-52 69 104 0 0,-1-2 0 0 0,-1 1 1 0 0,-1-1-1 0 0,0-1 0 0 0,-1 1 0 0 0,-2-1 1 0 0,0 0-1 0 0,3-28 0 0 0,-5 6 228 0 0,-1 0 0 0 0,-3 0 0 0 0,-6-49-1 0 0,4 62 26 0 0,-1 0-1 0 0,-2 0 1 0 0,-1 1-1 0 0,-2 0 1 0 0,0 0-1 0 0,-18-34 1 0 0,-5 4 969 0 0,-53-73-1 0 0,67 107-1017 0 0,-2 0-1 0 0,0 2 1 0 0,-2 0 0 0 0,0 1-1 0 0,-1 2 1 0 0,-2 0-1 0 0,0 2 1 0 0,-50-28-1 0 0,63 39-217 0 0,-2 1-1 0 0,1 0 1 0 0,-1 1-1 0 0,1 0 0 0 0,-1 1 1 0 0,-1 1-1 0 0,1 0 0 0 0,0 1 1 0 0,-1 1-1 0 0,-17 0 1 0 0,14 2-161 0 0,0 1 0 0 0,0 0 0 0 0,0 1 0 0 0,0 1 0 0 0,1 1 0 0 0,0 1 0 0 0,-31 14 0 0 0,3 3-807 0 0,4 2-50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3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28 7888 0 0,'-12'-25'713'0'0,"12"25"-709"0"0,0 0-1 0 0,0 0 1 0 0,-1 0 0 0 0,1 0-1 0 0,0 0 1 0 0,0-1 0 0 0,0 1 0 0 0,0 0-1 0 0,0 0 1 0 0,0 0 0 0 0,0 0-1 0 0,0 0 1 0 0,0 0 0 0 0,-1 0-1 0 0,1-1 1 0 0,0 1 0 0 0,0 0-1 0 0,0 0 1 0 0,0 0 0 0 0,0 0-1 0 0,-1 0 1 0 0,1 0 0 0 0,0 0-1 0 0,0 0 1 0 0,0 0 0 0 0,0 0 0 0 0,0 0-1 0 0,-1 0 1 0 0,1 0 0 0 0,0 0-1 0 0,0 0 1 0 0,0 0 0 0 0,0 0-1 0 0,0 0 1 0 0,-1 0 0 0 0,1 0-1 0 0,0 0 1 0 0,0 0 0 0 0,0 0-1 0 0,0 0 1 0 0,-1 0 0 0 0,-4 6-17 0 0,1-1 1842 0 0,-3-6-515 0 0,-4 2 961 0 0,10-1-2203 0 0,1 0 0 0 0,0 0-1 0 0,0 0 1 0 0,-1 0 0 0 0,1 0-1 0 0,0 1 1 0 0,-1-1 0 0 0,1 0-1 0 0,0 0 1 0 0,0 1 0 0 0,0-1-1 0 0,-1 0 1 0 0,1 0 0 0 0,0 1-1 0 0,0-1 1 0 0,0 0 0 0 0,-1 1-1 0 0,1-1 1 0 0,0 0 0 0 0,0 0-1 0 0,0 1 1 0 0,0-1 0 0 0,0 0-1 0 0,0 1 1 0 0,0-1 0 0 0,0 0-1 0 0,0 1 1 0 0,0-1 0 0 0,0 1 0 0 0,-2 3 692 0 0,-1 5-281 0 0,3 166 2149 0 0,-7-60-2293 0 0,0 3-190 0 0,4 187-23 0 0,2-250-115 0 0,1 43-1 0 0,2 120 491 0 0,-3-121-459 0 0,0-44-179 0 0,1 39-112 0 0,1 42 224 0 0,0-21 26 0 0,-4 8-1 0 0,1 20 0 0 0,2-106 0 0 0,-3 35 0 0 0,0 4 0 0 0,0 116 0 0 0,-3-80-66 0 0,4-57-54 0 0,-9 54 1 0 0,9-82-25 0 0,1-1 1 0 0,4 46-1 0 0,0 22-182 0 0,-7-43 161 0 0,0 36-92 0 0,-1 74-355 0 0,5-114 474 0 0,1-7-138 0 0,-2 1 0 0 0,-7 53 0 0 0,4-68 40 0 0,1 27 0 0 0,0 0-36 0 0,0 57-26 0 0,3-27 205 0 0,-2 78 6 0 0,3-82 91 0 0,2 166-4 0 0,-3-108-165 0 0,1-101 110 0 0,-4 79-980 0 0,2-103 249 0 0,1-1 0 0 0,2 14 0 0 0,-1-13 49 0 0,-1 11-784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6:5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1033 7544 0 0,'42'18'301'0'0,"51"18"214"0"0,-8-14 152 0 0,1-5 0 0 0,90 8 0 0 0,329-2 2623 0 0,-496-23-3236 0 0,450-13 1555 0 0,-333 1-597 0 0,200-47 0 0 0,-124 5-341 0 0,-147 36-432 0 0,85-40 0 0 0,-120 48-139 0 0,0-2 0 0 0,-1 0 0 0 0,0-1 0 0 0,-1-1-1 0 0,-1-1 1 0 0,0 0 0 0 0,-1-2 0 0 0,0 1 0 0 0,-2-2-1 0 0,0 0 1 0 0,-1-1 0 0 0,18-33 0 0 0,-24 37-2 0 0,0 0 0 0 0,-1 0 0 0 0,-1 0 0 0 0,0-1 0 0 0,-1 0 0 0 0,-1 0 0 0 0,0 0 0 0 0,-1 0 0 0 0,-1-1 0 0 0,0 1 0 0 0,-2 0 0 0 0,0 0 0 0 0,0-1 0 0 0,-2 1 0 0 0,0 0 0 0 0,0 0 0 0 0,-2 1 0 0 0,-8-21 0 0 0,5 18-32 0 0,-1 2 0 0 0,-1-1 0 0 0,0 1 0 0 0,-1 1 0 0 0,-1 0 0 0 0,0 1 0 0 0,-1 0 0 0 0,-1 0 0 0 0,0 2 0 0 0,-17-13 0 0 0,-10-2-48 0 0,-1 1 0 0 0,-75-33 0 0 0,75 40-46 0 0,-2 2 0 0 0,0 2 0 0 0,-1 2 0 0 0,-70-12 0 0 0,1 10 10 0 0,-1 5 0 0 0,0 4-1 0 0,0 6 1 0 0,0 5 0 0 0,1 4 0 0 0,-186 41-1 0 0,89 14-118 0 0,7 18-30 0 0,133-52-16 0 0,-108 65-1 0 0,147-75 81 0 0,2 1 0 0 0,1 1 0 0 0,0 2 0 0 0,2 1 0 0 0,-38 44 0 0 0,48-46-112 0 0,1 0 1 0 0,1 1-1 0 0,1 1 0 0 0,2 0 1 0 0,0 1-1 0 0,2 0 0 0 0,-13 48 1 0 0,19-57-410 0 0,-2 23 1 0 0,4 16-676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6:5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1136 5984 0 0,'9'9'147'0'0,"1"0"-1"0"0,-1 0 1 0 0,2-1 0 0 0,-1-1-1 0 0,1 1 1 0 0,0-2 0 0 0,14 7-1 0 0,88 30 2554 0 0,-75-30-1523 0 0,9 4-137 0 0,0-2 0 0 0,67 12 0 0 0,23-9 114 0 0,0-5-1 0 0,1-7 0 0 0,175-14 0 0 0,-15-22 448 0 0,0-21-460 0 0,-142 14-508 0 0,220-83 0 0 0,-148 21-382 0 0,-190 80-175 0 0,0-2 0 0 0,-1-2 0 0 0,56-46 0 0 0,-79 57 5 0 0,-2-1-1 0 0,1 0 1 0 0,-2-1-1 0 0,0 0 1 0 0,0-1-1 0 0,-2 0 1 0 0,0 0 0 0 0,0-1-1 0 0,-2 0 1 0 0,7-21-1 0 0,-9 24-6 0 0,-1-1-1 0 0,-1 0 1 0 0,0-1-1 0 0,-1 1 1 0 0,-1 0-1 0 0,0-1 1 0 0,-1 1-1 0 0,0-1 0 0 0,-1 1 1 0 0,-1-1-1 0 0,0 1 1 0 0,-8-26-1 0 0,1 19 10 0 0,0 0 0 0 0,-1 1 0 0 0,-1 0-1 0 0,0 1 1 0 0,-2 0 0 0 0,0 1 0 0 0,-1 0 0 0 0,-1 1-1 0 0,-1 1 1 0 0,-21-18 0 0 0,8 11-19 0 0,-1 1-1 0 0,-1 1 1 0 0,0 2-1 0 0,-2 1 1 0 0,-51-21-1 0 0,13 13-71 0 0,-1 3-1 0 0,-1 4 1 0 0,-146-20 0 0 0,91 27-88 0 0,-191 7 1 0 0,-108 45-17 0 0,35 46 137 0 0,379-83-28 0 0,-75 21-257 0 0,-148 61 1 0 0,177-58 134 0 0,2 2 1 0 0,1 3-1 0 0,-66 50 0 0 0,64-38 42 0 0,2 3-1 0 0,-65 70 0 0 0,95-89 12 0 0,3 1 0 0 0,0 1 0 0 0,2 1 0 0 0,1 1 0 0 0,1 1-1 0 0,-18 45 1 0 0,31-62-104 0 0,1 1 1 0 0,0-1-1 0 0,1 1 0 0 0,1 0 0 0 0,1 0 0 0 0,0 0 1 0 0,1 22-1 0 0,2-25-117 0 0,0-1 0 0 0,0 1 0 0 0,2 0-1 0 0,0-1 1 0 0,0 1 0 0 0,2-1 0 0 0,-1 0 0 0 0,1 0 0 0 0,11 18 0 0 0,33 41-1123 0 0,-46-68 1337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7:0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5984 0 0,'0'0'464'0'0,"0"2"-306"0"0,2 2 38 0 0,-1 1-1 0 0,-1-1 0 0 0,1 0 0 0 0,-1 1 0 0 0,0-1 0 0 0,0 1 0 0 0,0-1 0 0 0,0 0 0 0 0,-1 1 1 0 0,0-1-1 0 0,-1 5 0 0 0,-3 24 2254 0 0,-4 99 3225 0 0,-5 78-2906 0 0,1 306-104 0 0,12-359-2314 0 0,3 167 324 0 0,0-299-882 0 0,8 39 0 0 0,-9-56-274 0 0,-1-7-29 0 0,0-1-122 0 0,0 0-483 0 0,0 0-210 0 0,-1-3-626 0 0,-3-10-2474 0 0,-1-3-1063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7:0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14600 0 0,'0'0'330'0'0,"0"0"45"0"0,0 2 20 0 0,0 16-233 0 0,1 0 0 0 0,1 0 1 0 0,8 33-1 0 0,25 88 3114 0 0,17 59 926 0 0,-45-175-3720 0 0,2-2 0 0 0,12 22 0 0 0,-13-26-212 0 0,0-1 205 0 0,20 29 0 0 0,-26-40-406 0 0,1-1 1 0 0,1 0 0 0 0,-1-1-1 0 0,0 1 1 0 0,1-1 0 0 0,0 1-1 0 0,0-1 1 0 0,0 0 0 0 0,0 0-1 0 0,0-1 1 0 0,8 4 0 0 0,-9-5-46 0 0,-1-1 0 0 0,0 0 1 0 0,1 0-1 0 0,-1 0 1 0 0,0 0-1 0 0,1 0 0 0 0,-1 0 1 0 0,0-1-1 0 0,1 1 1 0 0,-1-1-1 0 0,0 1 0 0 0,1-1 1 0 0,-1 0-1 0 0,0 0 1 0 0,0 0-1 0 0,0 0 0 0 0,0-1 1 0 0,0 1-1 0 0,3-3 1 0 0,3-3 52 0 0,0 0 0 0 0,-1 0 1 0 0,8-10-1 0 0,7-14 78 0 0,-1-1 1 0 0,31-62-1 0 0,-44 77-128 0 0,44-87-1194 0 0,70-204 1 0 0,-98 234-201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7:0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50 13792 0 0,'-5'-2'78'0'0,"0"1"1"0"0,0-1 0 0 0,-1 1 0 0 0,1 0-1 0 0,0 1 1 0 0,-1 0 0 0 0,1-1-1 0 0,0 2 1 0 0,-1-1 0 0 0,1 0 0 0 0,0 1-1 0 0,0 0 1 0 0,-1 1 0 0 0,1-1 0 0 0,0 1-1 0 0,0 0 1 0 0,0 0 0 0 0,-6 4 0 0 0,-11 7 180 0 0,1 2 1 0 0,1 0-1 0 0,0 1 1 0 0,1 1 0 0 0,1 1-1 0 0,-21 26 1 0 0,28-30-56 0 0,2 0 0 0 0,-1 1 0 0 0,2 0 0 0 0,0 1 0 0 0,-9 22 0 0 0,-23 87 551 0 0,34-105-638 0 0,-4 16 31 0 0,2-1 1 0 0,-7 70-1 0 0,14-82-126 0 0,0 0-1 0 0,2 0 1 0 0,1 0-1 0 0,0 0 1 0 0,11 38-1 0 0,-2-25-21 0 0,1 0 0 0 0,2-1 0 0 0,35 61 0 0 0,-44-85-5 0 0,1 0-1 0 0,1-1 1 0 0,0 0-1 0 0,0 0 1 0 0,1-1-1 0 0,0 0 1 0 0,1-1-1 0 0,0 0 0 0 0,0 0 1 0 0,1 0-1 0 0,15 8 1 0 0,-11-9-9 0 0,1 0 0 0 0,0-2 0 0 0,0 1 0 0 0,0-2 0 0 0,0 0 0 0 0,1-1 0 0 0,0 0 0 0 0,0-1 0 0 0,0-1 0 0 0,0-1 0 0 0,0 0 0 0 0,0-1 0 0 0,-1-1 0 0 0,1 0 0 0 0,19-6 0 0 0,9-7 38 0 0,-2-1 0 0 0,1-3 0 0 0,-2-1 1 0 0,-1-2-1 0 0,44-32 0 0 0,-39 22 74 0 0,-2-3 1 0 0,-1-2-1 0 0,71-82 0 0 0,-85 83 103 0 0,-1-1-1 0 0,-2-2 1 0 0,-1 0-1 0 0,-2-1 1 0 0,-3-2-1 0 0,0 0 1 0 0,17-64-1 0 0,-31 88-8 0 0,-1 0-1 0 0,-1 0 1 0 0,0 0-1 0 0,-2 0 0 0 0,0 0 1 0 0,-1-1-1 0 0,-1 1 1 0 0,-3-23-1 0 0,2 31-58 0 0,0 0 1 0 0,-1 1-1 0 0,0-1 1 0 0,0 1-1 0 0,-1 0 1 0 0,0 0-1 0 0,-1 0 1 0 0,0 0-1 0 0,0 1 1 0 0,-1-1-1 0 0,0 2 1 0 0,-1-1-1 0 0,1 1 1 0 0,-2 0-1 0 0,1 0 1 0 0,-16-11-1 0 0,8 9-11 0 0,0 0-1 0 0,-2 1 0 0 0,1 1 1 0 0,-1 0-1 0 0,0 2 0 0 0,0-1 1 0 0,0 2-1 0 0,-1 0 0 0 0,1 2 1 0 0,-1 0-1 0 0,0 0 0 0 0,0 2 1 0 0,-18 1-1 0 0,12 2-298 0 0,0 0 1 0 0,0 2-1 0 0,0 0 0 0 0,1 2 1 0 0,0 0-1 0 0,0 2 0 0 0,1 0 1 0 0,0 2-1 0 0,-25 15 0 0 0,19-6-1623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7:0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5064 0 0,'0'0'389'0'0,"-1"1"-250"0"0,-5 4 536 0 0,0 1 0 0 0,0 0 0 0 0,1 1 0 0 0,0-1 1 0 0,1 1-1 0 0,-1 0 0 0 0,1 0 0 0 0,-4 11 0 0 0,-2 2 882 0 0,-4 4-885 0 0,-94 156 1773 0 0,93-158-2357 0 0,1-2-10 0 0,-21 24 0 0 0,12-9 543 0 0,25-33-533 0 0,2 3 104 0 0,1 0-1 0 0,0 0 1 0 0,1-1-1 0 0,-1 0 0 0 0,1 0 1 0 0,0 0-1 0 0,0-1 0 0 0,0 0 1 0 0,0 0-1 0 0,1 0 1 0 0,-1-1-1 0 0,1 0 0 0 0,-1 0 1 0 0,12 1-1 0 0,15 2 500 0 0,51 2-1 0 0,-5-8-6751 0 0,-34-3-593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3:2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3224 0 0,'-1'0'240'0'0,"-2"0"-144"0"0,3 1-6 0 0,0-1 1 0 0,0 0-1 0 0,0 0 1 0 0,0 0 0 0 0,0 0-1 0 0,0 0 1 0 0,0 0-1 0 0,0 0 1 0 0,0 0-1 0 0,0 0 1 0 0,0 0-1 0 0,0 0 1 0 0,0 0-1 0 0,0 0 1 0 0,0 0-1 0 0,0 0 1 0 0,0 0-1 0 0,0 0 1 0 0,0 0-1 0 0,0 0 1 0 0,0 1-1 0 0,0-1 1 0 0,0 0 0 0 0,0 0-1 0 0,0 0 1 0 0,0 0-1 0 0,0 0 1 0 0,0 0-1 0 0,-1 0 1 0 0,1 0-1 0 0,0 0 1 0 0,0 0-1 0 0,0 0 1 0 0,0 0-1 0 0,0 0 1 0 0,0 0-1 0 0,0 0 1 0 0,0 0-1 0 0,0 0 1 0 0,0 0-1 0 0,0 0 1 0 0,0 0-1 0 0,0 0 1 0 0,0 0 0 0 0,0 0-1 0 0,0 0 1 0 0,0 0-1 0 0,0 0 1 0 0,8 4 1048 0 0,11 3-762 0 0,18 1 652 0 0,-26-6-511 0 0,0 0 1 0 0,13 6 0 0 0,-15-6-252 0 0,0 0 1 0 0,0 0-1 0 0,0-1 0 0 0,14 1 1 0 0,14 2 298 0 0,-17-1-270 0 0,7 1 75 0 0,-1 1-1 0 0,45 15 1 0 0,265 95 1052 0 0,-74-27-871 0 0,38 10 59 0 0,13 5 2 0 0,-45 3-56 0 0,-26-9-2 0 0,53 18-254 0 0,92 33-219 0 0,-164-62 40 0 0,-93-35-61 0 0,349 156-124 0 0,-131-36 174 0 0,390 175 103 0 0,-296-116-124 0 0,-46-23-76 0 0,459 202 494 0 0,-57-69 743 0 0,-202-147-191 0 0,-452-150-860 0 0,604 172 368 0 0,8-31-111 0 0,-610-153-324 0 0,469 92-1963 0 0,-408-86-6400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3:2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15896 0 0,'0'0'362'0'0,"2"0"47"0"0,20 8-302 0 0,1 1 0 0 0,-2 1-1 0 0,1 1 1 0 0,-1 1 0 0 0,-1 0-1 0 0,0 2 1 0 0,-1 0 0 0 0,25 25-1 0 0,-27-22-123 0 0,1-2 0 0 0,1 0 0 0 0,39 25 0 0 0,67 25 122 0 0,-56-30 61 0 0,57 26-38 0 0,33 18-119 0 0,-150-73 10 0 0,31 16 113 0 0,70 52 0 0 0,-99-65-84 0 0,-1 1-1 0 0,0 0 1 0 0,0 0-1 0 0,12 20 0 0 0,-20-27-23 0 0,-1-1-1 0 0,1 1 0 0 0,-1 0 0 0 0,0-1 0 0 0,0 1 1 0 0,0 0-1 0 0,-1 0 0 0 0,1 0 0 0 0,0 0 1 0 0,-1 0-1 0 0,0 0 0 0 0,0 0 0 0 0,0 0 0 0 0,0 0 1 0 0,0 0-1 0 0,-1 0 0 0 0,1 0 0 0 0,-1 0 0 0 0,0 0 1 0 0,0-1-1 0 0,0 1 0 0 0,0 0 0 0 0,0 0 0 0 0,-2 2 1 0 0,-3 4 75 0 0,0 0 1 0 0,-1 0 0 0 0,0-1 0 0 0,0 0-1 0 0,-10 8 1 0 0,4-4 86 0 0,-1 0-1 0 0,-1-1 0 0 0,1-1 1 0 0,-29 14-1 0 0,-69 24 530 0 0,77-34-534 0 0,-74 27 291 0 0,-2-5 0 0 0,-142 27 0 0 0,138-40-405 0 0,-174 31-924 0 0,194-42-283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3:2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9216 0 0,'0'0'706'0'0,"0"0"-244"0"0,0 0 696 0 0,0 0 356 0 0,0 0 71 0 0,2 2-94 0 0,10 13-97 0 0,12 12-118 0 0,-1 1 0 0 0,26 44 0 0 0,91 193-488 0 0,-120-219-712 0 0,-1 0 0 0 0,-2 1-1 0 0,-3 1 1 0 0,-1 0 0 0 0,-3 1 0 0 0,-2 0-1 0 0,-2 1 1 0 0,-2 0 0 0 0,-2 0 0 0 0,-2 0 0 0 0,-9 57-1 0 0,-4-22 305 0 0,-5-1-1 0 0,-46 138 1 0 0,-84 153 650 0 0,125-320-940 0 0,9-21-277 0 0,-2-1 1 0 0,-2-1 0 0 0,0 0-1 0 0,-30 37 1 0 0,20-35-481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3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 4608 0 0,'-1'-1'353'0'0,"-4"-3"449"0"0,0 3-74 0 0,4 1-250 0 0,-1-1 1637 0 0,2 1 106 0 0,0 0-260 0 0,0 0-1165 0 0,0 0-517 0 0,0 0-102 0 0,2 1-17 0 0,33 26 298 0 0,84 34 563 0 0,-87-46-813 0 0,0-1 0 0 0,40 11 0 0 0,14 5 314 0 0,73 25 194 0 0,-50-20-568 0 0,351 116 856 0 0,-206-70-609 0 0,84 24-92 0 0,-15-6-175 0 0,357 91-18 0 0,-333-99-82 0 0,-81-16-9 0 0,198 52 186 0 0,-188-53-139 0 0,64 17-68 0 0,50 7 94 0 0,-139-34 8 0 0,709 211 92 0 0,-761-212-192 0 0,81 23 12 0 0,-13-6 55 0 0,135 38 17 0 0,792 227 201 0 0,-776-220-264 0 0,-154-48-130 0 0,12 0 172 0 0,-45-13 245 0 0,103 30 160 0 0,400 128-515 0 0,-408-115-1849 0 0,-225-75-2259 0 0,32 12-2681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3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6160 0 0,'11'10'281'0'0,"-9"-8"-6"0"0,-2-2-7 0 0,0 0 626 0 0,0 0 290 0 0,0 0 58 0 0,0 0-96 0 0,0 0-424 0 0,0 0-186 0 0,0 0-38 0 0,1 19 686 0 0,0-15-1105 0 0,-1-1 0 0 0,0 1-1 0 0,1 0 1 0 0,-2-1 0 0 0,1 1-1 0 0,-1 4 1 0 0,0-2 4 0 0,1-1 1 0 0,-1 1-1 0 0,1 0 1 0 0,1 0-1 0 0,-1-1 1 0 0,2 8-1 0 0,1 16 118 0 0,-2-10-96 0 0,1 0 0 0 0,1 0 1 0 0,5 19-1 0 0,4 29 12 0 0,-7-26-78 0 0,5 88 119 0 0,-10-121-155 0 0,1 1-1 0 0,0-1 1 0 0,3 13 0 0 0,2 9-3 0 0,-2-4 14 0 0,-2-18-7 0 0,-1 0 0 0 0,0 0 0 0 0,0 0 0 0 0,-1 0 0 0 0,0 0 0 0 0,-2 12 1 0 0,-3 25 45 0 0,3-26-43 0 0,0-12 1 0 0,2-5-707 0 0,0-2-3137 0 0,0 0-1352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3:3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3804 8288 0 0,'1'-1'381'0'0,"2"-5"-244"0"0,1 0 0 0 0,0 0 0 0 0,5-5 1 0 0,-4 5-110 0 0,-1 1 0 0 0,1-1 0 0 0,5-12 0 0 0,5-11 1242 0 0,0 1-1 0 0,21-28 0 0 0,43-49 1283 0 0,-23 33-1160 0 0,145-229 932 0 0,7-32-1969 0 0,-120 198 147 0 0,52-70 22 0 0,-40 61-304 0 0,535-679 399 0 0,-517 679-587 0 0,12-13 21 0 0,189-219-245 0 0,-232 278 191 0 0,62-76 70 0 0,-4 2 191 0 0,-9 21-474 0 0,-29 39-2489 0 0,-49 46 1266 0 0,2 8-16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3:4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 8840 0 0,'0'0'400'0'0,"0"0"0"0"0,-3-4-240 0 0,-1 2-94 0 0,3 1 278 0 0,-3-3 386 0 0,5 2 2108 0 0,1 0-2687 0 0,1 0-1 0 0,0 1 0 0 0,-1-1 1 0 0,1 1-1 0 0,0 0 0 0 0,0 0 1 0 0,0 0-1 0 0,0 0 0 0 0,0 0 1 0 0,0 1-1 0 0,4-1 0 0 0,40 0 457 0 0,-28 2-572 0 0,90 3 61 0 0,-102-4-96 0 0,0 2 1 0 0,0-1 0 0 0,0 1 0 0 0,7 2 0 0 0,-6-1 17 0 0,0 0 1 0 0,16 1 0 0 0,4 0 66 0 0,0 1 1 0 0,0 2-1 0 0,-1 0 1 0 0,31 14-1 0 0,142 42 1050 0 0,-118-39-903 0 0,87 19 94 0 0,-20-6-76 0 0,-14-5-49 0 0,3 1 7 0 0,-6-4-16 0 0,-36-10 3 0 0,283 52 299 0 0,-95-21-215 0 0,13 4-129 0 0,33-4-83 0 0,-99-17-6 0 0,200 21-51 0 0,-252-37 55 0 0,-11-1 14 0 0,26 1 20 0 0,102 6-527 0 0,-213-20-53 0 0,-2 2-29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3:4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16352 0 0,'0'0'751'0'0,"0"0"-19"0"0,0 0-400 0 0,3 2 51 0 0,5 7-63 0 0,1-1 1 0 0,1-1-1 0 0,12 9 1 0 0,-11-9-79 0 0,0 2 0 0 0,19 17 0 0 0,4 7 303 0 0,55 44 1 0 0,3 0 71 0 0,20 36-194 0 0,63 56-65 0 0,-21-31 434 0 0,-114-99-586 0 0,-23-23-309 0 0,-1 0 0 0 0,28 37-1 0 0,-37-43 54 0 0,0-1 73 0 0,-1 1 0 0 0,0 0 1 0 0,9 22-1 0 0,-13-29 16 0 0,-1 1 0 0 0,0 0 0 0 0,0-1 1 0 0,-1 1-1 0 0,1 0 0 0 0,-1-1 0 0 0,0 1 1 0 0,0 0-1 0 0,0 0 0 0 0,-1-1 0 0 0,1 1 0 0 0,-1 0 1 0 0,0 0-1 0 0,0-1 0 0 0,0 1 0 0 0,-3 4 1 0 0,1-1 56 0 0,0-1 1 0 0,-1 0-1 0 0,0-1 1 0 0,-1 1-1 0 0,1-1 1 0 0,-1 0-1 0 0,0 0 1 0 0,0 0-1 0 0,-1 0 1 0 0,-9 5-1 0 0,-6 3 102 0 0,-39 17-1 0 0,32-16-84 0 0,-21 8 114 0 0,-102 32 1 0 0,-53-5 30 0 0,135-34-173 0 0,-76 14 4 0 0,-125 5-451 0 0,151-27-2446 0 0,75-7-5795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4:2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9 17503 0 0,'0'0'399'0'0,"0"0"60"0"0,0 0 21 0 0,1-1-59 0 0,2-5-165 0 0,-2 5 331 0 0,1 2 169 0 0,3 3-490 0 0,0 0 0 0 0,0 1 0 0 0,-1-1 0 0 0,1 1 0 0 0,-1 0 0 0 0,0 0 0 0 0,3 7 0 0 0,3 4-65 0 0,10 20 0 0 0,12 36-76 0 0,-2 1 0 0 0,-4 2 0 0 0,-3 0 1 0 0,-4 2-1 0 0,-2 0 0 0 0,-4 1 0 0 0,-4 0 0 0 0,-3 1 0 0 0,-5 93 0 0 0,-11-43 10 0 0,-6 0 0 0 0,-51 198 0 0 0,-33-20 141 0 0,76-239-216 0 0,5-16-231 0 0,-2-1 0 0 0,-3-2 0 0 0,-1 0 1 0 0,-43 62-1 0 0,43-79-1095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7:2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1840 0 0,'12'-4'192'0'0,"-7"7"-33"0"0,-4-2 31 0 0,1-1 437 0 0,-1 0 1 0 0,1 1-1 0 0,-1-1 0 0 0,1 1 0 0 0,-1-1 0 0 0,1 1 0 0 0,-1 0 0 0 0,0 0 0 0 0,1-1 1 0 0,-1 1-1 0 0,0 0 0 0 0,0 0 0 0 0,1 0 0 0 0,-1 0 0 0 0,0 1 0 0 0,1 1 0 0 0,7 7 268 0 0,-4-3-458 0 0,0 0 1 0 0,0 0-1 0 0,-1 0 0 0 0,0 1 0 0 0,-1-1 1 0 0,1 1-1 0 0,-1 0 0 0 0,1 8 1 0 0,10 23 496 0 0,-4-16-490 0 0,-2 0 0 0 0,-1 0 0 0 0,0 1 0 0 0,-2-1 0 0 0,3 30 0 0 0,-2-17-444 0 0,-4-27 0 0 0,0 0 0 0 0,1 17 0 0 0,-3-17 49 0 0,0 3-2891 0 0,0-12 1819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7:3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2760 0 0,'4'-17'440'0'0,"9"-27"-466"0"0,-12 41 911 0 0,1-1 1 0 0,0 1 0 0 0,-1-1-1 0 0,2 1 1 0 0,3-5 0 0 0,-5 7-184 0 0,1-1 0 0 0,-1 0 0 0 0,1 1 0 0 0,-1-1 1 0 0,0 0-1 0 0,0 0 0 0 0,0 0 0 0 0,0 0 0 0 0,0 0 0 0 0,1-4 1 0 0,9 6 335 0 0,-5 0-856 0 0,0 0 1 0 0,0 0-1 0 0,0 1 1 0 0,0 0-1 0 0,0 0 0 0 0,0 0 1 0 0,0 1-1 0 0,6 2 0 0 0,-8-1-133 0 0,1-1 0 0 0,-1 1 0 0 0,0 0-1 0 0,0 0 1 0 0,0 1 0 0 0,-1-1 0 0 0,1 1 0 0 0,-1-1 0 0 0,5 9-1 0 0,0 0-36 0 0,-1 0 0 0 0,0 1 0 0 0,10 27-1 0 0,-3-4 426 0 0,-6-16 64 0 0,-1 2-1 0 0,6 25 0 0 0,-4-7-417 0 0,14 48-83 0 0,-8-39 37 0 0,-7-22-1144 0 0,11 27-1 0 0,-15-42-3661 0 0,-3 0-1475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7:3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28 165 11976 0 0,'0'0'266'0'0,"0"-2"44"0"0,-6-6 66 0 0,4 6-343 0 0,1 0 0 0 0,0 1-1 0 0,0-1 1 0 0,0 0 0 0 0,0 0-1 0 0,0 0 1 0 0,0 0 0 0 0,0 0-1 0 0,1 0 1 0 0,-2-3 0 0 0,0-8 186 0 0,-6-47 2255 0 0,8 54-2324 0 0,0 0 1 0 0,0 1-1 0 0,1-1 1 0 0,-1 0-1 0 0,1 1 1 0 0,1-1-1 0 0,-1 0 1 0 0,3-6-1 0 0,-4 13-89 0 0,0 1 0 0 0,0-1-1 0 0,0 0 1 0 0,1 0 0 0 0,-1 0-1 0 0,0 0 1 0 0,1 0 0 0 0,-1 0-1 0 0,0 0 1 0 0,1 0 0 0 0,0 2-1 0 0,4 12 660 0 0,-4-11-644 0 0,-1 0 0 0 0,1 0 1 0 0,-1 0-1 0 0,1-1 0 0 0,3 7 0 0 0,2 16 77 0 0,-4 20-142 0 0,-4 53 1 0 0,-1-15-13 0 0,4-72 1 0 0,3-1 0 0 0,-3-10 1 0 0,0 0 0 0 0,0-1 0 0 0,0 1 0 0 0,0 0 0 0 0,0 0 0 0 0,0-1-1 0 0,0 1 1 0 0,0-1 0 0 0,0 1 0 0 0,1-1 0 0 0,-1 1 0 0 0,0-1 0 0 0,0 0-1 0 0,1 0 1 0 0,-1 1 0 0 0,0-1 0 0 0,0 0 0 0 0,1 0 0 0 0,-1 0 0 0 0,0 0-1 0 0,0-1 1 0 0,1 1 0 0 0,-1 0 0 0 0,0 0 0 0 0,0-1 0 0 0,1 1 0 0 0,-1-1-1 0 0,0 1 1 0 0,0-1 0 0 0,0 1 0 0 0,0-1 0 0 0,0 0 0 0 0,0 0 0 0 0,0 1-1 0 0,1-2 1 0 0,4-3 44 0 0,0 0 0 0 0,0-1 0 0 0,-1 1 0 0 0,7-10 0 0 0,-8 10-106 0 0,7-8-494 0 0,-1-1 0 0 0,0 0 0 0 0,-1-1 0 0 0,0 0 1 0 0,11-29-1 0 0,-15 31-1558 0 0,4 1-3207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7:3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13824 0 0,'0'0'314'0'0,"0"0"46"0"0,0 0 22 0 0,0 0-50 0 0,2-2-150 0 0,55-44 1783 0 0,-11 13-1877 0 0,-32 21 629 0 0,22-15-1 0 0,9-7-173 0 0,-30 22-543 0 0,25-17 0 0 0,-39 28 22 0 0,0 1-1 0 0,0-1 1 0 0,0 0-1 0 0,0 0 1 0 0,-1 0-1 0 0,1 0 0 0 0,0-1 1 0 0,0 1-1 0 0,0 0 1 0 0,-1 0-1 0 0,1 0 1 0 0,-1-1-1 0 0,1 1 0 0 0,-1 0 1 0 0,1 0-1 0 0,-1-1 1 0 0,0 1-1 0 0,0-1 1 0 0,0 1-1 0 0,0 0 0 0 0,0-1 1 0 0,0 1-1 0 0,0 0 1 0 0,0-1-1 0 0,0 1 1 0 0,-1-3-1 0 0,0 1-4 0 0,0 0 0 0 0,0 0 0 0 0,0 0 0 0 0,0 1 1 0 0,0-1-1 0 0,-1 0 0 0 0,1 0 0 0 0,-1 1 0 0 0,0-1 0 0 0,0 1 0 0 0,-3-4 0 0 0,-14-14 10 0 0,14 14-14 0 0,0 1-1 0 0,-12-10 0 0 0,-2-1-15 0 0,13 11-10 0 0,-1-1 0 0 0,0 1 1 0 0,0 0-1 0 0,0 0 0 0 0,-13-5 0 0 0,19 10-5 0 0,1 0-1 0 0,-1-1 0 0 0,1 1 0 0 0,-1 0 0 0 0,1-1 1 0 0,0 1-1 0 0,-1 0 0 0 0,1 0 0 0 0,-1 0 0 0 0,1 0 1 0 0,-1-1-1 0 0,1 1 0 0 0,-1 0 0 0 0,0 0 0 0 0,1 0 1 0 0,-1 0-1 0 0,1 0 0 0 0,-1 0 0 0 0,1 0 0 0 0,-1 0 1 0 0,1 0-1 0 0,-1 1 0 0 0,1-1 0 0 0,-1 0 0 0 0,1 0 1 0 0,-1 0-1 0 0,1 1 0 0 0,-1-1 0 0 0,1 0 0 0 0,-1 1 1 0 0,1 1 6 0 0,0 0 1 0 0,0 0 0 0 0,0-1-1 0 0,0 1 1 0 0,0 0 0 0 0,0 0-1 0 0,0 0 1 0 0,1 0 0 0 0,0 2-1 0 0,8 26 38 0 0,1-1 0 0 0,1 1-1 0 0,29 51 1 0 0,-28-58 57 0 0,25 65 111 0 0,-27-61-328 0 0,25 49 0 0 0,3-2 0 0 0,5 9 154 0 0,-34-67 83 0 0,-2 0 1 0 0,1 1-1 0 0,6 26 1 0 0,-7-21-76 0 0,-5-15-19 0 0,-1 0 0 0 0,-1-1 0 0 0,1 1-1 0 0,-1 0 1 0 0,0-1 0 0 0,-1 1 0 0 0,1 0-1 0 0,-1 0 1 0 0,-4 12 0 0 0,5-18-3 0 0,-1 1 3 0 0,1-1 0 0 0,0 1 0 0 0,-1-1 1 0 0,1 1-1 0 0,-1-1 0 0 0,0 1 0 0 0,1-1 1 0 0,-1 0-1 0 0,0 1 0 0 0,0-1 0 0 0,0 0 1 0 0,0 1-1 0 0,0-1 0 0 0,0 0 0 0 0,0 0 0 0 0,0 0 1 0 0,-1 0-1 0 0,1 0 0 0 0,0 0 0 0 0,-1-1 1 0 0,1 1-1 0 0,0 0 0 0 0,-1-1 0 0 0,1 1 1 0 0,-1-1-1 0 0,1 1 0 0 0,-1-1 0 0 0,0 0 0 0 0,1 1 1 0 0,-1-1-1 0 0,1 0 0 0 0,-3 0 0 0 0,2 0 17 0 0,-1-1 0 0 0,0 1 0 0 0,0-1 0 0 0,0 1 0 0 0,1-1 0 0 0,-1 0 0 0 0,0 0-1 0 0,1 0 1 0 0,-1 0 0 0 0,1-1 0 0 0,-1 1 0 0 0,1-1 0 0 0,-1 1 0 0 0,1-1 0 0 0,0 0 0 0 0,0 0-1 0 0,-3-3 1 0 0,-2-4 10 0 0,0-1-1 0 0,1 0 1 0 0,0 0 0 0 0,0 0-1 0 0,1-1 1 0 0,0 1-1 0 0,1-1 1 0 0,0-1-1 0 0,1 1 1 0 0,0 0-1 0 0,1-1 1 0 0,0 0 0 0 0,1 1-1 0 0,0-1 1 0 0,1 0-1 0 0,0 0 1 0 0,3-16-1 0 0,15-37-80 0 0,-4 22-86 0 0,-10 29-164 0 0,1 1-1 0 0,10-22 0 0 0,-11 28-97 0 0,9-14-855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7:3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4608 0 0,'0'0'208'0'0,"0"0"340"0"0,0 0 1301 0 0,0 0 567 0 0,0 0 117 0 0,1 1-263 0 0,15 8-256 0 0,-14-8-1654 0 0,-2-1-203 0 0,12 3-79 0 0,20-2-2181 0 0,-23-1 373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7:3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2304 0 0,'4'23'192'0'0,"-4"-20"-154"0"0,0 0 0 0 0,1 0-1 0 0,-1 0 1 0 0,1 0-1 0 0,-1 0 1 0 0,1 0 0 0 0,1 2-1 0 0,40 94 9189 0 0,19 36-4040 0 0,-55-124-4658 0 0,0 0-200 0 0,0 1-1 0 0,0-1 1 0 0,-2 1 0 0 0,5 14-1 0 0,-6-16-166 0 0,0 0-1 0 0,9 17 1 0 0,-11-25-100 0 0,-1 2 45 0 0,0 5 133 0 0,0-8-285 0 0,1 0-443 0 0,2 5 1012 0 0,-2-4-5577 0 0,-1-2 3313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3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93 5064 0 0,'-3'1'202'0'0,"-3"2"-24"0"0,-1 12 514 0 0,6-14 2052 0 0,1-1 964 0 0,0 0 187 0 0,0 0-400 0 0,0 0-1835 0 0,3 1-812 0 0,2 2-694 0 0,1 0 0 0 0,-1-1 1 0 0,1 0-1 0 0,0 0 0 0 0,0 0 0 0 0,0-1 0 0 0,0 0 1 0 0,0 0-1 0 0,1 0 0 0 0,-1-1 0 0 0,0 0 0 0 0,9-1 1 0 0,10-2-19 0 0,42-11-1 0 0,-48 10 22 0 0,-2 0-98 0 0,31-7 199 0 0,51-19 1 0 0,-36 12-34 0 0,-36 11-122 0 0,-15 3-29 0 0,-10 4 4 0 0,-1 0-161 0 0,-1 0 0 0 0,1 0 0 0 0,0 0 0 0 0,-1-1 0 0 0,1 1-1 0 0,0 0 1 0 0,-1 0 0 0 0,1 0 0 0 0,0 0 0 0 0,-1-1 0 0 0,1 1 0 0 0,-1 0-1 0 0,1 0 1 0 0,0-1 0 0 0,-1 1 0 0 0,1 0 0 0 0,-1-1 0 0 0,1 1 0 0 0,-1-1-1 0 0,1 1 1 0 0,-1-1 0 0 0,0 1 0 0 0,1-1 0 0 0,-1 1 0 0 0,1-1 0 0 0,-1 0 0 0 0,0 0-251 0 0,0-1 1 0 0,0 1-1 0 0,0 0 1 0 0,0 0 0 0 0,0 0-1 0 0,0-1 1 0 0,-1 1 0 0 0,1 0-1 0 0,0 0 1 0 0,-1 0 0 0 0,1 0-1 0 0,-1 0 1 0 0,0 0-1 0 0,0-2 1 0 0,-4-5-1574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7:3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5064 0 0,'1'-9'528'0'0,"12"-58"3460"0"0,-12 66-3813 0 0,-1 0 1 0 0,0 1 0 0 0,0-1-1 0 0,1 0 1 0 0,-1 1 0 0 0,0-1-1 0 0,1 1 1 0 0,-1-1 0 0 0,0 0 0 0 0,1 1-1 0 0,-1-1 1 0 0,1 1 0 0 0,-1-1-1 0 0,1 1 1 0 0,-1-1 0 0 0,1 1-1 0 0,0-1 1 0 0,-1 1 0 0 0,1 0-1 0 0,-1-1 1 0 0,1 1 0 0 0,0 0-1 0 0,1-1 1 0 0,7-4 605 0 0,-3-1-519 0 0,1 0 0 0 0,-1 1 1 0 0,1 1-1 0 0,0-1 0 0 0,0 1 1 0 0,0 0-1 0 0,1 0 0 0 0,10-3 0 0 0,-15 6-162 0 0,1 0-1 0 0,-1 1 0 0 0,0-1 0 0 0,0 1 0 0 0,1 0 0 0 0,-1 0 0 0 0,0 0 1 0 0,1 0-1 0 0,-1 0 0 0 0,0 1 0 0 0,0-1 0 0 0,1 1 0 0 0,-1 0 0 0 0,0 0 1 0 0,0 0-1 0 0,0 1 0 0 0,0-1 0 0 0,0 1 0 0 0,0 0 0 0 0,0-1 0 0 0,-1 1 0 0 0,1 0 1 0 0,4 5-1 0 0,19 22-46 0 0,0 0 1 0 0,-3 2 0 0 0,37 62-1 0 0,44 86 1425 0 0,-94-160-1368 0 0,-1 1 0 0 0,-1 1 1 0 0,0-1-1 0 0,6 33 1 0 0,10 23 327 0 0,13 41 458 0 0,-31-97-704 0 0,-1-2-68 0 0,-2-11-72 0 0,-1-1 0 0 0,0 1 0 0 0,-1 0 0 0 0,0 0 0 0 0,0 0 0 0 0,0 8 0 0 0,-1-6-25 0 0,1-7-21 0 0,-1 0 0 0 0,0 0 0 0 0,0-1-1 0 0,0 1 1 0 0,0 0 0 0 0,0 0 0 0 0,0 0 0 0 0,0 0-1 0 0,-1 0 1 0 0,1 0 0 0 0,0-1 0 0 0,-1 1-1 0 0,0 0 1 0 0,1 0 0 0 0,-1 0 0 0 0,0-1 0 0 0,0 1-1 0 0,0-1 1 0 0,0 1 0 0 0,0-1 0 0 0,-1 1-1 0 0,-1 1 1 0 0,2-2-6 0 0,1-1 0 0 0,-1 1-1 0 0,0-1 1 0 0,1 1 0 0 0,-1-1 0 0 0,0 0-1 0 0,1 1 1 0 0,-1-1 0 0 0,0 0-1 0 0,0 0 1 0 0,1 0 0 0 0,-1 1-1 0 0,0-1 1 0 0,0 0 0 0 0,-1 0 0 0 0,-2-4-33 0 0,4 4 17 0 0,-4-3-173 0 0,-1 1 0 0 0,0 0-1 0 0,0 0 1 0 0,-6-2 0 0 0,7 3-75 0 0,-1 0 0 0 0,1-1 0 0 0,-1 0 0 0 0,1 0 0 0 0,-1 0 1 0 0,-3-4-1 0 0,-64-50-5713 0 0,29 22 3583 0 0,28 21 1732 0 0,-14-12-866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7:3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4608 0 0,'2'1'353'0'0,"1"2"-252"0"0,0-1-1 0 0,0 1 1 0 0,0 0-1 0 0,0 0 1 0 0,-1 0-1 0 0,1 1 1 0 0,-1-1-1 0 0,3 5 1 0 0,16 35 5169 0 0,-6-10-108 0 0,0-6-3668 0 0,15 30-1 0 0,-13-21-916 0 0,-9-18-233 0 0,8 21 0 0 0,-15-35-323 0 0,-1-3-18 0 0,0 0 1 0 0,0 0 0 0 0,1 0 0 0 0,-1 0-1 0 0,0 0 1 0 0,0 0 0 0 0,1 0-1 0 0,-1 0 1 0 0,1-1 0 0 0,-1 1-1 0 0,1 0 1 0 0,-1 0 0 0 0,1 0 0 0 0,0-1-1 0 0,0 2 1 0 0,0-1-197 0 0,-1-1-95 0 0,0 0-22 0 0,0 0-236 0 0,0 0-986 0 0,-1-1-431 0 0,-3-4-83 0 0</inkml:trace>
  <inkml:trace contextRef="#ctx0" brushRef="#br0" timeOffset="1">42 131 7368 0 0,'-3'-42'1167'0'0,"2"33"-149"0"0,0-1 0 0 0,0 1 0 0 0,1-1 0 0 0,0 1 0 0 0,2-10 1 0 0,-2 18-923 0 0,0 0 1 0 0,0 0 0 0 0,1 0-1 0 0,-1 0 1 0 0,0 0 0 0 0,0 0-1 0 0,1 0 1 0 0,-1 0 0 0 0,1 0-1 0 0,-1 0 1 0 0,1 0-1 0 0,-1 1 1 0 0,1-1 0 0 0,-1 0-1 0 0,1 0 1 0 0,0 0 0 0 0,-1 1-1 0 0,1-1 1 0 0,0 0 0 0 0,0 1-1 0 0,0-1 1 0 0,-1 1 0 0 0,1-1-1 0 0,0 1 1 0 0,0-1 0 0 0,0 1-1 0 0,0 0 1 0 0,0-1 0 0 0,0 1-1 0 0,0 0 1 0 0,0 0 0 0 0,0 0-1 0 0,0 0 1 0 0,0-1 0 0 0,0 1-1 0 0,0 1 1 0 0,0-1 0 0 0,0 0-1 0 0,0 0 1 0 0,0 0 0 0 0,0 0-1 0 0,0 1 1 0 0,2 0 0 0 0,0 0 54 0 0,1 1 1 0 0,-1 0-1 0 0,1 0 1 0 0,-1 0-1 0 0,0 0 1 0 0,1 0-1 0 0,-1 1 1 0 0,0-1-1 0 0,-1 1 1 0 0,4 3-1 0 0,4 7 126 0 0,-5-8-185 0 0,-1-1 1 0 0,0 1 0 0 0,-1 1 0 0 0,1-1-1 0 0,-1 0 1 0 0,5 12 0 0 0,11 35 1130 0 0,-10-28-1067 0 0,13 45-1 0 0,-3-1-312 0 0,-7-32-494 0 0,-12-34-234 0 0,1 1-1 0 0,-1-1 1 0 0,0 0-1 0 0,0 0 0 0 0,0 1 1 0 0,0-1-1 0 0,0 3 1 0 0,-1-2-822 0 0,1-1-4093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7:3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78 4608 0 0,'0'0'353'0'0,"-1"-8"1490"0"0,0 5-1278 0 0,0 0 0 0 0,1 0 0 0 0,-1 0 1 0 0,1 1-1 0 0,0-1 0 0 0,0 0 0 0 0,0 0 0 0 0,0 0 1 0 0,0 0-1 0 0,0 0 0 0 0,1 0 0 0 0,0 0 0 0 0,0-3 1 0 0,1 4-332 0 0,-1-1 0 0 0,0 0 0 0 0,1 1 0 0 0,-1-1 0 0 0,1 1 0 0 0,0 0 0 0 0,3-5 0 0 0,-3 6 128 0 0,-2 1-50 0 0,2 0-268 0 0,1 0 0 0 0,-1 1 0 0 0,0-1 0 0 0,1 1 0 0 0,-1-1 0 0 0,1 1 0 0 0,-1 0 0 0 0,0 0 0 0 0,0 0 1 0 0,1 0-1 0 0,-1 0 0 0 0,0 0 0 0 0,0 1 0 0 0,0-1 0 0 0,0 1 0 0 0,-1 0 0 0 0,1-1 0 0 0,0 1 0 0 0,-1 0 0 0 0,1 0 0 0 0,-1 0 0 0 0,1 0 0 0 0,-1 0 0 0 0,0 0 0 0 0,0 1 0 0 0,0-1 0 0 0,0 0 0 0 0,0 4 0 0 0,2 5 63 0 0,0-1 1 0 0,-1 0 0 0 0,-1 1 0 0 0,0-1-1 0 0,0 14 1 0 0,0 6 51 0 0,0-21-109 0 0,-1 0 0 0 0,0 0 0 0 0,-2 11 0 0 0,2-15-50 0 0,-1-1 0 0 0,1 1 0 0 0,-1-1 0 0 0,1 1 0 0 0,1 0 0 0 0,-1-1 0 0 0,1 6 0 0 0,4 1-59 0 0,-4-10 59 0 0,0 0-1 0 0,0 0 1 0 0,-1-1-1 0 0,1 1 1 0 0,0 0-1 0 0,0-1 1 0 0,0 1-1 0 0,0 0 1 0 0,0-1-1 0 0,0 1 1 0 0,0-1-1 0 0,1 0 1 0 0,-1 1-1 0 0,0-1 1 0 0,0 0-1 0 0,0 1 1 0 0,0-1-1 0 0,0 0 1 0 0,1 0-1 0 0,-1 0 1 0 0,0 0-1 0 0,0 0 1 0 0,0-1-1 0 0,0 1 1 0 0,1 0 0 0 0,-1 0-1 0 0,0-1 1 0 0,0 1-1 0 0,0-1 1 0 0,0 1-1 0 0,0-1 1 0 0,1 0-1 0 0,4-2 1 0 0,-1 0 1 0 0,0 0-1 0 0,-1 0 0 0 0,1-1 0 0 0,7-6 0 0 0,19-27-485 0 0,-12 10-2800 0 0,-14 20 1677 0 0,16-22-4453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7:3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1148 11200 0 0,'4'8'83'0'0,"1"-1"0"0"0,0 0 0 0 0,0 0 0 0 0,0-1 1 0 0,1 0-1 0 0,0 0 0 0 0,0 0 0 0 0,1-1 0 0 0,0 0 1 0 0,0 0-1 0 0,0 0 0 0 0,0-1 0 0 0,1 0 0 0 0,13 4 1 0 0,-3-3 41 0 0,0-1 1 0 0,1 0-1 0 0,-1-1 1 0 0,1-2-1 0 0,0 0 1 0 0,0 0-1 0 0,0-2 1 0 0,0-1-1 0 0,-1 0 1 0 0,1-1-1 0 0,0-1 1 0 0,-1 0-1 0 0,0-2 1 0 0,0 0-1 0 0,18-10 1 0 0,14-8 188 0 0,-1-3 1 0 0,-1-2 0 0 0,-1-2-1 0 0,62-54 1 0 0,-68 50-159 0 0,-12 10 10 0 0,-1-1 1 0 0,37-43 0 0 0,-48 48-99 0 0,64-86 220 0 0,-65 83-156 0 0,-1-1 1 0 0,20-45-1 0 0,-31 63 34 0 0,-1 0 1 0 0,0-1-1 0 0,-1 1 0 0 0,0-1 1 0 0,0 0-1 0 0,0 0 0 0 0,0-11 1 0 0,-3 7-7 0 0,1 0 1 0 0,-2 0-1 0 0,1 1 1 0 0,-2-1-1 0 0,0 0 0 0 0,0 1 1 0 0,-1 0-1 0 0,0 0 1 0 0,-1 0-1 0 0,0 0 1 0 0,-12-17-1 0 0,8 15-53 0 0,0 1 0 0 0,-2 0-1 0 0,1 1 1 0 0,-16-13 0 0 0,-54-39 245 0 0,54 44-262 0 0,-32-24 153 0 0,-83-46-1 0 0,104 69-59 0 0,0 2 0 0 0,-1 2 0 0 0,-70-20 0 0 0,88 32-119 0 0,0 1-1 0 0,0 0 0 0 0,0 2 1 0 0,-1 0-1 0 0,1 1 0 0 0,0 1 1 0 0,0 1-1 0 0,0 1 0 0 0,0 1 1 0 0,-37 12-1 0 0,26-5-71 0 0,1 1 0 0 0,0 2 0 0 0,1 1-1 0 0,0 1 1 0 0,-51 39 0 0 0,61-40 7 0 0,0 1 0 0 0,1 1 0 0 0,-28 35 0 0 0,37-41 8 0 0,1 1-1 0 0,1 0 0 0 0,0 0 1 0 0,1 1-1 0 0,0-1 1 0 0,0 2-1 0 0,2-1 0 0 0,-4 17 1 0 0,3-6-7 0 0,1 0 1 0 0,1 0 0 0 0,2 1 0 0 0,0-1 0 0 0,1 1 0 0 0,2-1-1 0 0,1 0 1 0 0,0 0 0 0 0,2 0 0 0 0,1 0 0 0 0,0-1-1 0 0,19 41 1 0 0,-14-42 0 0 0,1 0 0 0 0,1-1 0 0 0,0 0 0 0 0,2-1 0 0 0,20 22 0 0 0,-22-30-4 0 0,0 0 0 0 0,0-1 0 0 0,1 0-1 0 0,0-1 1 0 0,1 0 0 0 0,0-1 0 0 0,1-1 0 0 0,18 7 0 0 0,7-1-109 0 0,0-2 1 0 0,0-2 0 0 0,1-1 0 0 0,0-3 0 0 0,1-1 0 0 0,0-2-1 0 0,63-5 1 0 0,-30-6-1571 0 0,7-7-5867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4T06:43:3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43 173 11976 0 0,'0'0'1082'0'0,"0"-2"-890"0"0,4-8 9 0 0,-2 5 146 0 0,0 0 0 0 0,0 1 0 0 0,1-1 0 0 0,-1 0 1 0 0,1 1-1 0 0,4-6 0 0 0,-5 8-199 0 0,9-10 562 0 0,1 0 1 0 0,0 0-1 0 0,27-18 0 0 0,-31 25-578 0 0,7-5 114 0 0,0 1 1 0 0,30-13-1 0 0,-40 21-231 0 0,0-1 0 0 0,0 0 0 0 0,1 1 0 0 0,-1 0-1 0 0,1 0 1 0 0,-1 1 0 0 0,1 0 0 0 0,-1 0 0 0 0,1 0-1 0 0,-1 0 1 0 0,1 1 0 0 0,-1 0 0 0 0,7 2 0 0 0,-6-2-10 0 0,0 2 1 0 0,0-1-1 0 0,0 1 1 0 0,0 0 0 0 0,-1 0-1 0 0,1 0 1 0 0,-1 1-1 0 0,0 0 1 0 0,0 0-1 0 0,0 0 1 0 0,0 1-1 0 0,-1-1 1 0 0,0 1 0 0 0,0 0-1 0 0,0 0 1 0 0,-1 1-1 0 0,1-1 1 0 0,-1 1-1 0 0,-1 0 1 0 0,1 0 0 0 0,-1 0-1 0 0,3 11 1 0 0,-1 3-2 0 0,-2-13 4 0 0,0 1 0 0 0,-1-1-1 0 0,0 1 1 0 0,0 0 0 0 0,-1 0 0 0 0,0-1 0 0 0,0 1 0 0 0,-2 12-1 0 0,-4 4 27 0 0,-1 0 0 0 0,-11 25 0 0 0,12-36-25 0 0,0-1 0 0 0,0 0-1 0 0,-1 0 1 0 0,-1-1 0 0 0,-13 16 0 0 0,-14 16 44 0 0,26-32-53 0 0,0 0 0 0 0,0 0 0 0 0,-1-1 0 0 0,0 0 0 0 0,-1 0 0 0 0,0-1 0 0 0,-13 8 0 0 0,9-7 8 0 0,0 0 0 0 0,-21 20-1 0 0,24-19 4 0 0,0-2-1 0 0,0 1 0 0 0,-19 10 0 0 0,26-18-56 0 0,1-1 0 0 0,-1 1 0 0 0,0-1 0 0 0,0 0 0 0 0,0 0 0 0 0,0 0 0 0 0,0-1 0 0 0,0 0 0 0 0,-10-1 0 0 0,1 1-26 0 0,14 0 106 0 0,0 0 0 0 0,0 0 0 0 0,0 0 0 0 0,0 0-1 0 0,0 0 1 0 0,0 0 0 0 0,0 0 0 0 0,0 0 0 0 0,-1 0-1 0 0,1 0 1 0 0,0 0 0 0 0,0 0 0 0 0,0 0 0 0 0,0 0-1 0 0,0 0 1 0 0,0 0 0 0 0,0 0 0 0 0,0 0 0 0 0,0 0-1 0 0,-1 0 1 0 0,1 0 0 0 0,0 0 0 0 0,0 0 0 0 0,0 0-1 0 0,0 0 1 0 0,0 0 0 0 0,0 0 0 0 0,0-1 0 0 0,0 1-1 0 0,0 0 1 0 0,0 0 0 0 0,0 0 0 0 0,0 0 0 0 0,0 0-1 0 0,0 0 1 0 0,0 0 0 0 0,0 0 0 0 0,0 0 0 0 0,0 0-1 0 0,-1 0 1 0 0,1-1 0 0 0,0 1 0 0 0,0 0 0 0 0,0 0-1 0 0,0 0 1 0 0,0 0 0 0 0,0 0 0 0 0,4-5 307 0 0,3-3-349 0 0,0 3 187 0 0,0 0-1 0 0,0 1 0 0 0,1 0 1 0 0,-1 0-1 0 0,1 0 1 0 0,8-2-1 0 0,50-11 93 0 0,-36 10-505 0 0,-1 0 190 0 0,0 1 1 0 0,0 2 0 0 0,1 1 0 0 0,-1 2-1 0 0,1 0 1 0 0,-1 2 0 0 0,1 1 0 0 0,46 10-1 0 0,-53-6 78 0 0,41 16-1 0 0,-54-15-1734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4T06:43:3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60 146 8952 0 0,'0'0'1100'0'0,"1"-8"2781"0"0,0 3-3626 0 0,1 0 1 0 0,0 1-1 0 0,0-1 1 0 0,1 1-1 0 0,-1 0 1 0 0,1 0-1 0 0,0 0 1 0 0,0 0-1 0 0,0 0 1 0 0,4-3-1 0 0,4-3 20 0 0,1 1 0 0 0,12-8 0 0 0,-15 11-34 0 0,10-10 416 0 0,-16 13-589 0 0,-1 1 1 0 0,1 0-1 0 0,-1-1 0 0 0,1 1 1 0 0,-1 0-1 0 0,1 0 1 0 0,0 1-1 0 0,0-1 0 0 0,0 1 1 0 0,0-1-1 0 0,0 1 1 0 0,1 0-1 0 0,5-1 0 0 0,1 1-67 0 0,-1 0-1 0 0,1 0-1 0 0,-1 1 1 0 0,12 1-1 0 0,-17-1 2 0 0,0 1 1 0 0,0 0-1 0 0,0 0 1 0 0,0 1-1 0 0,0-1 1 0 0,0 1-1 0 0,0 0 1 0 0,-1 0-1 0 0,1 0 1 0 0,4 4-1 0 0,-2-1 18 0 0,0 0-1 0 0,1 1 1 0 0,-2 0-1 0 0,1 0 1 0 0,-1 0-1 0 0,0 1 1 0 0,0 0-1 0 0,-1 0 1 0 0,0 0 0 0 0,0 0-1 0 0,0 1 1 0 0,2 10-1 0 0,-1-2-1 0 0,-2 0 0 0 0,0 0 0 0 0,-1 1 0 0 0,0-1 0 0 0,-1 22 0 0 0,-1-28-11 0 0,0 0 0 0 0,0 0 0 0 0,-1 0 1 0 0,0 0-1 0 0,-1-1 0 0 0,0 1 0 0 0,0 0 1 0 0,-1-1-1 0 0,-1 1 0 0 0,1-1 0 0 0,-10 16 0 0 0,5-10 1 0 0,6-12 1 0 0,0 1-1 0 0,0-1 0 0 0,0 0 0 0 0,-1 1 0 0 0,1-1 0 0 0,-1 0 0 0 0,-5 5 0 0 0,6-7-6 0 0,-15 13 17 0 0,0-1-1 0 0,-35 19 1 0 0,27-19-8 0 0,0-1-10 0 0,-26 11 0 0 0,22-13-208 0 0,-56 12 0 0 0,75-19 307 0 0,7-2-62 0 0,0 0-1 0 0,1-1 1 0 0,-1 1-1 0 0,0-1 1 0 0,0 0 0 0 0,-5 1-1 0 0,8-1-109 0 0,0-2-45 0 0,0 1 115 0 0,1-1 0 0 0,0 1 0 0 0,-1-1 0 0 0,1 1-1 0 0,0 0 1 0 0,0-1 0 0 0,0 1 0 0 0,0 0 0 0 0,0-1 0 0 0,0 1 0 0 0,0 0 0 0 0,0 0 0 0 0,0 0-1 0 0,0 0 1 0 0,1 0 0 0 0,-1 0 0 0 0,0 1 0 0 0,1-1 0 0 0,2-1 0 0 0,30-9 281 0 0,-9 5-223 0 0,102-19 102 0 0,-106 22-164 0 0,-10 0 16 0 0,1 2 0 0 0,-1 0 0 0 0,1 0 0 0 0,-1 1 0 0 0,1 0 0 0 0,0 1 0 0 0,14 3-1 0 0,20 3 55 0 0,-14-3 0 0 0,-24-3-118 0 0,2 0-292 0 0,0 1 0 0 0,1 1 0 0 0,12 4 0 0 0,-14-4-4279 0 0,-1-2-1518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4T06:43:3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57 5064 0 0,'0'0'7492'0'0,"2"-1"-6540"0"0,9-2-337 0 0,1-1 1 0 0,12-7-1 0 0,-13 6-416 0 0,0 0-1 0 0,19-5 0 0 0,-8 4-1 0 0,-11 3-110 0 0,0 0 0 0 0,0 1 0 0 0,1 0 0 0 0,12 0 0 0 0,-17 2-60 0 0,-1 0 0 0 0,0 1 1 0 0,1-1-1 0 0,-1 1 0 0 0,1 0 1 0 0,5 2-1 0 0,-9-1-16 0 0,0-1-1 0 0,0 1 1 0 0,0-1 0 0 0,0 1 0 0 0,-1 0-1 0 0,1 0 1 0 0,0 1 0 0 0,-1-1 0 0 0,0 0-1 0 0,1 1 1 0 0,-1-1 0 0 0,0 1-1 0 0,2 4 1 0 0,-2-3 5 0 0,0 1 1 0 0,0-1-1 0 0,0 1 0 0 0,-1 0 0 0 0,0 0 0 0 0,0-1 0 0 0,0 1 1 0 0,0 0-1 0 0,-1 0 0 0 0,1 0 0 0 0,-1 0 0 0 0,-1 0 1 0 0,1 0-1 0 0,-1 0 0 0 0,-2 9 0 0 0,-2 6 24 0 0,-2 0-1 0 0,-10 26 0 0 0,3-18 1 0 0,-1 0-1 0 0,-1 0 0 0 0,-1-2 0 0 0,-29 34 0 0 0,33-47-29 0 0,0 0 0 0 0,-2-1-1 0 0,1 0 1 0 0,-2-1-1 0 0,1-1 1 0 0,-27 13 0 0 0,-12 8-14 0 0,29-12 5 0 0,17-13-6 0 0,1 0-1 0 0,-13 6 0 0 0,17-10-15 0 0,-21 12-41 0 0,23-13 64 0 0,-1 0 0 0 0,1 0 0 0 0,-1 0-1 0 0,1 0 1 0 0,0 1 0 0 0,0-1 0 0 0,0 0 0 0 0,0 1 0 0 0,0-1 0 0 0,0 0 0 0 0,0 1-1 0 0,0-1 1 0 0,-1 3 0 0 0,16-7 775 0 0,4-5-466 0 0,0 2 0 0 0,1 0 0 0 0,32-6 0 0 0,61-2 91 0 0,-42 6-216 0 0,-46 5-187 0 0,-1 1 0 0 0,1 0 1 0 0,-1 2-1 0 0,1 1 0 0 0,-1 0 0 0 0,25 6 0 0 0,-37-5 151 0 0,-7-1-140 0 0,-1 0-1 0 0,0-1 0 0 0,1 1 1 0 0,-1 0-1 0 0,0 1 0 0 0,4 1 1 0 0,-5-2-84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4T06:43:3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39 9672 0 0,'0'0'2997'0'0,"2"0"-1921"0"0,13-2-280 0 0,0 0 0 0 0,0 0 0 0 0,-1-1 0 0 0,20-7 0 0 0,-20 5-579 0 0,0 1 0 0 0,1 1-1 0 0,-1 0 1 0 0,29-1-1 0 0,-39 4-199 0 0,1 0-1 0 0,0 1 1 0 0,-1-1-1 0 0,1 1 0 0 0,0 1 1 0 0,-1-1-1 0 0,1 0 0 0 0,-1 1 1 0 0,1 0-1 0 0,-1 0 0 0 0,0 1 1 0 0,0-1-1 0 0,0 1 0 0 0,0 0 1 0 0,0 0-1 0 0,-1 0 0 0 0,1 0 1 0 0,-1 1-1 0 0,4 5 0 0 0,-2-2 4 0 0,-1 0 0 0 0,0 0 0 0 0,0 0 1 0 0,0 0-1 0 0,-1 1 0 0 0,-1-1 0 0 0,4 13 0 0 0,7 57 52 0 0,-13-77-73 0 0,1 14 15 0 0,1 0 0 0 0,-3 26 0 0 0,1-34-4 0 0,-1-1 1 0 0,0 1-1 0 0,0-1 1 0 0,0 0 0 0 0,-1 1-1 0 0,0-1 1 0 0,0 0-1 0 0,0 0 1 0 0,-1 0-1 0 0,-5 7 1 0 0,-3 4 39 0 0,4-5-31 0 0,-1-1 0 0 0,0 0 0 0 0,-14 14 0 0 0,11-13-5 0 0,0 0 0 0 0,-9 14 0 0 0,12-14-5 0 0,-1 0-1 0 0,0-1 1 0 0,-12 10-1 0 0,-172 123 3 0 0,180-137 2 0 0,28-15 109 0 0,-1 0 0 0 0,2 2-1 0 0,-1 0 1 0 0,27-8-1 0 0,-20 8 65 0 0,36-14 0 0 0,-36 11-97 0 0,28-6 1 0 0,115-30-590 0 0,-152 44-436 0 0,-1-1-51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4T06:43:3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3 176 2304 0 0,'-3'-18'6858'0'0,"4"13"-6165"0"0,-1 1-1 0 0,0 0 1 0 0,1 0-1 0 0,0-1 1 0 0,0 1-1 0 0,0 0 1 0 0,1 0-1 0 0,-1 0 1 0 0,5-7-1 0 0,-2 5-287 0 0,0 0-1 0 0,0 1 1 0 0,0-1 0 0 0,1 1-1 0 0,9-8 1 0 0,-5 6-309 0 0,-1 0-1 0 0,1 1 0 0 0,1 1 1 0 0,-1-1-1 0 0,1 2 0 0 0,0-1 1 0 0,21-5-1 0 0,-9 4 14 0 0,40-4-1 0 0,-52 9-104 0 0,1 1 1 0 0,-1 0-1 0 0,1 0 0 0 0,-1 1 0 0 0,1 1 1 0 0,10 2-1 0 0,-2 0-17 0 0,-14-3 13 0 0,1 0 0 0 0,-1 1 0 0 0,0-1 0 0 0,0 1 0 0 0,-1 0 0 0 0,1 0 0 0 0,0 0 0 0 0,8 6-1 0 0,-5-2 1 0 0,-1 1 0 0 0,0-1 0 0 0,0 1 0 0 0,7 9 0 0 0,-11-12 0 0 0,-1 0 0 0 0,1 1 0 0 0,-1-1 0 0 0,1 1 0 0 0,-1-1 0 0 0,-1 1 0 0 0,1 0 0 0 0,-1 0 0 0 0,2 9 0 0 0,-2-3 0 0 0,0-1 0 0 0,-1 1 0 0 0,0 0 0 0 0,-1-1 0 0 0,0 1 0 0 0,-1-1 0 0 0,0 1 0 0 0,-1-1 0 0 0,0 0 0 0 0,0 0 0 0 0,-1 0 0 0 0,-6 11 0 0 0,-2 4 0 0 0,9-16 0 0 0,-1-1 0 0 0,-1 0 0 0 0,0 0 0 0 0,0 0 0 0 0,-6 8 0 0 0,-11 10-5 0 0,5-7-24 0 0,0 0 0 0 0,-23 20 0 0 0,36-36 16 0 0,-117 88-515 0 0,108-82 513 0 0,9-6 18 0 0,-1 0 1 0 0,1 0-1 0 0,-1 0 0 0 0,0-1 0 0 0,-6 3 0 0 0,10-5 88 0 0,9-6 103 0 0,16-5 19 0 0,0 1-1 0 0,49-13 0 0 0,-37 12-423 0 0,-16 6 514 0 0,1 1 1 0 0,26-2 0 0 0,-3 0 498 0 0,-22 4-1147 0 0,0 0 0 0 0,-1 1 1 0 0,1 1-1 0 0,32 5 0 0 0,-37-4-6693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4T06:43:3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41 180 3224 0 0,'0'0'143'0'0,"-5"11"3331"0"0,5-11-3353 0 0,-1 1 1 0 0,1-1-1 0 0,0 0 0 0 0,0 1 1 0 0,0-1-1 0 0,-1 0 0 0 0,1 0 1 0 0,0 1-1 0 0,0-1 0 0 0,-1 0 1 0 0,1 0-1 0 0,0 0 0 0 0,-1 1 1 0 0,1-1-1 0 0,0 0 0 0 0,-1 0 1 0 0,1 0-1 0 0,0 0 0 0 0,-1 0 1 0 0,1 0-1 0 0,0 0 0 0 0,-1 0 1 0 0,1 1-1 0 0,0-1 0 0 0,-1 0 1 0 0,1-1-1 0 0,-1 1 0 0 0,1 0 1 0 0,0 0-1 0 0,-1 0 0 0 0,1 0 1 0 0,0 0-1 0 0,-1 0 0 0 0,1 0 1 0 0,0 0-1 0 0,-1-1 0 0 0,1 1 1 0 0,0 0-1 0 0,-1 0 0 0 0,1 0 1 0 0,0-1-1 0 0,0 1 0 0 0,-1 0 1 0 0,1 0-1 0 0,0-1 0 0 0,-2-1 1281 0 0,2 2-1318 0 0,-1-1 0 0 0,1 1 1 0 0,-1-1-1 0 0,1 1 1 0 0,-1-1-1 0 0,1 1 0 0 0,-1-1 1 0 0,1 0-1 0 0,0 1 1 0 0,-1-1-1 0 0,1 0 0 0 0,0 1 1 0 0,-1-1-1 0 0,1 0 1 0 0,0 1-1 0 0,0-1 0 0 0,0 0 1 0 0,0 0-1 0 0,0 1 1 0 0,0-1-1 0 0,0 0 1 0 0,0 1-1 0 0,0-1 0 0 0,0 0 1 0 0,0 0-1 0 0,0 1 1 0 0,1-1-1 0 0,-1-1 0 0 0,8-22 139 0 0,-7 22-22 0 0,1-2-121 0 0,0 1 0 0 0,1 0 0 0 0,-1 0 0 0 0,0 0 0 0 0,1 0 0 0 0,0 0 0 0 0,4-3 0 0 0,9-11 286 0 0,-10 9-197 0 0,1 2 1 0 0,-1-1-1 0 0,8-6 1 0 0,6-4 121 0 0,16-12 86 0 0,-33 27-367 0 0,0 0 0 0 0,0 0 0 0 0,0 0 0 0 0,0 0 0 0 0,1 1 0 0 0,-1-1 0 0 0,0 1 0 0 0,1 0 0 0 0,-1 0 0 0 0,1 0 0 0 0,-1 0 0 0 0,1 1 0 0 0,0-1 0 0 0,-1 1 0 0 0,1 0 0 0 0,-1 0 0 0 0,1 0 0 0 0,0 1 0 0 0,3 0 0 0 0,0 1-10 0 0,0 0 0 0 0,-1 0 0 0 0,13 7 0 0 0,16 5 0 0 0,-30-12 3 0 0,-1 0-1 0 0,1 0 1 0 0,-1 1-1 0 0,1-1 0 0 0,-1 1 1 0 0,0 0-1 0 0,8 7 1 0 0,24 27 49 0 0,-28-27-38 0 0,-1 0-1 0 0,0 1 0 0 0,0 0 0 0 0,-1 0 0 0 0,-1 0 0 0 0,0 1 0 0 0,0 0 0 0 0,-1 0 0 0 0,-1 0 0 0 0,4 18 0 0 0,-7-27-13 0 0,0 1 0 0 0,0-1 0 0 0,0 0 0 0 0,-1 1 0 0 0,1-1 0 0 0,-1 0 0 0 0,0 0 0 0 0,0 0 0 0 0,-2 6 0 0 0,-13 24 0 0 0,8-22 0 0 0,0 0 0 0 0,-1-1 0 0 0,0 0-1 0 0,0-1 1 0 0,-1 0 0 0 0,-1 0 0 0 0,-19 12 0 0 0,-9 8-79 0 0,19-12-55 0 0,-65 49-169 0 0,68-54 282 0 0,0-1 1 0 0,-1-1-1 0 0,-22 10 0 0 0,17-10 21 0 0,-38 22 0 0 0,57-28 11 0 0,4-4 108 0 0,2-1-87 0 0,-1 0 0 0 0,1 0 0 0 0,0 0 0 0 0,0 0 0 0 0,0 0 0 0 0,0 0 0 0 0,0 0 1 0 0,4 0-1 0 0,-3 0 47 0 0,13-5 85 0 0,1 2 1 0 0,-1 0-1 0 0,1 0 1 0 0,25-1-1 0 0,45-4 22 0 0,-49 3-143 0 0,42 1 0 0 0,-56 5-101 0 0,0 0-236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1348 0 7832 0 0,'-1'17'411'0'0,"-6"33"-1"0"0,1-10-173 0 0,-17 141 5682 0 0,1 41-2982 0 0,3 37-1993 0 0,13-187-607 0 0,-1 46 499 0 0,6-90-268 0 0,-7 51 0 0 0,8-72-435 0 0,-1 0 0 0 0,2 0 0 0 0,0 7 0 0 0,-1-15-29 0 0,-2-13-197 0 0,0-2-70 0 0,2 13 137 0 0,0 1 0 0 0,0 0 0 0 0,0 0 1 0 0,0-1-1 0 0,-1 1 0 0 0,1 0 0 0 0,-1 0 1 0 0,1 0-1 0 0,-1-1 0 0 0,-2-2 0 0 0,0-5-192 0 0,0-2-473 0 0,-4-11 519 0 0,6 22 4 0 0,1 1-7 0 0,-13-3 312 0 0,12 3-105 0 0,0-1 0 0 0,0 1 0 0 0,0 0 1 0 0,0 0-1 0 0,0-1 0 0 0,0 1 0 0 0,0 0 0 0 0,-1 0 0 0 0,1 0 1 0 0,0 0-1 0 0,0 0 0 0 0,-2 1 0 0 0,-59 1 679 0 0,-109 37 1015 0 0,-17 15-439 0 0,67-18-702 0 0,-12 9-190 0 0,8-2-222 0 0,73-27-122 0 0,-199 64 152 0 0,204-64-1245 0 0,2-3-394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11376 0 0,'0'0'521'0'0,"0"0"-12"0"0,0 0-182 0 0,1 3 445 0 0,12 71 2615 0 0,1 7-1913 0 0,1-6-550 0 0,3 11-143 0 0,53 193 1194 0 0,-65-252-1772 0 0,-1 0 0 0 0,2 49 0 0 0,-8-72-191 0 0,1 0 0 0 0,-1-1 0 0 0,0 1-1 0 0,0-1 1 0 0,-3 6 0 0 0,1 3 1 0 0,2-11-977 0 0,1-1-4288 0 0,0 0-1839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3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3224 0 0,'138'11'273'0'0,"-54"-2"718"0"0,-39-5 54 0 0,113 4 1518 0 0,197-15-1484 0 0,-191 3-525 0 0,76-9-200 0 0,-54 1-108 0 0,162-9 266 0 0,313-15 1447 0 0,-518 28-1548 0 0,135-4 314 0 0,63 1-396 0 0,55-2-81 0 0,20 8 25 0 0,159-2-158 0 0,-211 5 141 0 0,-198 3-21 0 0,135 3 186 0 0,-76 0-330 0 0,325 8-91 0 0,-20 8 65 0 0,-511-20-66 0 0,509 20 150 0 0,259 6 190 0 0,-190-10-92 0 0,-14 8 19 0 0,4 5 36 0 0,7-2-14 0 0,355 29-334 0 0,-804-50-44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5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3680 0 0,'0'0'284'0'0,"0"0"-81"0"0,0 2 351 0 0,1 2 35 0 0,-1 0 0 0 0,1 0-1 0 0,0 0 1 0 0,0 0 0 0 0,0 0 0 0 0,1 0 0 0 0,-1 0-1 0 0,4 5 1 0 0,-2-4-330 0 0,-1-1 0 0 0,0 0 0 0 0,0 1 0 0 0,-1 0 0 0 0,0-1 0 0 0,2 7 0 0 0,13 76 1119 0 0,1 0-1200 0 0,1 17 680 0 0,-5-39-339 0 0,6 24-37 0 0,-4-14-115 0 0,-3-12-94 0 0,-10-54-232 0 0,1-1 0 0 0,-1 1 1 0 0,6 11-1 0 0,5 15-312 0 0,5 46-111 0 0,-3-20 1286 0 0,-9-32-475 0 0,-4-23-395 0 0,-1 0 0 0 0,0 1 0 0 0,0-1 0 0 0,1 9 0 0 0,7 158 590 0 0,-8-166-610 0 0,0-1-1 0 0,1 1 1 0 0,0-1-1 0 0,4 9 0 0 0,-4-9-28 0 0,0 0 0 0 0,0-1 0 0 0,0 1-1 0 0,1 12 1 0 0,5 24 92 0 0,-6-31 61 0 0,1 1 0 0 0,-2-1 0 0 0,1 14 0 0 0,-1-18-94 0 0,0 1 0 0 0,0-1 0 0 0,3 8 0 0 0,0 4 40 0 0,5 10 64 0 0,-7-25-120 0 0,-1 0 1 0 0,1 1-1 0 0,-1-1 1 0 0,0 1-1 0 0,0 0 1 0 0,0 8-1 0 0,7 44 153 0 0,-3-32-87 0 0,-4-21-88 0 0,0-1 1 0 0,0 0-1 0 0,0 0 1 0 0,-1 0-1 0 0,1 1 1 0 0,-1-1-1 0 0,0 0 1 0 0,0 7-1 0 0,-1-3 9 0 0,1 1 0 0 0,0 0 0 0 0,1-1-1 0 0,-1 1 1 0 0,1-1 0 0 0,5 14 0 0 0,2 22 17 0 0,-7-17-2 0 0,-1-16-21 0 0,0 0-1 0 0,1 0 1 0 0,4 19-1 0 0,-2-19 3 0 0,-2 0 0 0 0,1 0-1 0 0,-1 0 1 0 0,-1 0-1 0 0,0 11 1 0 0,1 21-11 0 0,4 15 0 0 0,-4-33 0 0 0,-1-20 0 0 0,0 0 0 0 0,0 0 0 0 0,0 0 0 0 0,1 0 0 0 0,-1 0 0 0 0,1 0 0 0 0,2 5 0 0 0,-1-4 0 0 0,-1 0 0 0 0,1 1 0 0 0,0 9 0 0 0,3 10 0 0 0,-4-24 0 0 0,-1 1 0 0 0,0 0 0 0 0,0 0 0 0 0,0 0 0 0 0,0 0 0 0 0,0-1 0 0 0,-1 1 0 0 0,1 0 0 0 0,-1 3 0 0 0,-2 10 0 0 0,3-13 0 0 0,0 2 5 0 0,0 0 1 0 0,0 0-1 0 0,0 0 0 0 0,0 0 1 0 0,1 0-1 0 0,0 0 1 0 0,0-1-1 0 0,0 1 0 0 0,0 0 1 0 0,0 0-1 0 0,3 4 0 0 0,-3-6-5 0 0,1 1 0 0 0,-1 0 0 0 0,0 0 0 0 0,-1 0 0 0 0,1 0 0 0 0,0 5 0 0 0,0-5 0 0 0,-1 0 0 0 0,1 1 0 0 0,0-1 0 0 0,0 0 0 0 0,2 5 0 0 0,0 0 0 0 0,-1 0 0 0 0,1 0 0 0 0,-2 0 0 0 0,1 1 0 0 0,-1-1 0 0 0,0 11 0 0 0,-3-3 0 0 0,2-14 0 0 0,0 0 0 0 0,-1 0 0 0 0,1-1 0 0 0,0 1 0 0 0,0 0 0 0 0,0 0 0 0 0,0 0 0 0 0,0-1 0 0 0,0 1 0 0 0,1 0 0 0 0,-1 0 0 0 0,1 0 0 0 0,0 2 0 0 0,1 0 0 0 0,-1 0 0 0 0,0 0 0 0 0,0 0 0 0 0,0 0 0 0 0,0 0 0 0 0,0 9 0 0 0,-1-9 0 0 0,1 1 0 0 0,-1 0 0 0 0,1-1 0 0 0,3 10 0 0 0,-2-5 0 0 0,1 0 0 0 0,1 16 0 0 0,-1-6 0 0 0,2 41 0 0 0,-5-32 0 0 0,0-24 0 0 0,-1 1 0 0 0,1-1 0 0 0,0 0 0 0 0,0 0 0 0 0,1 1 0 0 0,-1-1 0 0 0,1 0 0 0 0,0 0 0 0 0,2 7 0 0 0,5 10 0 0 0,-1 1 0 0 0,5 28 0 0 0,-7 2 0 0 0,-2-26 0 0 0,-3-23 0 0 0,0 1 0 0 0,0 0 0 0 0,0 0 0 0 0,1 0 0 0 0,0 0 0 0 0,0 0 0 0 0,0-1 0 0 0,2 5 0 0 0,-2-4 0 0 0,1 0 0 0 0,-1 0 0 0 0,0 0 0 0 0,0 0 0 0 0,0 1 0 0 0,0 7 0 0 0,-1-6 0 0 0,0-1 0 0 0,1 1 0 0 0,0-1 0 0 0,2 6 0 0 0,-1-3 0 0 0,0 1 0 0 0,0-1 0 0 0,-1 0 0 0 0,-1 0 0 0 0,0 17 0 0 0,0-16 0 0 0,0 0 0 0 0,0 0 0 0 0,1 0 0 0 0,1-1 0 0 0,2 11 0 0 0,-1-7 9 0 0,-1 0 0 0 0,0 1-1 0 0,1 12 1 0 0,-3-18 10 0 0,14 65-878 0 0,-12-51-3655 0 0,-2-1-1542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1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5064 0 0,'0'-5'67'0'0,"0"1"0"0"0,1-1 0 0 0,-1 1 0 0 0,1 0 0 0 0,-1-1 1 0 0,1 1-1 0 0,0 0 0 0 0,1-1 0 0 0,2-5 0 0 0,11-9 2679 0 0,-1 3 1602 0 0,-6 7-2157 0 0,1 0-1 0 0,13-11 0 0 0,-20 19-2058 0 0,0-1 0 0 0,0 1 0 0 0,0-1 0 0 0,1 1 0 0 0,-1 0-1 0 0,0 0 1 0 0,1 0 0 0 0,-1 0 0 0 0,0 0 0 0 0,1 0 0 0 0,-1 1 0 0 0,1-1 0 0 0,-1 1-1 0 0,1 0 1 0 0,0 0 0 0 0,-1 0 0 0 0,4 0 0 0 0,80 19 1420 0 0,-83-18-1532 0 0,0-1 0 0 0,0 1 0 0 0,0 0 0 0 0,0 0 0 0 0,0 1-1 0 0,0-1 1 0 0,0 0 0 0 0,0 1 0 0 0,0 0 0 0 0,0 0 0 0 0,-1 0 0 0 0,1 0 0 0 0,-1 0 0 0 0,1 0 0 0 0,-1 1 0 0 0,0-1-1 0 0,0 1 1 0 0,0-1 0 0 0,0 1 0 0 0,-1 0 0 0 0,1 0 0 0 0,-1 0 0 0 0,2 5 0 0 0,-1-2 125 0 0,-1 0 0 0 0,0 1 1 0 0,0-1-1 0 0,-1 1 0 0 0,0-1 1 0 0,0 1-1 0 0,0-1 0 0 0,-1 1 0 0 0,0-1 1 0 0,-3 12-1 0 0,0-4-104 0 0,-1-1 1 0 0,0-1-1 0 0,-1 1 1 0 0,0-1-1 0 0,-9 13 0 0 0,-44 56-471 0 0,30-44-925 0 0,4-5-7158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1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7832 0 0,'0'0'696'0'0,"0"0"-560"0"0,0 0-136 0 0,0 0 0 0 0,0 0 2752 0 0,0 0 528 0 0,0 0 103 0 0,0 0 17 0 0,0 0-2400 0 0,5 11-480 0 0,-5-11-96 0 0,3 12-9751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3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426 172 4144 0 0,'24'-10'319'0'0,"-24"10"-316"0"0,1 0 1 0 0,-1-1-1 0 0,1 1 1 0 0,-1 0-1 0 0,0-1 1 0 0,1 1-1 0 0,-1 0 1 0 0,0-1-1 0 0,1 1 1 0 0,-1-1-1 0 0,0 1 1 0 0,1 0 0 0 0,-1-1-1 0 0,0 1 1 0 0,0-1-1 0 0,0 1 1 0 0,1-1-1 0 0,-1 1 1 0 0,0-1-1 0 0,0 1 1 0 0,0-1-1 0 0,0 1 1 0 0,0-1 0 0 0,0 1-1 0 0,0-1 1 0 0,0 1-1 0 0,0-1 1 0 0,0 1-1 0 0,0-1 1 0 0,0 1-1 0 0,-1-2 1 0 0,1 0 4 0 0,0-4 723 0 0,0 0 0 0 0,-1-1 1 0 0,1 1-1 0 0,-1 0 0 0 0,-3-9 0 0 0,3 12-396 0 0,0 0-1 0 0,0 1 0 0 0,-1-1 1 0 0,1 0-1 0 0,-1 0 1 0 0,0 1-1 0 0,0-1 0 0 0,0 1 1 0 0,0-1-1 0 0,-1 1 0 0 0,1 0 1 0 0,-3-2-1 0 0,-6-5 652 0 0,-1 1 0 0 0,1 0 0 0 0,-2 1-1 0 0,1 0 1 0 0,-1 1 0 0 0,0 1 0 0 0,-16-6 0 0 0,24 10-893 0 0,0 1 0 0 0,0-1 1 0 0,0 1-1 0 0,0 0 0 0 0,0 0 0 0 0,0 0 1 0 0,0 1-1 0 0,0-1 0 0 0,0 1 1 0 0,0 1-1 0 0,0-1 0 0 0,0 1 0 0 0,1 0 1 0 0,-8 3-1 0 0,0 2 82 0 0,0 0 0 0 0,0 0 0 0 0,1 1 0 0 0,-12 12 0 0 0,16-14-170 0 0,1 1 0 0 0,0-1-1 0 0,0 1 1 0 0,1 1 0 0 0,0-1 0 0 0,0 1-1 0 0,1 0 1 0 0,0 0 0 0 0,0 0-1 0 0,0 1 1 0 0,2-1 0 0 0,-1 1-1 0 0,1 0 1 0 0,0 0 0 0 0,0 0 0 0 0,1 10-1 0 0,1-15-13 0 0,1 1 0 0 0,0 0 0 0 0,1-1 0 0 0,-1 1 0 0 0,1-1 0 0 0,0 1 0 0 0,0-1 0 0 0,5 8 0 0 0,-6-11 0 0 0,2 4-8 0 0,0-1 0 0 0,1 0 0 0 0,-1 0 0 0 0,1 0 0 0 0,0 0 0 0 0,5 3 0 0 0,10 10-32 0 0,8 7-8 0 0,-22-20 57 0 0,-1-1-1 0 0,1 1 0 0 0,-1-1 0 0 0,0 1 0 0 0,-1 0 1 0 0,1 1-1 0 0,-1-1 0 0 0,0 1 0 0 0,3 5 1 0 0,4 8-14 0 0,9 22-13 0 0,-17-37 26 0 0,-1 1-1 0 0,0 0 1 0 0,0-1-1 0 0,0 1 1 0 0,0 0 0 0 0,-1 0-1 0 0,0 0 1 0 0,0 7-1 0 0,-3 7 1 0 0,-8 29 0 0 0,-1 7 14 0 0,10-48-4 0 0,1-1 0 0 0,-1 1 1 0 0,-1 0-1 0 0,1-1 0 0 0,-1 0 0 0 0,0 1 0 0 0,-7 8 0 0 0,-1 4 25 0 0,-1 1 4 0 0,-2 0 1 0 0,-20 22-1 0 0,29-35-25 0 0,-1 0-7 0 0,-1 1 0 0 0,-1-1 0 0 0,1 0 1 0 0,-1 0-1 0 0,0-1 0 0 0,0 0 0 0 0,0 0 0 0 0,-1-1 1 0 0,0 0-1 0 0,0 0 0 0 0,-15 3 0 0 0,14-6-6 0 0,2-1 11 0 0,3-19-487 0 0,8 17 334 0 0,-3 1 77 0 0,1 0 0 0 0,0-1 0 0 0,0 1 0 0 0,0 0 0 0 0,0 0 0 0 0,1 0 0 0 0,-1 0 0 0 0,0 1 0 0 0,0-1 0 0 0,0 0 0 0 0,1 0 0 0 0,-1 1 0 0 0,0-1 0 0 0,1 0 0 0 0,-1 1 0 0 0,1 0 0 0 0,-1-1 0 0 0,1 1 0 0 0,-1 0 0 0 0,3 0 0 0 0,3 2 67 0 0,-3-2-33 0 0,0 1-1 0 0,-1 1 1 0 0,1-1 0 0 0,0 1 0 0 0,0-1 0 0 0,0 1 0 0 0,-1 0 0 0 0,1 1 0 0 0,-1-1 0 0 0,0 0-1 0 0,5 5 1 0 0,-2 0-45 0 0,-1-1 1 0 0,1 1-1 0 0,-1 0 0 0 0,-1 0 0 0 0,1 1 0 0 0,-1-1 0 0 0,4 12 0 0 0,1 6-67 0 0,6 27 0 0 0,-10-30 116 0 0,-1-4-7 0 0,-1 0-1 0 0,1 32 0 0 0,-1-11-30 0 0,3 168-398 0 0,-17-1 679 0 0,6-138 0 0 0,2 260-165 0 0,20-105-363 0 0,-13-194 299 0 0,2 1-1 0 0,1-2 1 0 0,1 1-1 0 0,2-1 0 0 0,20 41 1 0 0,-24-57-338 0 0,1-1 0 0 0,1 0 0 0 0,-1 0 0 0 0,13 12 0 0 0,4-1-568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2760 0 0,'0'0'248'0'0,"0"0"-248"0"0,0 0 0 0 0,0 12 0 0 0,5-3 2792 0 0,-5 4 512 0 0,0-1 104 0 0,0 3 16 0 0,0-2-2385 0 0,5-1-479 0 0,-5 0-96 0 0,5 8-16 0 0,-2-8-344 0 0,2 0-104 0 0,0 1 64 0 0,9-9-7511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7 2304 0 0,'3'-2'14'0'0,"-1"2"-3"0"0,-1-1 0 0 0,1 0 0 0 0,0 1 0 0 0,-1-1 0 0 0,1 1 0 0 0,0-1 0 0 0,-1 1 0 0 0,1 0 0 0 0,0-1 1 0 0,0 1-1 0 0,-1 0 0 0 0,1 0 0 0 0,0 1 0 0 0,-1-1 0 0 0,1 0 0 0 0,0 1 0 0 0,0-1 0 0 0,1 1 0 0 0,-1 0 91 0 0,-1 0 1 0 0,0-1-1 0 0,0 1 1 0 0,0 0-1 0 0,0 0 1 0 0,0 0-1 0 0,0-1 1 0 0,0 1-1 0 0,0 0 1 0 0,0 0-1 0 0,0 1 1 0 0,-1-1-1 0 0,1 0 1 0 0,0 0-1 0 0,-1 0 1 0 0,1 0-1 0 0,-1 1 1 0 0,1-1-1 0 0,-1 0 1 0 0,0 1-1 0 0,1-1 0 0 0,-1 0 1 0 0,0 1-1 0 0,0 1 1 0 0,0 1 664 0 0,0 0 0 0 0,-1-1 0 0 0,0 1 0 0 0,1-1 0 0 0,-1 1 1 0 0,-2 3-1 0 0,-5 13 305 0 0,-1 0 0 0 0,-1-1 0 0 0,-1 0 0 0 0,-1-1 1 0 0,-21 27-1 0 0,6-14-887 0 0,0-2 0 0 0,-34 28-1 0 0,10-7-172 0 0,0 1-493 0 0,25-30-373 0 0,-1-2-1 0 0,-29 17 0 0 0,34-22-80 0 0,13-7 333 0 0,-1-2 0 0 0,1 1 0 0 0,-13 4 1 0 0,-42 17 303 0 0,60-25 4167 0 0,16-5-2656 0 0,21-8-633 0 0,54-17 207 0 0,116-64-83 0 0,-175 81-504 0 0,49-14 0 0 0,-51 23 96 0 0,-24 2-112 0 0,-2 0 10 0 0,0 5-28 0 0,-1-1 1 0 0,1 0-1 0 0,-1 0 1 0 0,0 0-1 0 0,0 1 0 0 0,0-1 1 0 0,-1 0-1 0 0,1 0 1 0 0,-1-1-1 0 0,0 1 1 0 0,0 0-1 0 0,-5 5 0 0 0,-2 3 266 0 0,0-2 0 0 0,-16 15 0 0 0,7-8-289 0 0,9-9-39 0 0,-27 30 26 0 0,-2-3 0 0 0,-52 38 0 0 0,37-35-1028 0 0,20-13-4796 0 0,9-7-1403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4608 0 0,'5'12'50'0'0,"-1"-1"-1"0"0,0 1 1 0 0,0 0 0 0 0,-1 0 0 0 0,-1 0 0 0 0,0 1-1 0 0,0-1 1 0 0,-1 19 0 0 0,11 146 7094 0 0,0-36-1426 0 0,9 174-1749 0 0,-16-286-5242 0 0,-5-29-198 0 0</inkml:trace>
  <inkml:trace contextRef="#ctx0" brushRef="#br0" timeOffset="1">315 0 3944 0 0,'3'2'176'0'0,"16"9"-154"0"0,-12-7 302 0 0,0 0 0 0 0,0 0 0 0 0,0 0-1 0 0,-1 1 1 0 0,0 0 0 0 0,0 1 0 0 0,0-1 0 0 0,0 1 0 0 0,-1 1 0 0 0,7 10 0 0 0,0 4 870 0 0,-1 1 0 0 0,0 1 0 0 0,-2-1-1 0 0,10 42 1 0 0,-5 1 1286 0 0,-3 1-1 0 0,-2 1 0 0 0,-1 99 0 0 0,-6-117-1356 0 0,0-33-862 0 0,-1-1 0 0 0,-1 1 0 0 0,-3 23 0 0 0,1-31-164 0 0,2-7-6 0 0,-2-2-32 0 0,-12-8-124 0 0,10 7-335 0 0,0-1 0 0 0,0 1-1 0 0,0-1 1 0 0,-6-6 0 0 0,1-2-1556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16847 0 0,'0'0'382'0'0,"0"0"54"0"0,0 0 22 0 0,0 0-46 0 0,9 1-98 0 0,10 2-146 0 0,1-1 1 0 0,23-1-1 0 0,-38-1-164 0 0,1 1 0 0 0,-1 0 0 0 0,10 3 0 0 0,-7-2-81 0 0,-5-2-15 0 0,0 2-168 0 0,-3-2 217 0 0,0 0 0 0 0,0 0-1 0 0,1 0 1 0 0,-1 0 0 0 0,0 0 0 0 0,0 0 0 0 0,0 0-1 0 0,0 1 1 0 0,1-1 0 0 0,-1 0 0 0 0,0 0 0 0 0,0 0-1 0 0,0 0 1 0 0,0 0 0 0 0,1 0 0 0 0,-1 0 0 0 0,0 0-1 0 0,0 0 1 0 0,0 1 0 0 0,0-1 0 0 0,0 0 0 0 0,0 0-1 0 0,1 0 1 0 0,-1 0 0 0 0,0 0 0 0 0,0 1-1 0 0,0-1 1 0 0,0 0 0 0 0,0 0 0 0 0,0 0 0 0 0,0 0-1 0 0,0 1 1 0 0,0-1 0 0 0,0 0 0 0 0,0 0 0 0 0,0 0-1 0 0,0 1 1 0 0,0-1 0 0 0,0 0 0 0 0,0 0 0 0 0,0 0-1 0 0,0 0 1 0 0,0 1 0 0 0,0-1 0 0 0,-5 9-315 0 0,4-6 210 0 0,0 0 1 0 0,-1 1 0 0 0,0-1-1 0 0,0 0 1 0 0,0 0-1 0 0,0 0 1 0 0,0-1 0 0 0,0 1-1 0 0,-1 0 1 0 0,1-1 0 0 0,-1 0-1 0 0,0 1 1 0 0,-4 2 0 0 0,-29 14 61 0 0,32-18 224 0 0,1 0-1 0 0,-1 1 0 0 0,1 0 1 0 0,0 0-1 0 0,-1 0 0 0 0,1 0 1 0 0,0 0-1 0 0,0 0 0 0 0,0 1 1 0 0,-4 5-1 0 0,5-7-21 0 0,-7 6 680 0 0,9-7-735 0 0,-1 0-1 0 0,0 1 1 0 0,1-1-1 0 0,-1 0 1 0 0,0 1-1 0 0,1-1 0 0 0,-1 1 1 0 0,1-1-1 0 0,-1 1 1 0 0,1 0-1 0 0,-1-1 1 0 0,1 1-1 0 0,-1 0 0 0 0,0 1 418 0 0,1-2-29 0 0,0 0-8 0 0,0 0-401 0 0,0 0-1 0 0,-1 0 1 0 0,1 0-1 0 0,0 1 0 0 0,0-1 1 0 0,-1 0-1 0 0,1 0 1 0 0,0 1-1 0 0,0-1 0 0 0,0 0 1 0 0,0 0-1 0 0,-1 1 1 0 0,1-1-1 0 0,0 0 0 0 0,0 1 1 0 0,0-1-1 0 0,0 0 1 0 0,0 1-1 0 0,0-1 0 0 0,0 0 1 0 0,0 1-1 0 0,0-1 1 0 0,0 0-1 0 0,0 0 0 0 0,0 1 1 0 0,0-1-1 0 0,0 0 1 0 0,0 1-1 0 0,0-1 0 0 0,0 1 1 0 0,11 3-4 0 0,0 0-1 0 0,0-1 1 0 0,0-1 0 0 0,1 1 0 0 0,-1-2 0 0 0,21 1-1 0 0,-16 1-136 0 0,0-1-5561 0 0,-8-2-718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74 2760 0 0,'-5'10'635'0'0,"-1"0"-1"0"0,0 0 1 0 0,-12 13 0 0 0,9-10 2486 0 0,8-11-2347 0 0,0 0 0 0 0,-1 0 0 0 0,1 0 0 0 0,-1 0 0 0 0,1 0 0 0 0,-1 0 0 0 0,-2 2 0 0 0,4-4 382 0 0,0 0-79 0 0,18-12 769 0 0,33-16-1166 0 0,-3 7-756 0 0,112-52-1124 0 0,-123 49-5239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3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3680 0 0,'0'0'284'0'0,"0"0"224"0"0,0 0 1634 0 0,0 0 732 0 0,0 0 144 0 0,0 0-246 0 0,0 0-1144 0 0,0 0-499 0 0,0 0-103 0 0,3 0-98 0 0,5 3-588 0 0,-1-1 0 0 0,2 0 1 0 0,-1-1-1 0 0,0 0 1 0 0,14 0-1 0 0,47-4 425 0 0,-47 1-515 0 0,24 0 30 0 0,1-3 1 0 0,-1-2-1 0 0,60-16 0 0 0,-86 16-188 0 0,-14 4-60 0 0,1 1-1 0 0,-1 0 1 0 0,9-2 0 0 0,-14 4-94 0 0,1 0 0 0 0,-1 0 0 0 0,0-1 0 0 0,0 1 0 0 0,0 0 0 0 0,0-1 1 0 0,1 1-1 0 0,-1-1 0 0 0,0 0 0 0 0,0 1 0 0 0,0-1 0 0 0,0 0 0 0 0,0 0 0 0 0,0 1 0 0 0,0-1 0 0 0,-1 0 0 0 0,1 0 0 0 0,0 0 0 0 0,0 0 1 0 0,-1 0-1 0 0,1 0 0 0 0,-1 0 0 0 0,1 0 0 0 0,0-2 0 0 0,3-4-625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6912 0 0,'3'1'171'0'0,"0"0"1"0"0,0 0 0 0 0,0 0 0 0 0,0 0-1 0 0,0 1 1 0 0,-1-1 0 0 0,6 4-1 0 0,-5-2 506 0 0,0-1-1 0 0,0 1 1 0 0,-1 0 0 0 0,1 0-1 0 0,-1 0 1 0 0,1 0-1 0 0,-1 1 1 0 0,0-1-1 0 0,0 1 1 0 0,-1-1-1 0 0,1 1 1 0 0,-1 0-1 0 0,0 0 1 0 0,0-1 0 0 0,1 8-1 0 0,5 18 1186 0 0,-6-24-1693 0 0,1 0 1 0 0,-1 0 0 0 0,0 0 0 0 0,0 0 0 0 0,-1 0 0 0 0,0 1 0 0 0,0-1 0 0 0,-1 9 0 0 0,-4 10 79 0 0,3-16-204 0 0,0 1 0 0 0,1-1 1 0 0,-1 10-1 0 0,1-13-1 0 0,0-5-26 0 0,-5 2-21 0 0,-4 17-12 0 0,9-18-62 0 0,1-1-6 0 0,0 0 42 0 0,0 0 51 0 0,1 1 0 0 0,-1-1 1 0 0,0 0-1 0 0,0 1 0 0 0,0-1 1 0 0,0 0-1 0 0,0 1 0 0 0,1-1 0 0 0,-1 0 1 0 0,0 1-1 0 0,0-1 0 0 0,1 0 0 0 0,-1 0 1 0 0,0 1-1 0 0,0-1 0 0 0,1 0 0 0 0,-1 0 1 0 0,0 0-1 0 0,1 1 0 0 0,-1-1 0 0 0,0 0 1 0 0,1 0-1 0 0,-1 0 0 0 0,0 0 0 0 0,1 0 1 0 0,-1 0-1 0 0,0 1 0 0 0,1-1 0 0 0,-1 0 1 0 0,1 0-1 0 0,12 2 157 0 0,-13-2-139 0 0,8 1-118 0 0,-1 0-1 0 0,1-1 0 0 0,0 1 1 0 0,0-2-1 0 0,-1 1 0 0 0,1-1 1 0 0,-1 0-1 0 0,1-1 0 0 0,-1 1 1 0 0,9-4-1 0 0,-8 2 82 0 0,0 0 0 0 0,0 1 1 0 0,11-1-1 0 0,15-4-335 0 0,-26 6 316 0 0,-1 0 0 0 0,1 0 0 0 0,0 0 0 0 0,0 1 0 0 0,9 1 0 0 0,-1-1 190 0 0,-15 0-718 0 0,-1 0-247 0 0,0 0-48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66 251 11312 0 0,'-54'32'1232'0'0,"53"-31"-1182"0"0,-1 1 0 0 0,1-1 0 0 0,0 1 0 0 0,0-1 1 0 0,0 1-1 0 0,0 0 0 0 0,0-1 0 0 0,-1 4 0 0 0,2-2 7172 0 0,38-11-6566 0 0,-1-2 1 0 0,70-28-1 0 0,-72 21-199 0 0,37-23 0 0 0,-32 17-170 0 0,13-5-445 0 0,80-50-648 0 0,-65 34 93 0 0,-62 39 483 0 0,-5 4-52 0 0,0-1 0 0 0,1 1 0 0 0,-1 0-1 0 0,1 0 1 0 0,-1 0 0 0 0,1 0 0 0 0,-1 0 0 0 0,1 1-1 0 0,3-2 1 0 0,-5 2-1081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3680 0 0,'0'0'284'0'0,"5"7"141"0"0,-3-4 374 0 0,0 0 0 0 0,-1 0 0 0 0,0 0 0 0 0,1 0 0 0 0,-1 1 0 0 0,0-1-1 0 0,0 0 1 0 0,0 6 0 0 0,0 30 2221 0 0,0-3-1962 0 0,18 92 595 0 0,3-60-1426 0 0,-16-25-601 0 0,-4-21 333 0 0,-1-12 21 0 0,-1 0-1 0 0,-1 0 0 0 0,-1 12 1 0 0,-1 5-31 0 0,0 2 132 0 0,-11 45 0 0 0,5-31 22 0 0,-24 90 700 0 0,-13 30 522 0 0,-6 26-40 0 0,50-184-1304 0 0,1 1 0 0 0,-1 0 0 0 0,0-1 0 0 0,0 1 0 0 0,-1-1 0 0 0,0 0 0 0 0,0 0-1 0 0,-6 8 1 0 0,7-8-106 0 0,2-4-4584 0 0,0-1-1088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9328 0 0,'-6'89'1205'0'0,"2"-36"828"0"0,1-30-493 0 0,-10 42 0 0 0,-1 0-427 0 0,8-26-449 0 0,2-18-69 0 0,1 0 0 0 0,1 1-1 0 0,1 34 1 0 0,1-54-552 0 0,1 7 170 0 0,0 0 0 0 0,4 17 0 0 0,-5-24-178 0 0,1-1-1 0 0,-1 0 1 0 0,0 1-1 0 0,1-1 0 0 0,-1 1 1 0 0,1-1-1 0 0,-1 0 1 0 0,1 0-1 0 0,0 1 0 0 0,-1-1 1 0 0,1 0-1 0 0,0 0 0 0 0,0 0 1 0 0,0 0-1 0 0,0 0 1 0 0,0 0-1 0 0,0 0 0 0 0,0 0 1 0 0,0 0-1 0 0,1 0 1 0 0,-1-1-1 0 0,0 1 0 0 0,0 0 1 0 0,1-1-1 0 0,-1 1 1 0 0,0-1-1 0 0,3 1 0 0 0,17-3 251 0 0,0 0 0 0 0,-1-2 0 0 0,1 0 0 0 0,24-10 0 0 0,-28 9-166 0 0,25-10 267 0 0,0-1-1 0 0,-1-2 0 0 0,53-33 1 0 0,-80 43-266 0 0,-1-1 0 0 0,0 0 1 0 0,-1 0-1 0 0,1-2 0 0 0,-2 1 1 0 0,17-21-1 0 0,-26 29-73 0 0,0-1-1 0 0,0 0 0 0 0,-1 0 1 0 0,1 0-1 0 0,-1 0 0 0 0,0-1 1 0 0,0 1-1 0 0,0 0 0 0 0,0-1 0 0 0,0 1 1 0 0,-1 0-1 0 0,0-1 0 0 0,0 1 1 0 0,0 0-1 0 0,0-1 0 0 0,0 1 1 0 0,-1-1-1 0 0,1 1 0 0 0,-1 0 1 0 0,0-1-1 0 0,0 1 0 0 0,-2-5 1 0 0,-4-6-40 0 0,0-1 0 0 0,-1 1 0 0 0,-14-20 0 0 0,13 21-625 0 0,-5-8-5620 0 0,1 1-2183 0 0</inkml:trace>
  <inkml:trace contextRef="#ctx0" brushRef="#br0" timeOffset="1">825 300 11520 0 0,'0'0'512'0'0,"0"0"96"0"0,0 0-480 0 0,5 8-128 0 0,0 4 0 0 0,-1 5 0 0 0,-4-6 2176 0 0,5 1 407 0 0,0 5 81 0 0,-5-5 24 0 0,0 3-1728 0 0,0 7-336 0 0,-10-2-72 0 0,1 4-8 0 0,-4-1-456 0 0,-1 6-88 0 0,-4 3 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12896 0 0,'0'0'997'0'0,"2"-1"-465"0"0,23-12 2391 0 0,-2 0-934 0 0,38-13-481 0 0,50-19-1101 0 0,-90 38-480 0 0,0 1 0 0 0,1 1-1 0 0,30-4 1 0 0,-37 7 68 0 0,-1 1 0 0 0,1 0-1 0 0,0 1 1 0 0,0 1 0 0 0,0 1-1 0 0,0 0 1 0 0,-1 0 0 0 0,1 1-1 0 0,-1 1 1 0 0,1 1 0 0 0,22 10-1 0 0,-32-11 7 0 0,0-1-1 0 0,0 1 0 0 0,0 0 0 0 0,0 0 0 0 0,-1 1 0 0 0,1 0 0 0 0,-1-1 1 0 0,0 1-1 0 0,-1 1 0 0 0,1-1 0 0 0,-1 1 0 0 0,0-1 0 0 0,0 1 0 0 0,3 11 1 0 0,-3-7 20 0 0,0 0 0 0 0,0 0 0 0 0,-1 1 0 0 0,-1-1 0 0 0,0 1 0 0 0,0 0 0 0 0,-1-1 0 0 0,-1 14 0 0 0,-6 11 447 0 0,-1 0 0 0 0,-1-1 1 0 0,-29 67-1 0 0,28-77-125 0 0,-8 15 763 0 0,-34 57-1 0 0,-9 15 379 0 0,58-103-1423 0 0,0-1 0 0 0,-1 0 0 0 0,0 0 0 0 0,-1 0-1 0 0,0 0 1 0 0,0-1 0 0 0,0 0 0 0 0,0 0 0 0 0,-13 10 0 0 0,16-15-59 0 0,0 0 0 0 0,1-1 0 0 0,-1 1 0 0 0,1 0-1 0 0,-1-1 1 0 0,0 1 0 0 0,1-1 0 0 0,-1 0 0 0 0,0 1 0 0 0,0-1 0 0 0,1 0-1 0 0,-1 0 1 0 0,0 0 0 0 0,0 0 0 0 0,1-1 0 0 0,-1 1 0 0 0,0 0-1 0 0,1-1 1 0 0,-1 1 0 0 0,0-1 0 0 0,1 1 0 0 0,-1-1 0 0 0,0 0 0 0 0,-2-2-1 0 0,0 1-40 0 0,1 0 0 0 0,-1-1 0 0 0,1 0 0 0 0,0 0 0 0 0,0 0-1 0 0,0 0 1 0 0,0 0 0 0 0,0 0 0 0 0,-3-6 0 0 0,-1-5-753 0 0,0 1 0 0 0,-6-21 0 0 0,-1-9-5121 0 0,13 38 4794 0 0,-12-34-6583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4608 0 0,'0'3'353'0'0,"2"15"-226"0"0,-1-13-61 0 0,0 0 1 0 0,-1-1 0 0 0,0 1-1 0 0,0 0 1 0 0,-1 8 0 0 0,-34 121 10278 0 0,24-93-8544 0 0,-1 0 0 0 0,-34 71 0 0 0,30-75-1206 0 0,-5 13-4 0 0,-37 82 914 0 0,-6-8-67 0 0,-13 18-2145 0 0,55-103-192 0 0,8-13-165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369 441 3680 0 0,'15'4'426'0'0,"25"9"0"0"0,11 10 5362 0 0,-43-19-4264 0 0,30 24 5039 0 0,-2-14-4167 0 0,-18-7-2847 0 0,0 1-4531 0 0,-18-8-1612 0 0</inkml:trace>
  <inkml:trace contextRef="#ctx0" brushRef="#br0" timeOffset="1">1 0 5528 0 0,'13'0'240'0'0,"-8"0"56"0"0,5 0-232 0 0,-6 0-64 0 0,6 0 0 0 0,3 0 0 0 0,-4 3 1856 0 0,4 3 352 0 0,6-3 80 0 0,-1 5 16 0 0,4 1-1704 0 0,2-6-344 0 0,-1 0-64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9 10368 0 0,'21'-8'934'0'0,"-19"9"-806"0"0,-1-1 1 0 0,0 1-1 0 0,0 0 0 0 0,0 0 0 0 0,0 0 0 0 0,0 0 0 0 0,-1 0 0 0 0,1 0 0 0 0,0 0 0 0 0,0 1 0 0 0,-1-1 0 0 0,1 0 1 0 0,0 3-1 0 0,0 1 421 0 0,0 1 1 0 0,-1 0 0 0 0,0-1 0 0 0,0 1 0 0 0,0 0 0 0 0,-1-1 0 0 0,0 1 0 0 0,0 0 0 0 0,0-1 0 0 0,-1 1-1 0 0,0-1 1 0 0,0 1 0 0 0,-3 5 0 0 0,-5 6-39 0 0,0 0 0 0 0,-19 23-1 0 0,10-13 74 0 0,-78 89 92 0 0,36-46-444 0 0,41-43 29 0 0,19-25-275 0 0,-1 0-1 0 0,1 1 1 0 0,0-1 0 0 0,-1 0 0 0 0,1 1 0 0 0,1 0-1 0 0,-1-1 1 0 0,0 1 0 0 0,0 4 0 0 0,1-7-7 0 0,0 1 0 0 0,0 0 0 0 0,0-1 0 0 0,0 1 0 0 0,1 0 0 0 0,-1-1 0 0 0,0 1 1 0 0,0 0-1 0 0,1-1 0 0 0,-1 1 0 0 0,0-1 0 0 0,1 1 0 0 0,-1 0 0 0 0,0-1 0 0 0,1 1 1 0 0,-1-1-1 0 0,1 1 0 0 0,-1-1 0 0 0,1 1 0 0 0,-1-1 0 0 0,1 0 0 0 0,0 1 0 0 0,-1-1 1 0 0,2 1-1 0 0,17 5-351 0 0,-4-1 232 0 0,4 3 155 0 0,-14-6 35 0 0,-1 0 0 0 0,0 0-1 0 0,1 0 1 0 0,-1 1-1 0 0,0-1 1 0 0,0 1-1 0 0,0 0 1 0 0,6 7 0 0 0,-5-5-43 0 0,-1 0 1 0 0,0 0 0 0 0,0 1-1 0 0,-1-1 1 0 0,0 1 0 0 0,0 0-1 0 0,0 0 1 0 0,0 0 0 0 0,-1 1-1 0 0,0-1 1 0 0,-1 0 0 0 0,1 1 0 0 0,-1-1-1 0 0,0 1 1 0 0,-1 0 0 0 0,0 9-1 0 0,-1 6-26 0 0,1-16-354 0 0,-1-1 0 0 0,1 1-1 0 0,0 0 1 0 0,0 0 0 0 0,1 0 0 0 0,0-1-1 0 0,0 1 1 0 0,3 10 0 0 0,1-7-6960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1 473 5064 0 0,'0'0'-22'0'0,"0"0"1"0"0,0 1 0 0 0,0-1-1 0 0,0 0 1 0 0,0 1-1 0 0,0-1 1 0 0,0 0-1 0 0,0 0 1 0 0,0 1-1 0 0,0-1 1 0 0,1 0-1 0 0,-1 1 1 0 0,0-1 0 0 0,0 0-1 0 0,0 0 1 0 0,0 1-1 0 0,1-1 1 0 0,-1 0-1 0 0,0 0 1 0 0,0 1-1 0 0,1-1 1 0 0,-1 0 0 0 0,0 0-1 0 0,0 0 1 0 0,1 0-1 0 0,-1 1 1 0 0,0-1-1 0 0,0 0 1 0 0,1 0-1 0 0,-1 0 1 0 0,1 0 0 0 0,13 0 3325 0 0,18-10 4520 0 0,-29 8-7524 0 0,118-37 2808 0 0,32-14-1935 0 0,0 4-1198 0 0,-108 37-192 0 0,1 2-48 0 0,-34 9 467 0 0,-1-2 0 0 0,1 1 0 0 0,11-5 1 0 0,-22 6-86 0 0,-1 1-42 0 0,-13-5 89 0 0,-17-3-133 0 0,12 3-617 0 0,-21-9-1 0 0,33 12 411 0 0,1 0 1 0 0,0-1-1 0 0,0 0 1 0 0,1 0-1 0 0,-1 0 1 0 0,1-1-1 0 0,-1 0 1 0 0,-4-5-1 0 0,1 1-272 0 0,2 0-1 0 0,-1 0 0 0 0,1 0 0 0 0,0-1 0 0 0,1 1 0 0 0,0-1 0 0 0,0-1 0 0 0,1 1 0 0 0,-4-15 0 0 0,-19-72-1715 0 0,18 70 2404 0 0,9 26-221 0 0,0 0 0 0 0,0 0 0 0 0,0 0 0 0 0,0 0 0 0 0,0 0 0 0 0,0 0 1 0 0,0 0-1 0 0,0-1 0 0 0,0 1 0 0 0,0 0 0 0 0,0 0 0 0 0,0 0 0 0 0,0 0 0 0 0,0 0 0 0 0,0 0 0 0 0,0 0 0 0 0,0 0 0 0 0,0-1 0 0 0,0 1 0 0 0,0 0 0 0 0,0 0 0 0 0,0 0 0 0 0,-1 0 0 0 0,1 0 0 0 0,0 0 0 0 0,0 0 1 0 0,0 0-1 0 0,0 0 0 0 0,0 0 0 0 0,0 0 0 0 0,0 0 0 0 0,0 0 0 0 0,-1 0 0 0 0,1 0 0 0 0,0 0 0 0 0,0 0 0 0 0,0 0 0 0 0,0 0 0 0 0,0 0 0 0 0,0 0 0 0 0,0 0 0 0 0,-1 0 0 0 0,1 0 0 0 0,0 0 0 0 0,0 0 1 0 0,0 0-1 0 0,-2 12 531 0 0,13 147 1331 0 0,-4-83-1209 0 0,2 21 59 0 0,4 72 476 0 0,-11 256 2525 0 0,-1-318-2624 0 0,1 3-128 0 0,-1-44-430 0 0,-2 14-52 0 0,1-36-237 0 0,1-21-130 0 0,-4-30-83 0 0,19-49-1622 0 0,-11 29-76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16272 0 0,'0'0'743'0'0,"0"0"-17"0"0,0 2-465 0 0,1 4 81 0 0,0-1-1 0 0,0 0 1 0 0,-1 0-1 0 0,0 1 1 0 0,0-1-1 0 0,-1 0 1 0 0,1 0 0 0 0,-1 1-1 0 0,-2 7 1 0 0,-4 6 1026 0 0,-9 23 1 0 0,4-12-901 0 0,-12 30 428 0 0,-21 66-606 0 0,44-120-1011 0 0,0 0 0 0 0,0 1 1 0 0,1 9-1 0 0,0-14-4982 0 0,0-2-1720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1840 0 0,'0'0'536'0'0,"0"0"1579"0"0,0 0 688 0 0,0-1 1073 0 0,5-3-2094 0 0,5 1-138 0 0,-8 2-474 0 0,-1 0-91 0 0,-1 0-981 0 0,1 0 0 0 0,0 1-1 0 0,-1-1 1 0 0,1 0 0 0 0,0 1 0 0 0,-1-1 0 0 0,1 1 0 0 0,0-1-1 0 0,-1 1 1 0 0,1-1 0 0 0,0 1 0 0 0,0 0 0 0 0,1-1 0 0 0,9-6 858 0 0,-11 7-899 0 0,1 0-1 0 0,-1-1 1 0 0,1 1-1 0 0,0 0 0 0 0,-1 0 1 0 0,1 0-1 0 0,0 0 1 0 0,-1-1-1 0 0,1 1 0 0 0,0 0 1 0 0,-1 0-1 0 0,1 0 1 0 0,-1 0-1 0 0,1 0 0 0 0,0 0 1 0 0,0 1-1 0 0,1-1 99 0 0,223-31 3106 0 0,-116 19-2660 0 0,128 3-308 0 0,-188 9-254 0 0,60 5 15 0 0,-96-5-49 0 0,165-4 118 0 0,-86 1-94 0 0,17-2 76 0 0,15-2-35 0 0,-28 2 19 0 0,50 2 65 0 0,-11 1-111 0 0,79-2 211 0 0,-165 4-98 0 0,83 5-300 0 0,-39-4 126 0 0,107-3 30 0 0,-168 0 19 0 0,191-4 145 0 0,36 8-124 0 0,-137-4-51 0 0,-97 3-1 0 0,-4-1 0 0 0,0 0 0 0 0,0-1 0 0 0,38-8 0 0 0,-30 3 7 0 0,0 2 1 0 0,43-3-1 0 0,61 7 28 0 0,-59 1-28 0 0,43 7 25 0 0,3 1 0 0 0,-75-9-32 0 0,-12 2 0 0 0,0-3 0 0 0,1-1 0 0 0,53-9 0 0 0,-77 9-26 0 0,1 1 0 0 0,-1 0-1 0 0,1 0 1 0 0,0 1 0 0 0,-1 0 0 0 0,21 4-1 0 0,-22-3 27 0 0,-1-1 0 0 0,0 0 0 0 0,1-1 0 0 0,12-2 0 0 0,20-1 0 0 0,45 0 199 0 0,-73 1-177 0 0,0 0-1 0 0,-1 0 1 0 0,17-7 0 0 0,-17 5-24 0 0,1 0 0 0 0,18-3 0 0 0,11-1 2 0 0,-29 5 0 0 0,0 1 0 0 0,17-1 0 0 0,9-1 0 0 0,-22 2 0 0 0,25-1 0 0 0,27-1 54 0 0,-55 5-44 0 0,-9 0-10 0 0,0 0 0 0 0,0 0 0 0 0,-1 0 0 0 0,1 1 0 0 0,0-1 0 0 0,6 3 0 0 0,-8-2 0 0 0,1-1 0 0 0,-1 1 0 0 0,0-1 0 0 0,0 1 0 0 0,1-1 0 0 0,-1 0 0 0 0,0-1 0 0 0,6 0 0 0 0,-5 0 0 0 0,0 1 0 0 0,0 0 0 0 0,0-1 0 0 0,0 1 0 0 0,1 1 0 0 0,-1-1 0 0 0,0 1 0 0 0,0-1 0 0 0,0 1 0 0 0,7 3 0 0 0,-8-1-1152 0 0,-2-2-4842 0 0,-1-1-2091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13824 0 0,'1'3'86'0'0,"0"0"1"0"0,0 0-1 0 0,-1 0 1 0 0,0 1 0 0 0,1-1-1 0 0,-1 0 1 0 0,0 0 0 0 0,-1 1-1 0 0,1-1 1 0 0,-1 0-1 0 0,1 0 1 0 0,-1 1 0 0 0,0-1-1 0 0,0 0 1 0 0,-3 5-1 0 0,-2 5-40 0 0,-1 0-1 0 0,-10 14 1 0 0,15-23-56 0 0,-75 104 3443 0 0,39-54-1534 0 0,24-35-1207 0 0,-19 34-1 0 0,19-28-362 0 0,9-18-220 0 0,0 1 1 0 0,1 0-1 0 0,0 0 0 0 0,1 0 0 0 0,-4 13 0 0 0,6-11-35 0 0,2-10-68 0 0,-1 0 1 0 0,1 1-1 0 0,-1-1 1 0 0,1 0 0 0 0,0 0-1 0 0,-1 0 1 0 0,1 1-1 0 0,-1-1 1 0 0,1 0 0 0 0,-1 0-1 0 0,1 0 1 0 0,0 0-1 0 0,-1 0 1 0 0,1 0 0 0 0,-1 0-1 0 0,1 0 1 0 0,0-1-1 0 0,-1 1 1 0 0,1 0 0 0 0,0 0-1 0 0,-1 0 0 0 0,6-3-5 0 0,-1 1 1 0 0,1-1 0 0 0,-1 0 0 0 0,0-1-1 0 0,10-7 1 0 0,4-3-2 0 0,46-30-636 0 0,70-61-1 0 0,-76 62-103 0 0,-53 39 690 0 0,0 0-1 0 0,0 0 1 0 0,0 1 0 0 0,0 0-1 0 0,1 0 1 0 0,-1 1-1 0 0,10-3 1 0 0,-14 4 41 0 0,1 0 0 0 0,0 1 0 0 0,0-1 0 0 0,0 1-1 0 0,-1 0 1 0 0,1 0 0 0 0,0 0 0 0 0,0 0 0 0 0,0 0 0 0 0,0 1 0 0 0,-1-1 0 0 0,1 1-1 0 0,0 0 1 0 0,-1-1 0 0 0,1 1 0 0 0,0 0 0 0 0,-1 1 0 0 0,1-1 0 0 0,-1 0 0 0 0,3 3-1 0 0,-1-1 46 0 0,0 1-1 0 0,-1-1 1 0 0,1 1-1 0 0,-1 0 1 0 0,0 0 0 0 0,0 0-1 0 0,-1 1 1 0 0,1-1-1 0 0,-1 0 1 0 0,0 1-1 0 0,0 0 1 0 0,0 0-1 0 0,-1-1 1 0 0,0 1-1 0 0,0 0 1 0 0,1 8-1 0 0,2 80 1553 0 0,-4-92-1517 0 0,0-1-64 0 0,0 0-247 0 0,0 0-106 0 0,0 0-26 0 0,0 0-116 0 0,0 0-470 0 0,0 0-204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9672 0 0,'0'0'748'0'0,"2"0"-227"0"0,15 0 1798 0 0,0-2 0 0 0,18-3 0 0 0,73-22 384 0 0,-26 0-2105 0 0,16-5-158 0 0,-72 21-388 0 0,-24 9-117 0 0,-2 2-3 0 0,0 0 43 0 0,0 0-283 0 0,-8 1-614 0 0,-13 4-1117 0 0,0 1 0 0 0,-33 15 0 0 0,48-18 1959 0 0,1 0-1 0 0,-1 0 1 0 0,1 0-1 0 0,-1 0 1 0 0,1 1 0 0 0,0 0-1 0 0,1 0 1 0 0,-1 1-1 0 0,1-1 1 0 0,0 1-1 0 0,0 0 1 0 0,0 0-1 0 0,1 0 1 0 0,-1 0 0 0 0,1 1-1 0 0,1 0 1 0 0,-5 10-1 0 0,-5 17 994 0 0,1 0 0 0 0,2 0 0 0 0,1 1-1 0 0,-6 52 1 0 0,5 119 3122 0 0,9-204-4106 0 0,18-13-217 0 0,-14 9 273 0 0,-1 0 0 0 0,1 0 0 0 0,-1 0 0 0 0,0 0 0 0 0,0-1 0 0 0,0 0 0 0 0,-1 1 1 0 0,3-6-1 0 0,11-14-278 0 0,33-49-704 0 0,-8 15 1285 0 0,-4 13-471 0 0,-23 24 147 0 0,2 2 0 0 0,0 0 0 0 0,1 1 0 0 0,28-23 0 0 0,-38 36 52 0 0,-1-1 0 0 0,1 1 0 0 0,0 0 0 0 0,1 1 0 0 0,-1-1 0 0 0,12-2 0 0 0,-16 5-18 0 0,-1 1 0 0 0,0-1 0 0 0,0 1-1 0 0,0 0 1 0 0,0-1 0 0 0,1 1 0 0 0,-1 0 0 0 0,0 1-1 0 0,0-1 1 0 0,0 0 0 0 0,1 1 0 0 0,-1-1 0 0 0,0 1-1 0 0,0 0 1 0 0,0-1 0 0 0,0 1 0 0 0,0 0 0 0 0,0 0-1 0 0,0 0 1 0 0,0 1 0 0 0,-1-1 0 0 0,1 0 0 0 0,0 1-1 0 0,-1-1 1 0 0,1 1 0 0 0,-1 0 0 0 0,1-1 0 0 0,1 4-1 0 0,0 0 37 0 0,-1 0-1 0 0,0 0 1 0 0,1 0-1 0 0,-2 0 1 0 0,1 0-1 0 0,0 1 0 0 0,-1-1 1 0 0,0 1-1 0 0,-1-1 1 0 0,1 1-1 0 0,-1 8 1 0 0,-1 5 486 0 0,-8 38 0 0 0,5-32-124 0 0,1-11-282 0 0,-1-1 0 0 0,-1 0 0 0 0,1 0 1 0 0,-2-1-1 0 0,0 0 0 0 0,-14 22 1 0 0,-9 18 281 0 0,10-18-303 0 0,18-32-292 0 0,0-1 1 0 0,-1 1 0 0 0,1 0 0 0 0,-1 0 0 0 0,0-1-1 0 0,0 1 1 0 0,1-1 0 0 0,-1 1 0 0 0,0-1 0 0 0,0 0 0 0 0,0 0-1 0 0,-1 0 1 0 0,1 0 0 0 0,-3 1 0 0 0,-6-1-6955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0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4144 0 0,'0'0'319'0'0,"0"0"133"0"0,1 2 1339 0 0,2 6-122 0 0,0 1 0 0 0,0 1 0 0 0,-1-1-1 0 0,2 10 1 0 0,-3-4-827 0 0,0 0-1 0 0,-1 16 1 0 0,-2-5-758 0 0,-1 0 0 0 0,-10 41 0 0 0,10-54-184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1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10624 0 0,'0'0'488'0'0,"0"0"-12"0"0,4 7-288 0 0,-3 1 276 0 0,1-1 1 0 0,-2 0-1 0 0,1 0 1 0 0,-1 0-1 0 0,0 1 1 0 0,0-1-1 0 0,-2 11 1 0 0,-1 21 592 0 0,4-33-960 0 0,-1 0 0 0 0,-1 1 0 0 0,1-1 1 0 0,-1 0-1 0 0,0 1 0 0 0,-1-1 0 0 0,1 0 0 0 0,-5 11 0 0 0,-2 1 7 0 0,7-14-110 0 0,0 0 0 0 0,-1 0 1 0 0,0-1-1 0 0,1 1 0 0 0,-1 0 1 0 0,-1-1-1 0 0,1 0 0 0 0,-4 5 0 0 0,-18 13-1377 0 0,11-9-133 0 0</inkml:trace>
  <inkml:trace contextRef="#ctx0" brushRef="#br0" timeOffset="1">14 347 2304 0 0,'-6'6'200'0'0,"0"0"53"0"0,4-4 1058 0 0,2-2 437 0 0,0 0 78 0 0,0 0-48 0 0,0 0-282 0 0,0 0-120 0 0,0 0-28 0 0,0 0-108 0 0,9 0 172 0 0,-3-1-1166 0 0,-1 1 0 0 0,1-1 0 0 0,0 0 0 0 0,-1 0 1 0 0,1-1-1 0 0,-1 0 0 0 0,9-3 0 0 0,37-23 268 0 0,-15 7-370 0 0,-28 15-146 0 0,-7 5 8 0 0,0-1 0 0 0,0 1-1 0 0,0 0 1 0 0,0 0-1 0 0,1 0 1 0 0,-1 0 0 0 0,0 0-1 0 0,1 0 1 0 0,-1 1 0 0 0,1-1-1 0 0,2-1 1 0 0,-3 2 0 0 0,-1 1 0 0 0,0-1-1 0 0,1 0 1 0 0,-1 0 0 0 0,0 0 0 0 0,1 0 0 0 0,-1 1 0 0 0,0-1 0 0 0,0 0 0 0 0,1 0 0 0 0,-1 1 0 0 0,0-1 0 0 0,0 0-1 0 0,1 0 1 0 0,-1 1 0 0 0,0-1 0 0 0,0 0 0 0 0,0 1 0 0 0,0-1 0 0 0,0 0 0 0 0,1 1 0 0 0,-1-1 0 0 0,0 0-1 0 0,0 1 1 0 0,0-1 0 0 0,0 0 0 0 0,0 1 0 0 0,2 15 130 0 0,-2 0 1 0 0,1 0-1 0 0,-2-1 0 0 0,0 1 0 0 0,-4 18 0 0 0,-16 123 1534 0 0,19-130-1354 0 0,2 0 0 0 0,5 36 0 0 0,-3-43-246 0 0,-2-16-59 0 0,1 0 0 0 0,0 0 0 0 0,0-1 0 0 0,1 1 0 0 0,-1-1 0 0 0,1 1 0 0 0,0-1 0 0 0,0 1 0 0 0,0-1 0 0 0,0 0 0 0 0,0 0 0 0 0,1 0 0 0 0,3 3 0 0 0,-4-4-20 0 0,0 0 0 0 0,-1 0 0 0 0,1-1 0 0 0,0 1 0 0 0,0-1 0 0 0,0 0 0 0 0,0 1 0 0 0,0-1 0 0 0,0 0 0 0 0,1 0 0 0 0,-1 0 0 0 0,0-1-1 0 0,0 1 1 0 0,1-1 0 0 0,-1 1 0 0 0,1-1 0 0 0,-1 0 0 0 0,0 1 0 0 0,1-1 0 0 0,-1 0 0 0 0,1-1 0 0 0,2 1 0 0 0,-1-2-76 0 0,2 1-467 0 0,1-2 0 0 0,-1 1 0 0 0,1-1 1 0 0,-1 1-1 0 0,0-2 0 0 0,7-4 0 0 0,1-3-6301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1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5064 0 0,'0'0'389'0'0,"-1"2"-250"0"0,-1 0-60 0 0,0 1 215 0 0,0-1-1 0 0,1 0 1 0 0,-1 1 0 0 0,0-1-1 0 0,0 0 1 0 0,-1 0-1 0 0,-2 2 1 0 0,-1 1 884 0 0,1-1 1 0 0,0 1 0 0 0,1 1 0 0 0,-1-1-1 0 0,1 1 1 0 0,0-1 0 0 0,-6 12-1 0 0,-6 7 251 0 0,-14 17 35 0 0,-2-1-1 0 0,-38 37 1 0 0,55-64-1346 0 0,0-2 0 0 0,-1 1 1 0 0,0-2-1 0 0,-20 10 1 0 0,10-5-69 0 0,-7 1-24 0 0,-47 17 0 0 0,44-19-138 0 0,-7 0-1374 0 0,22-7 608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1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7312 0 0,'21'-1'217'0'0,"29"-6"-1"0"0,-32 4-96 0 0,1 1-1 0 0,29 0 1 0 0,1 3 1382 0 0,95-12 0 0 0,49-21 3660 0 0,-53 8-3353 0 0,-49 5-2030 0 0,-32 3-4261 0 0,-13 2-1254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1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53 3224 0 0,'0'0'143'0'0,"2"-1"-3"0"0,14-7-729 0 0,34-16 3908 0 0,-42 21-1573 0 0,0 0 0 0 0,0 1 0 0 0,0 0 0 0 0,15-2 1 0 0,0 2-581 0 0,-17 1-1020 0 0,1 0 1 0 0,-1 0-1 0 0,1 1 0 0 0,-1-1 0 0 0,0 2 1 0 0,1-1-1 0 0,-1 1 0 0 0,1 0 1 0 0,7 2-1 0 0,-9-1-25 0 0,0 0 1 0 0,0 0-1 0 0,0 1 1 0 0,-1-1-1 0 0,9 6 1 0 0,-12-7-107 0 0,0 0 0 0 0,0 0 0 0 0,0 1 0 0 0,0-1 1 0 0,0 0-1 0 0,0 0 0 0 0,0 0 0 0 0,0 1 0 0 0,0-1 0 0 0,-1 0 0 0 0,1 1 0 0 0,0-1 0 0 0,-1 0 0 0 0,1 1 0 0 0,-1-1 1 0 0,0 1-1 0 0,1-1 0 0 0,-1 1 0 0 0,0-1 0 0 0,0 1 0 0 0,0 0 0 0 0,0-1 0 0 0,0 1 0 0 0,-1 1 0 0 0,-3 19 128 0 0,3-15-88 0 0,0 0 1 0 0,0 0 0 0 0,-1 0 0 0 0,0 0 0 0 0,0 0 0 0 0,-1-1 0 0 0,-4 9 0 0 0,2-7-15 0 0,1-1 0 0 0,0 1 0 0 0,0 0 0 0 0,1 0 0 0 0,0 0 0 0 0,0 1 0 0 0,1-1 0 0 0,0 1 0 0 0,1-1 0 0 0,0 1 0 0 0,0 14 0 0 0,2 2-4 0 0,1 1 0 0 0,9 39 0 0 0,-6-43-139 0 0,-1 1-1 0 0,-2 0 1 0 0,1 41-1 0 0,-5-52 151 0 0,0 0-1 0 0,0 0 1 0 0,-1-1-1 0 0,-1 1 1 0 0,0-1 0 0 0,0 0-1 0 0,-10 17 1 0 0,0-3 642 0 0,-2-1 1 0 0,-19 23-1 0 0,31-41-599 0 0,-1 0 0 0 0,0-1 0 0 0,0 0 0 0 0,-1 0 0 0 0,0 0 0 0 0,0-1 0 0 0,0 1 0 0 0,0-1 0 0 0,0-1-1 0 0,-1 0 1 0 0,0 1 0 0 0,0-2 0 0 0,0 1 0 0 0,0-1 0 0 0,0 0 0 0 0,0-1 0 0 0,0 0 0 0 0,-1 0 0 0 0,1 0 0 0 0,0-1 0 0 0,-1 0 0 0 0,1 0 0 0 0,-1-1 0 0 0,1 0 0 0 0,0 0 0 0 0,0-1 0 0 0,-10-3 0 0 0,-1-2-319 0 0,1-1 1 0 0,0 0 0 0 0,1-2 0 0 0,-1 1 0 0 0,2-2 0 0 0,0 0 0 0 0,0-1 0 0 0,-19-21 0 0 0,23 21-414 0 0,0 0 0 0 0,2-1 0 0 0,-1-1 0 0 0,2 1 0 0 0,0-1 0 0 0,-8-18 0 0 0,16 30 548 0 0,-1 1-1 0 0,0-1 0 0 0,1 0 1 0 0,-1 1-1 0 0,1-1 1 0 0,0 0-1 0 0,-1 0 0 0 0,1 0 1 0 0,0 1-1 0 0,0-1 1 0 0,0 0-1 0 0,0 0 0 0 0,1 0 1 0 0,-1 1-1 0 0,0-1 1 0 0,1 0-1 0 0,-1 0 1 0 0,1 1-1 0 0,0-1 0 0 0,-1 0 1 0 0,1 1-1 0 0,0-1 1 0 0,0 1-1 0 0,0-1 0 0 0,1-1 1 0 0,0 1 32 0 0,0 1 1 0 0,0-1 0 0 0,0 0-1 0 0,0 1 1 0 0,0-1-1 0 0,1 1 1 0 0,-1 0-1 0 0,0 0 1 0 0,1 0-1 0 0,-1 0 1 0 0,1 0 0 0 0,-1 1-1 0 0,1-1 1 0 0,-1 1-1 0 0,1-1 1 0 0,-1 1-1 0 0,4 0 1 0 0,4 0 57 0 0,1 1-1 0 0,-1 1 1 0 0,1 0 0 0 0,-1 0 0 0 0,0 1-1 0 0,12 5 1 0 0,59 29 243 0 0,-70-32-185 0 0,111 70 735 0 0,-81-48 100 0 0,48 25 0 0 0,65 14 2018 0 0,-77-31-1379 0 0,14 6-287 0 0,-80-37-1157 0 0,1 0 0 0 0,-1-1 1 0 0,1 0-1 0 0,0-1 0 0 0,0-1 1 0 0,13 1-1 0 0,21-3-597 0 0,-23-5-192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1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4144 0 0,'0'0'191'0'0,"1"2"422"0"0,0 2 65 0 0,-1-1 1 0 0,1 0-1 0 0,-1 1 1 0 0,1-1-1 0 0,-1 1 1 0 0,0-1-1 0 0,0 0 0 0 0,-1 1 1 0 0,1-1-1 0 0,-1 0 1 0 0,0 1-1 0 0,0-1 1 0 0,0 0-1 0 0,0 0 0 0 0,-2 5 1 0 0,-4 5 743 0 0,-1 0 1 0 0,-12 16-1 0 0,5-8-931 0 0,-3 6-143 0 0,-2-2 0 0 0,-1 0 0 0 0,-27 24 0 0 0,-7 7-270 0 0,-13 14-272 0 0,44-49 44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1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4144 0 0,'5'7'188'0'0,"0"1"1"0"0,0 0-1 0 0,0 0 1 0 0,-1 1-1 0 0,5 12 1 0 0,0 7 3373 0 0,12 69 5572 0 0,-21-94-8998 0 0,0 1-1 0 0,1-1 1 0 0,-2 1-1 0 0,1-1 0 0 0,0 1 1 0 0,-2 4-1 0 0,0 12 304 0 0,-2 16-1678 0 0,13-44 187 0 0,7-15 245 0 0,-13 19 711 0 0,-1 1-1 0 0,0-1 1 0 0,1 1-1 0 0,0-1 1 0 0,-1 1-1 0 0,2 0 1 0 0,-1 0-1 0 0,0 0 1 0 0,6-4 0 0 0,-4 4 198 0 0,0-1 0 0 0,-1 1 0 0 0,0-1 0 0 0,0 0 1 0 0,7-9-1 0 0,-3 5 142 0 0,-7 6-158 0 0,0 1 0 0 0,1 0 0 0 0,-1 0 0 0 0,1 0 0 0 0,-1 1-1 0 0,1-1 1 0 0,-1 0 0 0 0,1 0 0 0 0,0 1 0 0 0,-1-1 0 0 0,4 0 0 0 0,12-5 873 0 0,-15 5-845 0 0,-1 0-1 0 0,1 0 0 0 0,0 1 1 0 0,0-1-1 0 0,0 1 0 0 0,-1-1 1 0 0,1 1-1 0 0,0-1 0 0 0,0 1 1 0 0,0 0-1 0 0,3 0 0 0 0,-4 0 71 0 0,-1 0-222 0 0,0 0-52 0 0,0 0 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1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5064 0 0,'-1'7'83'0'0,"1"1"-1"0"0,-1-1 1 0 0,0 0 0 0 0,0 0-1 0 0,-4 11 1 0 0,3-12 434 0 0,1 1 0 0 0,0-1 0 0 0,0 1-1 0 0,1 0 1 0 0,0-1 0 0 0,0 1 0 0 0,0 0 0 0 0,3 9 0 0 0,-2-8 513 0 0,0 1-1 0 0,-1-1 1 0 0,0 1-1 0 0,-1 8 1 0 0,-1 9 1098 0 0,0 37-1 0 0,2-51-1591 0 0,0-10-457 0 0,0 0 0 0 0,1 0 0 0 0,-1 0 0 0 0,1-1-1 0 0,-1 1 1 0 0,1 0 0 0 0,0 0 0 0 0,-1-1 0 0 0,1 1 0 0 0,0-1-1 0 0,0 1 1 0 0,0 0 0 0 0,2 0 0 0 0,-2 1 17 0 0,1-2 258 0 0,-1 0-96 0 0,3 0-190 0 0,0 0-1 0 0,0 0 1 0 0,1-1-1 0 0,-1 0 0 0 0,0 1 1 0 0,0-2-1 0 0,1 1 1 0 0,-1 0-1 0 0,7-2 0 0 0,39-12 143 0 0,128-39-639 0 0,-139 41-286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4144 0 0,'-1'-7'-2023'0'0,"2"-5"9101"0"0,0 12-2811 0 0,2 5-2984 0 0,-3-5-1264 0 0,0 0-1 0 0,0 0 1 0 0,0 0 0 0 0,0 1-1 0 0,0-1 1 0 0,0 0 0 0 0,0 0-1 0 0,0 0 1 0 0,0 0 0 0 0,0 1-1 0 0,0-1 1 0 0,0 0-1 0 0,1 0 1 0 0,-1 0 0 0 0,-1 0-1 0 0,1 1 1 0 0,0-1 0 0 0,0 0-1 0 0,0 0 1 0 0,0 0 0 0 0,0 1-1 0 0,0-1 1 0 0,0 0 0 0 0,0 0-1 0 0,0 0 1 0 0,0 0 0 0 0,0 0-1 0 0,0 1 1 0 0,0-1 0 0 0,-1 0-1 0 0,1 0 1 0 0,0 0 0 0 0,0 0-1 0 0,0 0 1 0 0,0 0 0 0 0,0 1-1 0 0,0-1 1 0 0,-1 0 0 0 0,1 0-1 0 0,0 0 29 0 0,0 0 0 0 0,0 0-1 0 0,-1 0 1 0 0,1 0-1 0 0,0 0 1 0 0,0 1 0 0 0,0-1-1 0 0,0 0 1 0 0,0 0-1 0 0,-1 0 1 0 0,1 0 0 0 0,0 0-1 0 0,0 1 1 0 0,0-1-1 0 0,0 0 1 0 0,0 0 0 0 0,0 0-1 0 0,0 0 1 0 0,0 1-1 0 0,0-1 1 0 0,0 0 0 0 0,0 0-1 0 0,0 0 1 0 0,0 0-1 0 0,0 1 1 0 0,0-1 0 0 0,0 0-1 0 0,0 0 1 0 0,0 0-1 0 0,0 0 1 0 0,0 1 0 0 0,0-1-1 0 0,0 0 1 0 0,0 0-1 0 0,0 0 1 0 0,0 0 0 0 0,0 1-1 0 0,0-1 1 0 0,0 0-1 0 0,3 9 418 0 0,0-1 0 0 0,-1 1 0 0 0,0 0-1 0 0,-1 0 1 0 0,1 15 0 0 0,2 20 237 0 0,-2-31-479 0 0,-1 25 0 0 0,1 7-107 0 0,0-25-87 0 0,-2 23 1 0 0,0-26-24 0 0,0 0 0 0 0,4 21 0 0 0,-1-8 130 0 0,-1 1-1 0 0,-2 47 1 0 0,-2-24-94 0 0,2 2-40 0 0,-1 1 4 0 0,7 56 0 0 0,-4-89 21 0 0,-2 44 0 0 0,-1-25-25 0 0,-5 115-1 0 0,4-21-328 0 0,10-64 688 0 0,-7-59-371 0 0,0 0 0 0 0,5 17 0 0 0,-2-10-150 0 0,-3-16 120 0 0,0 1 0 0 0,0 0 0 0 0,-1 0 1 0 0,0-1-1 0 0,0 1 0 0 0,-1 8 0 0 0,1 5 41 0 0,0-17 0 0 0,1 0 0 0 0,-1 0 0 0 0,0 0 0 0 0,0 0 0 0 0,0 1 0 0 0,0-1 0 0 0,-1 3 0 0 0,-1 4 0 0 0,1 1 0 0 0,1-1 0 0 0,0 1 0 0 0,1 11 0 0 0,0 4 0 0 0,-1 152 511 0 0,-1-152-484 0 0,0-19-27 0 0,0 0 0 0 0,1 0-1 0 0,0 0 1 0 0,2 11-1 0 0,3 51 1 0 0,-4-63 0 0 0,-1 0 0 0 0,0 0 0 0 0,0 0 0 0 0,0 0 0 0 0,-2 9 0 0 0,-1 12 0 0 0,3 4 0 0 0,0-24-75 0 0,0 1 0 0 0,1-1-1 0 0,2 12 1 0 0,-2-15 178 0 0,0 2 29 0 0,-2 12-66 0 0,1 4-66 0 0,0-20 0 0 0,-1 13 0 0 0,-4 0 0 0 0,3-3 0 0 0,4-2 0 0 0,3 15 0 0 0,-4-21-10 0 0,0 0 1 0 0,-1 0-1 0 0,1 0 0 0 0,-1 0 0 0 0,0 1 0 0 0,0-1 0 0 0,0 0 0 0 0,-1 6 0 0 0,1 5-150 0 0,1-8 108 0 0,0-4 38 0 0,-1-1 0 0 0,0 1 1 0 0,1-1-1 0 0,-1 1 0 0 0,0-1 0 0 0,0 1 0 0 0,0-1 1 0 0,0 1-1 0 0,0-1 0 0 0,0 1 0 0 0,-1-1 0 0 0,1 1 1 0 0,0-1-1 0 0,-1 1 0 0 0,1-1 0 0 0,-2 3 0 0 0,0 3 68 0 0,0 0 1 0 0,1-1-1 0 0,0 1 0 0 0,0 0 0 0 0,0-1 0 0 0,1 1 0 0 0,0 0 0 0 0,2 11 0 0 0,-1 6-37 0 0,-1-11-17 0 0,0 0 0 0 0,-4 22 0 0 0,0 30 0 0 0,-1-21-360 0 0,5-42 354 0 0,0 0 0 0 0,0 0-1 0 0,0 1 1 0 0,0-1 0 0 0,0 0-1 0 0,0 0 1 0 0,1 0 0 0 0,-1 0 0 0 0,2 2-1 0 0,-2-1 37 0 0,1-1 0 0 0,-1 0 0 0 0,1 0 0 0 0,-1 0 0 0 0,0 1 0 0 0,0-1-1 0 0,0 3 1 0 0,-3 8 83 0 0,2-8-144 0 0,0 0 0 0 0,1 0 0 0 0,-1 1 0 0 0,1-1 0 0 0,1 6 0 0 0,-1-1-432 0 0,0-8-615 0 0,0-2-364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5064 0 0,'0'0'389'0'0,"1"2"-250"0"0,1 8 1407 0 0,-1 1-1 0 0,1-1 1 0 0,-1 18 0 0 0,1 12 1749 0 0,-1-23-2561 0 0,-1 0 1 0 0,0-1-1 0 0,-4 23 0 0 0,1-7 66 0 0,-1-10-329 0 0,0 9-326 0 0,-1 14-1754 0 0,5-45 794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1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9184 0 0,'1'-2'421'0'0,"13"-14"-479"0"0,-9 9 458 0 0,1 0 0 0 0,0 0-1 0 0,0 0 1 0 0,0 1 0 0 0,8-6-1 0 0,-12 11-279 0 0,0-1-1 0 0,0 1 1 0 0,0 0 0 0 0,1 0-1 0 0,-1 0 1 0 0,0 0-1 0 0,0 1 1 0 0,0-1-1 0 0,1 0 1 0 0,-1 1-1 0 0,0 0 1 0 0,1-1 0 0 0,-1 1-1 0 0,0 0 1 0 0,1 0-1 0 0,-1 1 1 0 0,0-1-1 0 0,1 0 1 0 0,-1 1-1 0 0,0-1 1 0 0,1 1 0 0 0,-1 0-1 0 0,0 0 1 0 0,4 2-1 0 0,-1 0-95 0 0,-1 0 1 0 0,1 1-1 0 0,-1 0 0 0 0,0 0 1 0 0,0 0-1 0 0,0 0 0 0 0,0 1 0 0 0,-1-1 1 0 0,0 1-1 0 0,0 0 0 0 0,5 10 0 0 0,-2-1 195 0 0,0 0-1 0 0,-1 1 0 0 0,3 18 0 0 0,1 14 1137 0 0,2 61-1 0 0,-9-91-1082 0 0,-1-8 121 0 0,0 1 1 0 0,-1 15-1 0 0,-2 36 1824 0 0,0 6-1198 0 0,2-39-1021 0 0,1-24 127 0 0,-1 0 0 0 0,0 0 1 0 0,0 0-1 0 0,0 0 0 0 0,-1 0 1 0 0,1 0-1 0 0,-1 0 0 0 0,0 0 1 0 0,0 0-1 0 0,-1-1 0 0 0,1 1 1 0 0,-1 0-1 0 0,1-1 0 0 0,-5 7 1 0 0,6-10-116 0 0,0 1 1 0 0,-1-1-1 0 0,1 0 1 0 0,0 1 0 0 0,0-1-1 0 0,-1 0 1 0 0,1 1-1 0 0,0-1 1 0 0,-1 0-1 0 0,1 1 1 0 0,-1-1 0 0 0,1 0-1 0 0,0 0 1 0 0,-1 1-1 0 0,1-1 1 0 0,-1 0 0 0 0,1 0-1 0 0,0 0 1 0 0,-1 0-1 0 0,1 1 1 0 0,-1-1-1 0 0,1 0 1 0 0,-1 0 0 0 0,1 0-1 0 0,-1 0 1 0 0,0 0-1 0 0,-12-7-944 0 0,-12-18-2279 0 0,22 21 2651 0 0,-8-8-1124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13824 0 0,'12'11'3479'0'0,"-7"-7"-3437"0"0,0 0 0 0 0,0 1 0 0 0,-1 0 0 0 0,5 6 0 0 0,-7-7-36 0 0,0 0 1 0 0,0 1 0 0 0,-1-1 0 0 0,1 0-1 0 0,-1 0 1 0 0,0 1 0 0 0,-1-1-1 0 0,1 1 1 0 0,-1-1 0 0 0,0 1-1 0 0,0 6 1 0 0,-1-5 121 0 0,0 0-1 0 0,-1 0 1 0 0,0 0-1 0 0,0 0 0 0 0,0 0 1 0 0,0-1-1 0 0,-7 10 1 0 0,-12 22 273 0 0,-45 71 1871 0 0,61-102-2038 0 0,1 0 1 0 0,-1 1-1 0 0,1-1 1 0 0,1 1-1 0 0,0 0 1 0 0,-5 11-1 0 0,26-17-536 0 0,-14 0 290 0 0,0-1 0 0 0,0 0 1 0 0,0 0-1 0 0,0 0 0 0 0,-1 0 0 0 0,1-1 0 0 0,7-1 0 0 0,2-3-236 0 0,0 0 1 0 0,11-8-1 0 0,-7 5-1217 0 0,7-5-5849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1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8 333 13328 0 0,'0'0'612'0'0,"-2"1"-15"0"0,-3 2-256 0 0,13 1 1200 0 0,-1-4-1143 0 0,1 1-1 0 0,-1-1 1 0 0,1-1-1 0 0,0 1 1 0 0,13-4-1 0 0,41-12 45 0 0,-20 4-297 0 0,153-40 711 0 0,-181 47-737 0 0,0-1 0 0 0,16-9-1 0 0,4-1-122 0 0,-22 9 4 0 0,-7 3 34 0 0,-4 3 15 0 0,0 1-20 0 0,-1-1 0 0 0,1 1 0 0 0,0-1-1 0 0,-1 1 1 0 0,1-1 0 0 0,-1 0 0 0 0,1 1 0 0 0,-1-1 0 0 0,1 0 0 0 0,-1 1 0 0 0,1-1 0 0 0,-1 0 0 0 0,0 0 0 0 0,1 1 0 0 0,-1-1 0 0 0,0 0-1 0 0,0 0 1 0 0,1-1 0 0 0,-1 1 141 0 0,-1-16-445 0 0,1 16 266 0 0,0 0 0 0 0,-1 1 0 0 0,1-1 1 0 0,0 0-1 0 0,-1 0 0 0 0,1 0 0 0 0,-1 1 0 0 0,1-1 0 0 0,-1 0 1 0 0,1 0-1 0 0,-1 1 0 0 0,1-1 0 0 0,-1 0 0 0 0,-1 0 0 0 0,-7-11 7 0 0,-29-69-690 0 0,9 21-88 0 0,27 55 780 0 0,2 5 0 0 0,0 0 0 0 0,0 0 0 0 0,-1 0 0 0 0,1 0 0 0 0,0 0 0 0 0,0 0 0 0 0,0 0 0 0 0,0 0 0 0 0,0 0 0 0 0,0-1 0 0 0,-1 1 0 0 0,1 0 0 0 0,0 0 0 0 0,0 0 0 0 0,0 0 0 0 0,0 0 0 0 0,0 0 0 0 0,-1 0 0 0 0,1 0 0 0 0,0 0 0 0 0,0 0 0 0 0,0 0 0 0 0,0 0 0 0 0,0 0 0 0 0,0 0 0 0 0,-1 1 0 0 0,1-1 0 0 0,0 0 0 0 0,0 0 0 0 0,0 0 0 0 0,0 0 0 0 0,0 0 0 0 0,0 0 0 0 0,-1 0 0 0 0,1 0 0 0 0,0 0 0 0 0,0 0 0 0 0,0 0 0 0 0,0 1 0 0 0,0-1 0 0 0,0 0 0 0 0,0 0 0 0 0,0 0 0 0 0,0 0 0 0 0,0 0 0 0 0,0 0 0 0 0,-1 1 0 0 0,1-1 0 0 0,0 0 0 0 0,0 0 0 0 0,0 0 0 0 0,0 0 0 0 0,0 0 0 0 0,0 1 0 0 0,-2 5 0 0 0,-1 9-9 0 0,1-1 0 0 0,1 1-1 0 0,0-1 1 0 0,1 1 0 0 0,0 0-1 0 0,4 21 1 0 0,0 11 10 0 0,20 233-1 0 0,-4-57 0 0 0,12 263 1508 0 0,-32-477-1436 0 0,0 0 1 0 0,0 0-1 0 0,-1 1 0 0 0,-2 14 0 0 0,2-20 38 0 0,0 0 0 0 0,0 0 1 0 0,-1 1-1 0 0,0-1 0 0 0,1 0 1 0 0,-1 0-1 0 0,0-1 0 0 0,-1 1 0 0 0,1 0 1 0 0,-1-1-1 0 0,-5 6 0 0 0,7-8-53 0 0,0 0-1 0 0,0-1 0 0 0,0 1 0 0 0,0 0 0 0 0,-1-1 1 0 0,1 1-1 0 0,0-1 0 0 0,0 1 0 0 0,-1-1 1 0 0,1 0-1 0 0,0 0 0 0 0,-1 0 0 0 0,1 1 0 0 0,0-1 1 0 0,-1 0-1 0 0,1-1 0 0 0,0 1 0 0 0,-1 0 1 0 0,1 0-1 0 0,0 0 0 0 0,-1-1 0 0 0,1 1 0 0 0,0-1 1 0 0,0 1-1 0 0,-1-1 0 0 0,1 0 0 0 0,-2 0 1 0 0,-3-3 207 0 0,-1-1 0 0 0,1 1 0 0 0,-9-9 0 0 0,12 10-176 0 0,-8-6-48 0 0,0-2 0 0 0,0 1 1 0 0,1-2-1 0 0,-11-14 0 0 0,-3-8-40 0 0,-18-30 0 0 0,38 57 0 0 0,1-1 0 0 0,-1 0 0 0 0,1 0 0 0 0,0 0 0 0 0,1-1 0 0 0,-3-15 0 0 0,4 9 0 0 0,1 1 0 0 0,0-1 0 0 0,1 0 0 0 0,1 1 0 0 0,0-1 0 0 0,1 1 0 0 0,1 0 0 0 0,0-1 0 0 0,1 2 0 0 0,0-1 0 0 0,1 0 0 0 0,1 1 0 0 0,0 0 0 0 0,9-12 0 0 0,3-2 0 0 0,1 2 0 0 0,1 0 0 0 0,2 1 0 0 0,0 1 0 0 0,36-27 0 0 0,-7 13 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2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4608 0 0,'1'8'134'0'0,"0"1"1"0"0,4 14-1 0 0,-3-12-89 0 0,-2-10 126 0 0,1 0 0 0 0,-1 0 1 0 0,0 1-1 0 0,0-1 0 0 0,1 0 1 0 0,-1 0-1 0 0,1 0 0 0 0,-1 0 1 0 0,1 0-1 0 0,0 0 0 0 0,-1 0 1 0 0,1 0-1 0 0,0 0 0 0 0,-1 0 1 0 0,1 0-1 0 0,0 0 0 0 0,0 0 1 0 0,0 0-1 0 0,0-1 0 0 0,0 1 1 0 0,0 0-1 0 0,0-1 0 0 0,0 1 0 0 0,0-1 1 0 0,0 1-1 0 0,1-1 0 0 0,-1 1 1 0 0,0-1-1 0 0,0 0 0 0 0,0 0 1 0 0,1 1-1 0 0,-1-1 0 0 0,2 0 1 0 0,4 1 169 0 0,-4-1-247 0 0,0 0 0 0 0,1 0-1 0 0,-1 0 1 0 0,0-1 0 0 0,0 1 0 0 0,0-1-1 0 0,1 1 1 0 0,-1-1 0 0 0,0 0 0 0 0,0 0-1 0 0,0-1 1 0 0,0 1 0 0 0,0-1-1 0 0,-1 1 1 0 0,1-1 0 0 0,0 0 0 0 0,-1 0-1 0 0,1 0 1 0 0,-1 0 0 0 0,0-1 0 0 0,4-4-1 0 0,1-2 9 0 0,0 1 0 0 0,-1-1 0 0 0,0-1 0 0 0,-1 1 0 0 0,5-13 0 0 0,-4 2 64 0 0,3-5 76 0 0,-7 21-212 0 0,-1 0 1 0 0,1 0-1 0 0,-1 0 1 0 0,0 0-1 0 0,-1 0 1 0 0,1-1-1 0 0,-1 1 1 0 0,1 0-1 0 0,-1 0 1 0 0,-1-1-1 0 0,1 1 1 0 0,0 0-1 0 0,-1 0 1 0 0,-2-7-1 0 0,-2-29 129 0 0,5 35-113 0 0,-1-1 0 0 0,0 1 0 0 0,0 0 0 0 0,0-1 0 0 0,-1 1 0 0 0,0 0 0 0 0,0 0 0 0 0,0 0 1 0 0,-1 0-1 0 0,1 0 0 0 0,-1 1 0 0 0,0-1 0 0 0,-1 1 0 0 0,1 0 0 0 0,-1 0 0 0 0,-6-6 1 0 0,1 18 152 0 0,8-8-174 0 0,-7 9 65 0 0,3-5-13 0 0,1 1 0 0 0,0-1 0 0 0,0 1 0 0 0,0 0 0 0 0,1 0-1 0 0,-1 1 1 0 0,1-1 0 0 0,0 1 0 0 0,1-1 0 0 0,-4 11-1 0 0,5-13-51 0 0,-15 74 379 0 0,14-67-389 0 0,1 1 0 0 0,1-1 1 0 0,-1 0-1 0 0,2 1 0 0 0,1 15 0 0 0,0-21 9 0 0,-1 0 0 0 0,1-1 0 0 0,-1 1 0 0 0,5 7 0 0 0,-6-12-16 0 0,1 1 56 0 0,-1-1-25 0 0,5 1-63 0 0,-1-2 0 0 0,1 1 1 0 0,0-1-1 0 0,-1 1 0 0 0,7-3 0 0 0,-10 3 38 0 0,1-1-1 0 0,0 0 1 0 0,0 0 0 0 0,-1 1-1 0 0,1-1 1 0 0,-1 0 0 0 0,1 0 0 0 0,-1-1-1 0 0,1 1 1 0 0,-1 0 0 0 0,0 0-1 0 0,1-1 1 0 0,-1 1 0 0 0,0-1-1 0 0,1-1 1 0 0,4-9 9 0 0,0 1-1 0 0,-1-1 1 0 0,-1-1-1 0 0,0 1 1 0 0,-1-1-1 0 0,3-14 0 0 0,-3 12-11 0 0,-2 12-35 0 0,0-1-1 0 0,-1 0 0 0 0,1 1 0 0 0,0-1 0 0 0,-1 1 0 0 0,0-1 0 0 0,0 0 1 0 0,0 0-1 0 0,-1 1 0 0 0,1-1 0 0 0,-1 1 0 0 0,1-1 0 0 0,-1 0 0 0 0,-1 1 1 0 0,-2-7-1 0 0,2 4 62 0 0,-1 0 1 0 0,0 1-1 0 0,0-1 1 0 0,0 1-1 0 0,-1 0 1 0 0,0 0-1 0 0,0 0 0 0 0,0 0 1 0 0,0 1-1 0 0,-6-5 1 0 0,9 9-13 0 0,0-1 0 0 0,1 1 0 0 0,-1-1 0 0 0,0 1 0 0 0,0-1-1 0 0,1 1 1 0 0,-1 0 0 0 0,0-1 0 0 0,0 1 0 0 0,0 0 0 0 0,1-1 0 0 0,-1 1 0 0 0,0 0 0 0 0,0 0 0 0 0,0 0 0 0 0,0 0 0 0 0,0 0 0 0 0,1 0 0 0 0,-1 0 0 0 0,0 0 0 0 0,0 0 0 0 0,0 1-1 0 0,0-1 1 0 0,1 0 0 0 0,-1 0 0 0 0,0 1 0 0 0,0-1 0 0 0,0 1 0 0 0,1-1 0 0 0,-1 1 0 0 0,0-1 0 0 0,1 1 0 0 0,-1-1 0 0 0,0 1 0 0 0,1-1 0 0 0,-1 1 0 0 0,1 0 0 0 0,-1-1 0 0 0,1 1-1 0 0,-1 1 1 0 0,-2 3 90 0 0,1-1 0 0 0,0 1 0 0 0,0 0 0 0 0,-1 5 0 0 0,0 0-2 0 0,2-5-77 0 0,-1-1 0 0 0,1 1-1 0 0,0 0 1 0 0,0 0 0 0 0,1 0-1 0 0,0 0 1 0 0,-1 0-1 0 0,2 0 1 0 0,-1 0 0 0 0,2 7-1 0 0,-1 1 18 0 0,-1-12-52 0 0,0 1 0 0 0,0 0 0 0 0,0 0 0 0 0,0-1 1 0 0,1 1-1 0 0,-1 0 0 0 0,1 0 0 0 0,-1-1 0 0 0,2 4 0 0 0,16 34-1 0 0,-10-31 0 0 0,-6-7-16 0 0,0-1-1 0 0,0 0 0 0 0,0 0 0 0 0,0 0 1 0 0,0-1-1 0 0,0 1 0 0 0,0 0 0 0 0,0-1 0 0 0,0 1 1 0 0,0-1-1 0 0,0 0 0 0 0,0 1 0 0 0,0-1 1 0 0,2-2-1 0 0,6-1-132 0 0,-5 2 137 0 0,-1 1 0 0 0,0-1 0 0 0,1 0 0 0 0,-1 0-1 0 0,0-1 1 0 0,0 1 0 0 0,-1-1 0 0 0,1 0 0 0 0,0 0 0 0 0,-1 0-1 0 0,0 0 1 0 0,0 0 0 0 0,0-1 0 0 0,0 0 0 0 0,0 1 0 0 0,-1-1-1 0 0,0 0 1 0 0,1 0 0 0 0,-2-1 0 0 0,1 1 0 0 0,2-8-1 0 0,-2 8 9 0 0,-2 2-13 0 0,1 1 0 0 0,-1-1-1 0 0,1 0 1 0 0,-1 1 0 0 0,0-1-1 0 0,1 1 1 0 0,-1-1 0 0 0,0 1-1 0 0,0-1 1 0 0,-1-2 0 0 0,0 4 131 0 0,0 0-109 0 0,1 0 1 0 0,-1 0-1 0 0,1 0 1 0 0,-1 0-1 0 0,1 0 1 0 0,0 1-1 0 0,-1-1 1 0 0,1 0 0 0 0,-1 0-1 0 0,1 0 1 0 0,-1 0-1 0 0,1 1 1 0 0,0-1-1 0 0,-1 0 1 0 0,1 0-1 0 0,0 1 1 0 0,-1-1-1 0 0,1 0 1 0 0,0 0-1 0 0,-1 1 1 0 0,1-1 0 0 0,0 1-1 0 0,-3 3 0 0 0,1 0 1 0 0,-1 0-1 0 0,1 0 0 0 0,-1 0 1 0 0,-1 0-1 0 0,-4 5 0 0 0,6-8 118 0 0,2 10 194 0 0,0-9-157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2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5672 0 0,'0'1'257'0'0,"5"19"108"0"0,-4-17-366 0 0,0 1 0 0 0,0-1 0 0 0,-1 0 0 0 0,1 0 0 0 0,0 5 0 0 0,-1 179 6455 0 0,-1-156-6281 0 0,0-20-121 0 0,1 0 0 0 0,1 19-1 0 0,0-16 19 0 0,-1 27 0 0 0,0-17-56 0 0,0-22-345 0 0,0 0 0 0 0,0 0 0 0 0,0 0 0 0 0,-1 0 1 0 0,1 0-1 0 0,0 0 0 0 0,-1 0 0 0 0,1 0 1 0 0,-1-1-1 0 0,-1 4 0 0 0,-3 6-3782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2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9272 0 0,'0'0'422'0'0,"0"2"-7"0"0,0 2-339 0 0,0 0-1 0 0,0 0 1 0 0,0 0 0 0 0,0 0-1 0 0,2 7 1 0 0,1-3 587 0 0,-3-6-451 0 0,0 0 1 0 0,0 0-1 0 0,0 0 0 0 0,0-1 0 0 0,-1 1 0 0 0,1 0 0 0 0,0 0 0 0 0,-1 2 0 0 0,-2 10 1070 0 0,0 208-349 0 0,3-207-1379 0 0</inkml:trace>
  <inkml:trace contextRef="#ctx0" brushRef="#br0" timeOffset="1">8 518 4144 0 0,'0'0'368'0'0,"0"0"-296"0"0,0 0-72 0 0,0 12 0 0 0,0 1 592 0 0,0-1 104 0 0,0-8 16 0 0,0 7 8 0 0,0 6 312 0 0,-5 0 64 0 0,5-5 16 0 0,0 0 0 0 0,0-1-832 0 0,0-2-168 0 0,0 3-32 0 0,0-4-3304 0 0,0 4-656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2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11200 0 0,'0'0'256'0'0,"0"0"34"0"0,1 2 20 0 0,2 49 403 0 0,-2-42-385 0 0,0 0-1 0 0,-1 0 1 0 0,-1 17-1 0 0,-1 3-14 0 0,-1 23-825 0 0,2-41-2826 0 0,-3 1-1188 0 0</inkml:trace>
  <inkml:trace contextRef="#ctx0" brushRef="#br0" timeOffset="1">11 361 8000 0 0,'0'0'365'0'0,"0"3"-4"0"0,1 29 165 0 0,0-15 1231 0 0,0 0 0 0 0,-3 20 1 0 0,-3 26-916 0 0,0 14-726 0 0,4-64-182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2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4144 0 0,'0'0'368'0'0,"5"6"-296"0"0,-5 8-72 0 0,0 1 0 0 0,6-3 1680 0 0,-6 5 320 0 0,0-1 64 0 0,0 0 16 0 0,-6 0-1152 0 0,1 5-224 0 0,5-1-40 0 0,5 0-16 0 0,-5 4-552 0 0,0 4-96 0 0,0-3 0 0 0,6 4-72 0 0,-6-2 144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2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5984 0 0,'1'15'123'0'0,"0"0"0"0"0,0 0 1 0 0,-1 0-1 0 0,-3 18 0 0 0,2-16-91 0 0,-6 253 2555 0 0,1-11 39 0 0,-66 587-105 0 0,34-498-2009 0 0,12-151-304 0 0,-6 54-6 0 0,-5 56-202 0 0,5-62 0 0 0,11-73 66 0 0,15-95-52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6 102 9216 0 0,'-2'-19'145'0'0,"0"11"-26"0"0,1 1-1 0 0,1-1 1 0 0,-1 0 0 0 0,1 1-1 0 0,0-1 1 0 0,2-8 0 0 0,5-3 57 0 0,-6 18 653 0 0,-1 1 283 0 0,0 0 52 0 0,0 0-81 0 0,0 13 142 0 0,11 360 1922 0 0,-3-191-2364 0 0,9 58-28 0 0,-11-118-192 0 0,2 62-1 0 0,4 113-566 0 0,-10-252 16 0 0,12 104 350 0 0,-14-145-408 0 0,1 0 0 0 0,0 1 0 0 0,0-1 0 0 0,0 0 1 0 0,1 0-1 0 0,0 0 0 0 0,3 7 0 0 0,-4-9-803 0 0,-1-2-278 0 0,7-10-5254 0 0,-5-4 656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2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139 148 6448 0 0,'-4'-1'585'0'0,"3"1"-581"0"0,1 0-1 0 0,-1 0 0 0 0,1 0 1 0 0,-1 0-1 0 0,1 0 1 0 0,-1-1-1 0 0,1 1 0 0 0,-1 0 1 0 0,1 0-1 0 0,-1 0 1 0 0,1 0-1 0 0,-1 1 1 0 0,1-1-1 0 0,-1 0 0 0 0,1 0 1 0 0,-1 0-1 0 0,1 0 1 0 0,-1 0-1 0 0,1 1 0 0 0,-1-1 1 0 0,1 0-1 0 0,0 0 1 0 0,-1 1-1 0 0,1-1 0 0 0,-1 0 1 0 0,1 1-1 0 0,0-1 1 0 0,-1 0-1 0 0,1 1 1 0 0,0-1-1 0 0,-1 1 0 0 0,1-1 1 0 0,0 0-1 0 0,-1 1 1 0 0,1-1-1 0 0,0 1 0 0 0,0-1 1 0 0,0 1-1 0 0,0-1 1 0 0,-1 1-1 0 0,1 0 1 0 0,-1 3 131 0 0,-5 2 240 0 0,1 2 0 0 0,1-1 1 0 0,-1 0-1 0 0,1 1 0 0 0,0 0 1 0 0,1 0-1 0 0,0 0 0 0 0,0 0 1 0 0,1 1-1 0 0,0-1 0 0 0,0 1 1 0 0,1-1-1 0 0,0 1 0 0 0,1 0 1 0 0,1 15-1 0 0,0-14-260 0 0,-1-2-21 0 0,1 0 0 0 0,0 0-1 0 0,0 0 1 0 0,4 9 0 0 0,-4-14-38 0 0,1 0 1 0 0,-1 0-1 0 0,1 0 0 0 0,0 0 0 0 0,0 0 0 0 0,0 0 0 0 0,1 0 1 0 0,-1-1-1 0 0,1 1 0 0 0,-1-1 0 0 0,1 0 0 0 0,3 3 1 0 0,-5-5-35 0 0,1 1 1 0 0,0-1-1 0 0,0 1 1 0 0,-1-1 0 0 0,1 0-1 0 0,0 0 1 0 0,0 0 0 0 0,0 0-1 0 0,-1 0 1 0 0,1 0-1 0 0,0 0 1 0 0,0 0 0 0 0,0-1-1 0 0,-1 1 1 0 0,1-1 0 0 0,0 0-1 0 0,-1 1 1 0 0,1-1-1 0 0,0 0 1 0 0,1-1 0 0 0,14-4 142 0 0,-11 4-131 0 0,-1 0 1 0 0,0 0 0 0 0,0 0 0 0 0,0-1 0 0 0,0 1 0 0 0,0-1 0 0 0,-1 0 0 0 0,5-4 0 0 0,3-3-100 0 0,18-20 1 0 0,-26 26 42 0 0,23-29-56 0 0,-25 30 92 0 0,0 1-1 0 0,-1-1 1 0 0,1 0-1 0 0,-1 0 1 0 0,0 0-1 0 0,0 0 1 0 0,0 0-1 0 0,0 0 1 0 0,0 0-1 0 0,-1 0 1 0 0,1-5 0 0 0,0-16 282 0 0,0 13-152 0 0,-1 0 1 0 0,-2-14-1 0 0,1 21-98 0 0,0-1 0 0 0,0 1 0 0 0,0 0 0 0 0,0 0-1 0 0,-1 0 1 0 0,0-1 0 0 0,0 2 0 0 0,0-1 0 0 0,-3-5 0 0 0,1 4 22 0 0,0 0 1 0 0,0 0 0 0 0,-1 1 0 0 0,1-1 0 0 0,-1 1 0 0 0,0 0 0 0 0,-8-5 0 0 0,11 7 5 0 0,-1 1-1 0 0,1 0 1 0 0,-1 0 0 0 0,0-1-1 0 0,1 1 1 0 0,-1 1-1 0 0,0-1 1 0 0,0 0-1 0 0,0 1 1 0 0,0 0-1 0 0,0-1 1 0 0,0 1-1 0 0,0 0 1 0 0,1 1 0 0 0,-1-1-1 0 0,0 0 1 0 0,0 1-1 0 0,-5 1 1 0 0,2 0 147 0 0,1 0-138 0 0,1-1 0 0 0,0 1 0 0 0,0 0-1 0 0,-1 0 1 0 0,1 0 0 0 0,1 0 0 0 0,-1 1 0 0 0,-6 4-1 0 0,5-3-59 0 0,0 0-1 0 0,1 1 0 0 0,0-1 1 0 0,-1 1-1 0 0,1 0 0 0 0,1 0 1 0 0,-1 0-1 0 0,1 1 0 0 0,0-1 1 0 0,0 1-1 0 0,0 0 0 0 0,1-1 1 0 0,0 1-1 0 0,0 0 0 0 0,-1 10 1 0 0,0 2-13 0 0,1-10-10 0 0,1-1 0 0 0,0 1 0 0 0,1 0 0 0 0,0 11 0 0 0,0-14-4 0 0,1 1-1 0 0,0-1 1 0 0,0 0-1 0 0,1 0 1 0 0,-1 1-1 0 0,1-1 1 0 0,0 0-1 0 0,1-1 1 0 0,-1 1-1 0 0,7 8 1 0 0,-7-10-19 0 0,0-1 0 0 0,0 1-1 0 0,1-1 1 0 0,-1 0 0 0 0,1 0 0 0 0,0 0 0 0 0,-1 0 0 0 0,1-1 0 0 0,0 1 0 0 0,0-1-1 0 0,0 1 1 0 0,0-1 0 0 0,0 0 0 0 0,1 0 0 0 0,-1-1 0 0 0,0 1 0 0 0,0-1 0 0 0,1 1 0 0 0,3-1-1 0 0,-2 0 37 0 0,1-1 0 0 0,-1 1-1 0 0,0-1 1 0 0,0 0 0 0 0,1-1-1 0 0,-1 1 1 0 0,0-1 0 0 0,-1 0-1 0 0,6-3 1 0 0,4-3 133 0 0,21-16 0 0 0,-21 14-162 0 0,-10 6 20 0 0,0 0 0 0 0,0 0 1 0 0,0 0-1 0 0,0-1 0 0 0,-1 1 0 0 0,0-1 1 0 0,0 0-1 0 0,0 0 0 0 0,-1 0 0 0 0,0-1 0 0 0,2-5 1 0 0,1 1-3 0 0,-3 2-46 0 0,-1 0-1 0 0,1 0 0 0 0,-2 0 0 0 0,1 0 1 0 0,-1 0-1 0 0,0 0 0 0 0,0 0 0 0 0,-2-9 1 0 0,0 10 149 0 0,0 0 0 0 0,0-1 0 0 0,0 1 0 0 0,-1 0 0 0 0,0 0 0 0 0,0 0 0 0 0,-1 0 0 0 0,0 1 0 0 0,0-1 0 0 0,-1 1 0 0 0,1 0 0 0 0,-1 0 0 0 0,-1 1 0 0 0,1 0 0 0 0,-1-1 0 0 0,0 2 0 0 0,-9-7 0 0 0,6 4-111 0 0,5 4 1 0 0,0 1 0 0 0,1-1 0 0 0,-1 0 0 0 0,-1 1 0 0 0,1 0 0 0 0,0 0 1 0 0,0 0-1 0 0,-9-2 0 0 0,6 3 61 0 0,1 0-1 0 0,-1 1 1 0 0,1-1 0 0 0,-1 2 0 0 0,0-1 0 0 0,1 1 0 0 0,-8 1 0 0 0,10-1-42 0 0,0 0 0 0 0,0 1 0 0 0,0-1 0 0 0,1 1 0 0 0,-1 0 0 0 0,0 0 0 0 0,1 0 0 0 0,0 0 0 0 0,-1 1 0 0 0,1-1 0 0 0,0 1 0 0 0,-4 4 0 0 0,-2 5 2 0 0,0 0-1 0 0,0 0 1 0 0,1 1 0 0 0,1 0-1 0 0,0 0 1 0 0,1 1 0 0 0,0 0-1 0 0,-6 23 1 0 0,10-29-26 0 0,0 0-1 0 0,1 0 1 0 0,0 0 0 0 0,0 1 0 0 0,1-1-1 0 0,0 0 1 0 0,0 1 0 0 0,1-1 0 0 0,0 0-1 0 0,0 0 1 0 0,1 1 0 0 0,0-1 0 0 0,1 0-1 0 0,0-1 1 0 0,0 1 0 0 0,8 14 0 0 0,-7-16-51 0 0,0-1 1 0 0,1 1-1 0 0,-1-1 1 0 0,1 0-1 0 0,6 6 1 0 0,-8-9 80 0 0,0 0 0 0 0,-1 0 1 0 0,1-1-1 0 0,0 1 0 0 0,0-1 1 0 0,0 1-1 0 0,0-1 0 0 0,0 0 1 0 0,0 0-1 0 0,0 0 0 0 0,1 0 0 0 0,-1-1 1 0 0,5 1-1 0 0,5-1-44 0 0,-8 1-7 0 0,0-1 0 0 0,1 0 1 0 0,-1 0-1 0 0,0 0 0 0 0,0-1 0 0 0,1 0 0 0 0,-1 0 1 0 0,0 0-1 0 0,0-1 0 0 0,7-2 0 0 0,-10 2 34 0 0,13-6 27 0 0,0-1 1 0 0,-1-1-1 0 0,18-15 0 0 0,-19 12 15 0 0,0-1 0 0 0,-1-1-1 0 0,0 1 1 0 0,-1-2 0 0 0,10-19-1 0 0,-19 31-38 0 0,0 0-1 0 0,0-1 0 0 0,-1 1 1 0 0,0 0-1 0 0,0 0 0 0 0,0-1 1 0 0,-1 1-1 0 0,1-1 1 0 0,-1 1-1 0 0,0 0 0 0 0,0-1 1 0 0,0 1-1 0 0,-1-1 0 0 0,0 1 1 0 0,-1-6-1 0 0,0 4-19 0 0,0 1 0 0 0,0-1 0 0 0,0 1 0 0 0,0 0 0 0 0,-1-1 0 0 0,0 1 0 0 0,0 0 0 0 0,-1 1 0 0 0,1-1 0 0 0,-1 0 0 0 0,-5-4 0 0 0,0 1-152 0 0,0 0 280 0 0,-1 0-1 0 0,1 0 0 0 0,-1 1 1 0 0,-13-7-1 0 0,20 12-60 0 0,0 1 0 0 0,0 0-1 0 0,1 0 1 0 0,-1 0 0 0 0,0 0-1 0 0,0 0 1 0 0,0 1 0 0 0,0-1-1 0 0,0 1 1 0 0,0 0 0 0 0,0 0-1 0 0,0 0 1 0 0,0 0 0 0 0,0 1 0 0 0,0-1-1 0 0,0 1 1 0 0,0 0 0 0 0,0-1-1 0 0,0 1 1 0 0,0 1 0 0 0,1-1-1 0 0,-5 2 1 0 0,-1 2-73 0 0,0 1 0 0 0,1-1 0 0 0,-1 1-1 0 0,-10 12 1 0 0,14-14 17 0 0,1 0-1 0 0,0 0 1 0 0,0 1-1 0 0,1-1 1 0 0,-1 1 0 0 0,1-1-1 0 0,0 1 1 0 0,0 0-1 0 0,0 0 1 0 0,-1 6-1 0 0,1 0 4 0 0,0 1 0 0 0,1 0 0 0 0,0 0 0 0 0,0 0 0 0 0,2 0 0 0 0,1 14 0 0 0,-1-10 51 0 0,0-9-308 0 0,0 1 0 0 0,0-1 0 0 0,0 0 0 0 0,0 0 0 0 0,1 0 0 0 0,5 10 0 0 0,1-7-675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6:2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5928 0 0,'0'0'266'0'0,"0"0"1"0"0,0 0-144 0 0,0 0 22 0 0,8 4 198 0 0,14 23 4129 0 0,-22-27-4396 0 0,1 0 1 0 0,-1 0-1 0 0,0 0 0 0 0,0 1 1 0 0,0-1-1 0 0,1 0 1 0 0,-1 0-1 0 0,0 0 1 0 0,0 1-1 0 0,0-1 1 0 0,0 0-1 0 0,0 1 0 0 0,0-1 1 0 0,1 0-1 0 0,-1 0 1 0 0,0 1-1 0 0,0-1 1 0 0,0 0-1 0 0,0 0 0 0 0,0 1 1 0 0,0-1-1 0 0,0 0 1 0 0,0 1-1 0 0,0-1 1 0 0,0 0-1 0 0,-1 1 1 0 0,1-1-44 0 0,0 0 0 0 0,0 0 0 0 0,0 0 0 0 0,0 0 0 0 0,0 0 0 0 0,0 0 0 0 0,0 1 0 0 0,-1-1 0 0 0,1 0 0 0 0,0 0 0 0 0,0 0 0 0 0,0 0 0 0 0,0 0 0 0 0,0 0 0 0 0,-1 0 0 0 0,1 0 0 0 0,0 0 0 0 0,0 0 0 0 0,0 0 0 0 0,0 0 0 0 0,0 0 0 0 0,-1 0 0 0 0,1 0 0 0 0,0 0 0 0 0,0 0 0 0 0,0 0 0 0 0,0 0 0 0 0,0 0 0 0 0,0-1 0 0 0,-1 1 0 0 0,1 0 0 0 0,0 0 0 0 0,0 0 0 0 0,0 0 0 0 0,0 0 0 0 0,0 0 0 0 0,0 0 0 0 0,0 0 0 0 0,-1 0 0 0 0,1-1 0 0 0,0 1 0 0 0,0 0 0 0 0,0 0 0 0 0,0 0 0 0 0,0 0 0 0 0,0 0 0 0 0,0 0 0 0 0,0-1 0 0 0,0 1 0 0 0,0 0 0 0 0,0 0 0 0 0,0 0 1 0 0,0 0-1 0 0,0-1 0 0 0,-3-3 143 0 0,0-1 0 0 0,1 0 0 0 0,-1 1 0 0 0,1-1 1 0 0,0 0-1 0 0,0-1 0 0 0,1 1 0 0 0,0 0 0 0 0,0 0 1 0 0,0-1-1 0 0,0-6 0 0 0,2 11-129 0 0,5-2-102 0 0,-3 3-26 0 0,12 12 62 0 0,-14-12 19 0 0,-1 1 0 0 0,0-1 0 0 0,1 0 0 0 0,-1 0 0 0 0,0 1 0 0 0,1-1 0 0 0,-1 0 0 0 0,0 0 1 0 0,0 1-1 0 0,1-1 0 0 0,-1 0 0 0 0,0 1 0 0 0,0-1 0 0 0,1 0 0 0 0,-1 1 0 0 0,0-1 0 0 0,0 0 0 0 0,0 1 0 0 0,0-1 0 0 0,0 1 0 0 0,0-1 0 0 0,1 1 0 0 0,-1 1 0 0 0,1 0 0 0 0,-1 1 0 0 0,1-1 0 0 0,-1 0 0 0 0,0 0 0 0 0,0 1 0 0 0,0-1 0 0 0,0 0 0 0 0,0 0 0 0 0,0 1 0 0 0,-1-1 0 0 0,1 0 0 0 0,-1 0 0 0 0,0 0 0 0 0,1 0 0 0 0,-1 1 0 0 0,0-1 0 0 0,0 0 0 0 0,-2 2 0 0 0,-4 11 0 0 0,3-3 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3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60 14944 0 0,'-5'5'1357'0'0,"-2"2"-1168"0"0,2-2-72 0 0,0-1-1 0 0,0 1 1 0 0,1 1-1 0 0,0-1 0 0 0,0 0 1 0 0,0 1-1 0 0,0 0 1 0 0,-3 10-1 0 0,-12 28 1630 0 0,9-22-625 0 0,-11 40 1 0 0,12-32-635 0 0,5-18-245 0 0,0 0 0 0 0,1 1 0 0 0,1-1 0 0 0,0 1 0 0 0,0 0 1 0 0,1 23-1 0 0,2-32-212 0 0,0-1 1 0 0,0 0 0 0 0,0 0-1 0 0,0 0 1 0 0,0 0 0 0 0,1 0 0 0 0,-1-1-1 0 0,1 1 1 0 0,0 0 0 0 0,0-1-1 0 0,0 1 1 0 0,0-1 0 0 0,0 1 0 0 0,1-1-1 0 0,-1 0 1 0 0,1 0 0 0 0,-1 0-1 0 0,1 0 1 0 0,0-1 0 0 0,-1 1 0 0 0,1-1-1 0 0,0 0 1 0 0,0 1 0 0 0,6 0-1 0 0,-4 0-8 0 0,1-1-1 0 0,-1 0 0 0 0,1 0 1 0 0,-1 0-1 0 0,1-1 0 0 0,0 0 1 0 0,-1 0-1 0 0,1 0 1 0 0,-1-1-1 0 0,1 1 0 0 0,-1-1 1 0 0,1-1-1 0 0,8-2 0 0 0,-1-3 19 0 0,0 0 0 0 0,0-1-1 0 0,0 0 1 0 0,-1-1 0 0 0,0-1 0 0 0,-1 0-1 0 0,14-16 1 0 0,-10 8-2 0 0,0 0 1 0 0,-2 0-1 0 0,-1-1 0 0 0,12-24 1 0 0,-20 35-13 0 0,-1 0 1 0 0,-1 0-1 0 0,1-1 1 0 0,-1 1 0 0 0,-1-1-1 0 0,0 1 1 0 0,1-17 0 0 0,-2 14 20 0 0,-1-1 1 0 0,0 1 0 0 0,0 0 0 0 0,-1 0 0 0 0,-5-16 0 0 0,5 22-21 0 0,0 1 1 0 0,0 0-1 0 0,-1-1 1 0 0,1 1-1 0 0,-1 0 1 0 0,0 0-1 0 0,0 1 1 0 0,-1-1 0 0 0,1 1-1 0 0,-1-1 1 0 0,0 1-1 0 0,-8-5 1 0 0,4 3 20 0 0,0 0 0 0 0,-1 0 0 0 0,0 1 0 0 0,0 1 0 0 0,-14-5 0 0 0,17 7-35 0 0,-1 0-1 0 0,1 0 0 0 0,0 0 1 0 0,0 1-1 0 0,-1 0 0 0 0,1 0 1 0 0,0 1-1 0 0,0 0 0 0 0,-1 0 1 0 0,1 0-1 0 0,-12 5 0 0 0,5-1 8 0 0,0 1 0 0 0,1 1 0 0 0,0 0 0 0 0,-13 10 0 0 0,22-15-65 0 0,1-1-1 0 0,-1 2 0 0 0,1-1 1 0 0,0 0-1 0 0,-1 0 1 0 0,1 1-1 0 0,0-1 1 0 0,1 1-1 0 0,-1 0 0 0 0,0-1 1 0 0,1 1-1 0 0,-1 0 1 0 0,1 0-1 0 0,0 0 1 0 0,0 0-1 0 0,0 0 0 0 0,1 0 1 0 0,-2 6-1 0 0,2-4-43 0 0,0-1 0 0 0,1 0 0 0 0,-1 1 0 0 0,1-1 0 0 0,0 0 0 0 0,0 1 0 0 0,0-1 0 0 0,0 0 0 0 0,1 0 0 0 0,0 0 0 0 0,0 0 0 0 0,0 0 0 0 0,2 4 0 0 0,-3-7 34 0 0,11 16-2183 0 0,0 0 1 0 0,22 24-1 0 0,-21-29 111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3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3680 0 0,'0'2'167'0'0,"-4"263"10312"0"0,0 4-5374 0 0,13-71-3653 0 0,-7-185-1206 0 0,5 22 0 0 0,-2-16-1486 0 0,-2 0-3614 0 0,-2-6-1707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3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5984 0 0,'0'2'464'0'0,"-1"10"111"0"0,0 0 0 0 0,-1 0 0 0 0,-6 18 0 0 0,1 0 2146 0 0,0-5-563 0 0,-1-1 1 0 0,-14 32-1 0 0,1-3-744 0 0,5-9-353 0 0,-3-1 0 0 0,-24 43 0 0 0,38-77-962 0 0,-5 8 174 0 0,1 1 0 0 0,-7 19 0 0 0,12-25-164 0 0,1-2-28 0 0,-1 0 0 0 0,0 0 0 0 0,0-1 0 0 0,-6 9 0 0 0,8-16-69 0 0,-6 10 66 0 0,0 0 0 0 0,1 1 0 0 0,1-1 1 0 0,0 1-1 0 0,0 1 0 0 0,-6 22 1 0 0,-2 20 27 0 0,12-49-162 0 0,34-103-4808 0 0,-19 69 2936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3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10824 0 0,'17'26'847'0'0,"-11"-17"-792"0"0,0-1 0 0 0,-1 1-1 0 0,0 0 1 0 0,-1 0 0 0 0,4 11 0 0 0,49 144 3467 0 0,-13-44-661 0 0,83 186 946 0 0,-104-267-3580 0 0,-18-32-198 0 0,0-1-1 0 0,0 2 1 0 0,-1-1-1 0 0,-1 0 1 0 0,1 1-1 0 0,-1 0 1 0 0,0 0-1 0 0,2 11 1 0 0,-3-9-174 0 0,-1-8-687 0 0,-1-2-314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3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0 12096 0 0,'0'39'1090'0'0,"0"-38"-1078"0"0,-1-1 0 0 0,1 1 0 0 0,0 0 0 0 0,0-1 0 0 0,-1 1-1 0 0,1 0 1 0 0,0-1 0 0 0,-1 1 0 0 0,1 0 0 0 0,0-1 0 0 0,-1 1 0 0 0,1-1-1 0 0,-1 1 1 0 0,1-1 0 0 0,-1 1 0 0 0,0 0 0 0 0,-1 1 0 0 0,-161 222 8561 0 0,156-215-8459 0 0,-110 132 1925 0 0,75-92-1640 0 0,27-32-299 0 0,0 0 0 0 0,1 1 0 0 0,1 1 1 0 0,-12 22-1 0 0,-7 15 333 0 0,24-45-734 0 0,7-9-167 0 0,1-2-39 0 0,0 0-79 0 0,0 0-316 0 0,0 0-142 0 0,0 0-32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3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3680 0 0,'3'-1'95'0'0,"0"0"-1"0"0,0 0 1 0 0,0 0 0 0 0,0 1-1 0 0,0-1 1 0 0,0 1 0 0 0,0 0 0 0 0,1 0-1 0 0,-1 0 1 0 0,0 0 0 0 0,0 0-1 0 0,0 1 1 0 0,0 0 0 0 0,0-1-1 0 0,1 1 1 0 0,-1 0 0 0 0,-1 0 0 0 0,6 3-1 0 0,1 2 1327 0 0,1 0 0 0 0,-2 0 0 0 0,17 16 0 0 0,-13-12-107 0 0,3 5-273 0 0,-1 1 0 0 0,0 0 1 0 0,12 19-1 0 0,24 28 1059 0 0,-7-10-590 0 0,-32-36-1197 0 0,2-2-1 0 0,0 0 1 0 0,16 14 0 0 0,-24-24-406 0 0,0-1-92 0 0,-1 0-1 0 0,1 0 1 0 0,-1 0 0 0 0,0 1-1 0 0,0 0 1 0 0,6 9 0 0 0,-1-2-7008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3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10592 0 0,'0'0'488'0'0,"0"0"-12"0"0,8 1-70 0 0,2 2 590 0 0,0 0 0 0 0,0-1 0 0 0,1 0 0 0 0,-1 0-1 0 0,1-1 1 0 0,15-1 0 0 0,68-8 65 0 0,-42 2-308 0 0,30-1-52 0 0,309-22-535 0 0,-337 24-288 0 0,-1-3 0 0 0,98-27-1 0 0,-129 30-6 0 0,-14 3-788 0 0,0 0 1 0 0,1-1-1 0 0,-1 0 0 0 0,14-7 0 0 0,-21 10-3377 0 0,-1 0-1010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3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12384 0 0,'0'0'564'0'0,"0"0"-10"0"0,1 3-231 0 0,0 1-12 0 0,1 0 0 0 0,0 0 0 0 0,0 0 0 0 0,0-1 0 0 0,1 1 1 0 0,-1 0-1 0 0,1-1 0 0 0,0 1 0 0 0,0-1 0 0 0,0 0 0 0 0,1 0 0 0 0,-1 0 0 0 0,1-1 1 0 0,-1 1-1 0 0,1-1 0 0 0,0 0 0 0 0,0 0 0 0 0,6 2 0 0 0,5 2-9 0 0,0-1 0 0 0,0 0 0 0 0,0-1 0 0 0,17 2 0 0 0,-15-3-146 0 0,1 2 0 0 0,0 0-1 0 0,-1 1 1 0 0,0 0 0 0 0,30 18 0 0 0,-45-23-142 0 0,0 0 0 0 0,0 0 0 0 0,-1 0 0 0 0,1 0 1 0 0,0 1-1 0 0,-1-1 0 0 0,0 1 0 0 0,1-1 0 0 0,-1 1 0 0 0,0-1 1 0 0,1 1-1 0 0,-1 0 0 0 0,0 0 0 0 0,0 0 0 0 0,-1-1 1 0 0,1 1-1 0 0,0 0 0 0 0,-1 0 0 0 0,1 0 0 0 0,-1 0 0 0 0,1 0 1 0 0,-1 0-1 0 0,0 0 0 0 0,0 0 0 0 0,0 1 0 0 0,0-1 1 0 0,0 0-1 0 0,-1 0 0 0 0,1 0 0 0 0,-1 3 0 0 0,-1 0 58 0 0,1-1-1 0 0,-1 1 1 0 0,0 0-1 0 0,-1-1 1 0 0,1 1-1 0 0,-1-1 1 0 0,0 0-1 0 0,0 0 1 0 0,0 0-1 0 0,0 0 0 0 0,-5 4 1 0 0,-13 8 239 0 0,0-2 1 0 0,0 0 0 0 0,-1-2-1 0 0,-27 12 1 0 0,-17 9-106 0 0,53-26-582 0 0,1 0 1 0 0,-24 7-1 0 0,4-5-340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4608 0 0,'6'-19'793'0'0,"-6"18"-154"0"0,1-1-1 0 0,-1 1 0 0 0,1 1 1 0 0,0-1-1 0 0,-1 0 1 0 0,1 0-1 0 0,0 0 0 0 0,0 0 1 0 0,0 0-1 0 0,0 1 1 0 0,-1-1-1 0 0,3-1 0 0 0,16-4 1933 0 0,-10 5-2667 0 0,-1 0 0 0 0,15 0 0 0 0,-17 2 855 0 0,9-1-457 0 0,25 5-1 0 0,-25-2-154 0 0,24 0-1 0 0,-21-2-136 0 0,-1 1-1 0 0,1 1 1 0 0,-1 0-1 0 0,0 1 1 0 0,0 1-1 0 0,0 1 1 0 0,17 8-1 0 0,-28-11 62 0 0,-1 0 1 0 0,0 0-1 0 0,8 7 0 0 0,12 7-273 0 0,-16-13 317 0 0,0 0 0 0 0,0 1 0 0 0,0 1 0 0 0,0 0 1 0 0,-1 0-1 0 0,0 1 0 0 0,8 7 0 0 0,-7-5 3 0 0,0 1 141 0 0,-8-8-99 0 0,9 2 16 0 0,-9-3-177 0 0,0-1-1 0 0,0 1 1 0 0,0-1 0 0 0,0 0-1 0 0,0 1 1 0 0,0-1 0 0 0,0 0 0 0 0,0 1-1 0 0,0-1 1 0 0,0 0 0 0 0,1 0-1 0 0,-1 0-4 0 0,-1 0-1 0 0,1 0 0 0 0,0 0 0 0 0,-1 0 1 0 0,1 0-1 0 0,-1 0 0 0 0,1 0 0 0 0,-1 0 1 0 0,1 0-1 0 0,-1 0 0 0 0,1 0 0 0 0,-1 1 1 0 0,1-1-1 0 0,-1 0 0 0 0,1 0 0 0 0,-1 1 0 0 0,1-1 1 0 0,-1 0-1 0 0,1 1 0 0 0,-1-1 0 0 0,1 0 1 0 0,-1 1-1 0 0,0-1 0 0 0,1 1 0 0 0,-1-1 1 0 0,1 0-1 0 0,-1 1 0 0 0,0-1 0 0 0,0 1 1 0 0,1 0-1 0 0,12 15-16 0 0,4 4 34 0 0,-15-18-4 0 0,-1 0 0 0 0,0 0-1 0 0,0 1 1 0 0,0-1 0 0 0,0 0 0 0 0,0 1 0 0 0,0-1-1 0 0,0 5 1 0 0,3 8 39 0 0,0-4 4 0 0,-1-1-1 0 0,2 18 1 0 0,2 4 91 0 0,-3-12-91 0 0,3 31 0 0 0,0 5 40 0 0,2-13-179 0 0,-3 1 1 0 0,1 58-1 0 0,0-26 414 0 0,0-3-215 0 0,4 139-197 0 0,-8-165 337 0 0,9 47-209 0 0,-3-20 16 0 0,-4-49-27 0 0,0 43 0 0 0,0 84-368 0 0,0 15-92 0 0,9-2 430 0 0,-13-160 0 0 0,2 75 0 0 0,-2-75 1 0 0,3 25 6 0 0,0 47 0 0 0,-4-76-244 0 0,-1-2-1290 0 0,-3-5-555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4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5064 0 0,'0'0'389'0'0,"0"0"12"0"0,0 2 979 0 0,5 44 5068 0 0,-3 17-4612 0 0,-1-28-331 0 0,-4 57-1 0 0,4-62-1128 0 0,1 7 54 0 0,-2-36-396 0 0,0-1-110 0 0,0 0-14 0 0,0 0-37 0 0,0 0-190 0 0,0 0-89 0 0,0 0-1144 0 0,0 0-4539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4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4144 0 0,'0'0'319'0'0,"0"0"14"0"0,5-4 2408 0 0,21-8 3489 0 0,18 0-4550 0 0,4-1-1182 0 0,-42 10-365 0 0,5-1 28 0 0,-1 0 1 0 0,0 1 0 0 0,1 0-1 0 0,0 1 1 0 0,20-2-1 0 0,14-1 127 0 0,-43 5-216 0 0,-2 0 2 0 0,11 5 164 0 0,-6-3-194 0 0,0 0 0 0 0,-1 0-1 0 0,1 0 1 0 0,0 0-1 0 0,-1 0 1 0 0,0 1 0 0 0,1 0-1 0 0,4 5 1 0 0,-6-6-17 0 0,-1 0-1 0 0,1 1 1 0 0,-1-1 0 0 0,0 1 0 0 0,1 0 0 0 0,-1 0 0 0 0,-1 0-1 0 0,1 0 1 0 0,0 0 0 0 0,-1 0 0 0 0,1 1 0 0 0,-1-1 0 0 0,1 6-1 0 0,5 31 282 0 0,1 66 0 0 0,-7-87-249 0 0,-1-14-49 0 0,1 0-1 0 0,-1 0 1 0 0,0 0-1 0 0,0 0 1 0 0,-1-1-1 0 0,0 7 1 0 0,-6 15-39 0 0,-1 5-56 0 0,1-10-5181 0 0,2-9-679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4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10048 0 0,'0'0'462'0'0,"0"0"-12"0"0,12 0 656 0 0,8 0 651 0 0,3 0-723 0 0,0 0 0 0 0,27-5 0 0 0,-26 2-761 0 0,27-1 0 0 0,-33 4-438 0 0,1-1 0 0 0,36-8 1 0 0,-41 2-589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4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41 2760 0 0,'0'0'125'0'0,"-1"1"-3"0"0,-15 24 463 0 0,8-12 2186 0 0,0 0 0 0 0,-9 19 0 0 0,7-5-1813 0 0,-9 43 1 0 0,2-9-527 0 0,-5 21 131 0 0,19-69-417 0 0,1 0 0 0 0,0 21 0 0 0,0-7 59 0 0,2-15-103 0 0,0 0 1 0 0,0 0 0 0 0,1 0 0 0 0,0 0 0 0 0,1 0 0 0 0,1 0 0 0 0,0-1 0 0 0,0 1 0 0 0,1-1 0 0 0,11 21-1 0 0,-11-25-55 0 0,0-1 0 0 0,0 0-1 0 0,1-1 1 0 0,0 1 0 0 0,0-1-1 0 0,0 0 1 0 0,1 0-1 0 0,-1 0 1 0 0,1-1 0 0 0,0 0-1 0 0,0 0 1 0 0,1 0-1 0 0,-1-1 1 0 0,1 0 0 0 0,0 0-1 0 0,0-1 1 0 0,0 0-1 0 0,0 0 1 0 0,0-1 0 0 0,0 0-1 0 0,1 0 1 0 0,10 0-1 0 0,-8-1-49 0 0,0-1 0 0 0,0 0-1 0 0,0 0 1 0 0,0-1 0 0 0,-1 0-1 0 0,1-1 1 0 0,-1 0 0 0 0,1-1-1 0 0,-1 0 1 0 0,0 0 0 0 0,14-9-1 0 0,-6 3 189 0 0,1 1 0 0 0,25-9 0 0 0,-21 10-85 0 0,23-13 0 0 0,-11 1-65 0 0,45-32 0 0 0,-66 42-26 0 0,-1-1 0 0 0,0 0-1 0 0,-1 0 1 0 0,0-1 0 0 0,-1-1-1 0 0,12-17 1 0 0,-12 13 34 0 0,0 1 1 0 0,12-33 0 0 0,-19 40 4 0 0,0 0-1 0 0,-1 0 1 0 0,0 0 0 0 0,-1-1 0 0 0,0 1 0 0 0,0 0 0 0 0,-1-19 0 0 0,-1 18 72 0 0,-1-1-1 0 0,0 1 1 0 0,0 0-1 0 0,-1-1 1 0 0,0 1-1 0 0,0 0 1 0 0,-1 0-1 0 0,-1 1 1 0 0,0-1-1 0 0,0 1 0 0 0,-1 0 1 0 0,0 0-1 0 0,0 1 1 0 0,-1 0-1 0 0,0 0 1 0 0,-1 1-1 0 0,1-1 1 0 0,-1 1-1 0 0,-1 1 0 0 0,0 0 1 0 0,1 0-1 0 0,-2 1 1 0 0,1 0-1 0 0,-1 0 1 0 0,1 1-1 0 0,-14-3 1 0 0,12 3-121 0 0,-9-1 218 0 0,-23-5-1 0 0,36 9-343 0 0,1 1 1 0 0,-1-1-1 0 0,0 1 0 0 0,0 0 0 0 0,0 1 0 0 0,1 0 0 0 0,-10 2 0 0 0,-6 4-1076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4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5064 0 0,'3'8'450'0'0,"5"22"-263"0"0,10 11 6397 0 0,-6-14-2747 0 0,-7-17-3432 0 0,1 1-1 0 0,0-1 1 0 0,1-1-1 0 0,0 1 1 0 0,1-1-1 0 0,0 0 1 0 0,0-1-1 0 0,1 0 1 0 0,13 10-1 0 0,-19-15-351 0 0,0-1 1 0 0,1 1-1 0 0,-1 1 0 0 0,-1-1 0 0 0,1 0 0 0 0,0 1 0 0 0,-1-1 0 0 0,0 1 0 0 0,1 0 0 0 0,1 6 0 0 0,-4-9-49 0 0,0-1-1 0 0,0 1 0 0 0,1-1 0 0 0,-1 1 1 0 0,0-1-1 0 0,0 1 0 0 0,0-1 0 0 0,1 1 1 0 0,-1-1-1 0 0,0 1 0 0 0,1-1 0 0 0,-1 1 1 0 0,0-1-1 0 0,1 1 0 0 0,-1-1 0 0 0,0 0 1 0 0,1 1-1 0 0,-1-1 0 0 0,1 0 0 0 0,0 1 1 0 0,1 0 5 0 0,-1 0 0 0 0,0 0 0 0 0,1 0 0 0 0,-1 1 0 0 0,0-1 0 0 0,1 0 0 0 0,-1 1 0 0 0,0-1 0 0 0,0 1 0 0 0,1 2 0 0 0,-1-3-31 0 0,1 3-255 0 0,0-2-1383 0 0,-1 1-3515 0 0,-1-3-770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48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4608 0 0,'0'0'353'0'0,"-1"1"-231"0"0,-17 15 5187 0 0,-26 31 1 0 0,7-7-2687 0 0,-23 29-609 0 0,6-8-1235 0 0,41-46-468 0 0,-18 26-1 0 0,-2 3-1712 0 0,15-23-5839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4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4608 0 0,'0'0'353'0'0,"0"0"107"0"0,0 0 1312 0 0,0 0 599 0 0,6 9 3491 0 0,10-3-5465 0 0,1-1 0 0 0,0 0-1 0 0,0-2 1 0 0,0 1-1 0 0,0-2 1 0 0,0 0 0 0 0,19-1-1 0 0,-21-1-408 0 0,28-5 0 0 0,-8 2-1342 0 0,-33 2 321 0 0,-2 1-559 0 0,0 0-2172 0 0,0 0-932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4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9072 0 0,'0'0'413'0'0,"0"0"-10"0"0,0 0-86 0 0,0 0 596 0 0,0 0 287 0 0,2 0 59 0 0,14 5-630 0 0,-1-2-1 0 0,1 0 1 0 0,0 0 0 0 0,0-2-1 0 0,27 0 1 0 0,-28-2-555 0 0,0 0 0 0 0,0-2 0 0 0,0 0 0 0 0,28-9 0 0 0,-33 7-154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4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3224 0 0,'0'0'611'0'0,"0"0"1355"0"0,0 0 597 0 0,0 0 117 0 0,0 0-240 0 0,0 0-1122 0 0,0 0-491 0 0,0 0-99 0 0,0 0-84 0 0,1 1-266 0 0,13 2-352 0 0,-1 0-1 0 0,1-1 0 0 0,0 0 1 0 0,17-1-1 0 0,-1 0 225 0 0,-9-1-236 0 0,22-2-1 0 0,-28 0-629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5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13040 0 0,'-9'0'597'0'0,"8"0"-9"0"0,-2 1-380 0 0,-2 0-153 0 0,2 0 91 0 0,0-1-1 0 0,0 1 1 0 0,0-1 0 0 0,0 1-1 0 0,-1-1 1 0 0,-5-1 0 0 0,6 1 113 0 0,0 0 0 0 0,0 0 1 0 0,1 0-1 0 0,-1 0 1 0 0,0 0-1 0 0,0 1 0 0 0,0-1 1 0 0,0 1-1 0 0,-2 1 1 0 0,-13 2 660 0 0,-6 2-485 0 0,0 1-1 0 0,0 1 1 0 0,-31 15 0 0 0,-6 3-315 0 0,10-7-1230 0 0,25-10-190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4608 0 0,'-4'14'-553'0'0,"-1"-6"3958"0"0,0-6 7438 0 0,47 5-8749 0 0,163-5 1146 0 0,-104-3-2040 0 0,16-5-509 0 0,6 0-364 0 0,-105 6-2852 0 0,28-4 0 0 0,-42 3 647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5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5064 0 0,'0'0'232'0'0,"-2"0"-14"0"0,-4 1 975 0 0,-1 0 0 0 0,1 1 0 0 0,-1-1 0 0 0,1 1-1 0 0,-1 0 1 0 0,-7 4 0 0 0,-3 1 680 0 0,4-1-1234 0 0,1 0 1 0 0,-1 0 0 0 0,-20 17-1 0 0,22-16-367 0 0,-50 43-1061 0 0,44-35-3208 0 0,-2 0-1912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5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4144 0 0,'-1'16'809'0'0,"-1"0"0"0"0,-1 0 0 0 0,-8 29 1 0 0,1-2 2903 0 0,1-6-2770 0 0,-5 27 1077 0 0,13-57-1842 0 0,0 1 1 0 0,0 1-1 0 0,1-1 1 0 0,1 0-1 0 0,1 14 1 0 0,2-10-179 0 0,1 0 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5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5064 0 0,'0'0'232'0'0,"1"2"-14"0"0,18 37 743 0 0,3 0 5085 0 0,-14-28-4758 0 0,0 0 0 0 0,12 11 0 0 0,-14-16-1003 0 0,0 0-118 0 0,1 0 0 0 0,-1-1 0 0 0,1 1 0 0 0,1-1 0 0 0,-1-1-1 0 0,13 7 1 0 0,16 3-800 0 0,-1-3-3834 0 0,-18-7-999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5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10136 0 0,'0'0'448'0'0,"0"0"96"0"0,8 9-440 0 0,3-1-104 0 0,-3 1 0 0 0,5 2 0 0 0,1 1 688 0 0,-1 5 112 0 0,1-9 32 0 0,1 4 0 0 0,2-3-568 0 0,-2-1-104 0 0,2-1-32 0 0,1 1 0 0 0,1 1-128 0 0,-1-6-88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5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5064 0 0,'0'0'224'0'0,"0"0"48"0"0,0 0-272 0 0,0 0 0 0 0,10 5 0 0 0,-1-1 0 0 0,1 4 2120 0 0,-2-5 376 0 0,1 6 64 0 0,6-4 24 0 0,2 3-1840 0 0,6-1-361 0 0,14 1-79 0 0,-1-2-16 0 0,1 0-64 0 0,0-1-24 0 0,3-5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5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6912 0 0,'4'8'115'0'0,"-1"1"0"0"0,1-1 0 0 0,-2 1 0 0 0,1 0 0 0 0,-2 0 0 0 0,1 0 0 0 0,0 16 0 0 0,1-1 390 0 0,2 35 930 0 0,-4 83 0 0 0,-2-71-885 0 0,1-39-305 0 0,-6 154 926 0 0,-7 44 68 0 0,7-117-794 0 0,0-14-1085 0 0,5-33-2715 0 0,1-3-1307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5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6912 0 0,'0'0'314'0'0,"0"0"-6"0"0,1 1-198 0 0,4 10-159 0 0,-4-9 177 0 0,-1-1 0 0 0,1 1 1 0 0,0 0-1 0 0,0-1 0 0 0,-1 1 0 0 0,1-1 0 0 0,1 0 1 0 0,-1 1-1 0 0,0-1 0 0 0,0 0 0 0 0,0 0 0 0 0,1 1 0 0 0,-1-1 1 0 0,0 0-1 0 0,1 0 0 0 0,-1 0 0 0 0,3 0 0 0 0,4 2 349 0 0,-1 0 0 0 0,1-1 0 0 0,0-1 0 0 0,-1 1 0 0 0,1-1 0 0 0,0 0 0 0 0,13-1 0 0 0,-9 0-280 0 0,0 1-1 0 0,17 3 1 0 0,0 2 58 0 0,0-1 0 0 0,1-2 0 0 0,33 1 0 0 0,371 15 1290 0 0,-192-5-1056 0 0,554-2 1226 0 0,-426-34-754 0 0,-331 20-873 0 0,261-31 240 0 0,-48 5-63 0 0,-7 0 18 0 0,-22 3-32 0 0,-11 14 9 0 0,-159 9-176 0 0,-27 1 11 0 0,52 3 0 0 0,-64 0-111 0 0,-1-1 0 0 0,20 0 0 0 0,-10-4 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5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8288 0 0,'1'7'756'0'0,"2"6"-64"0"0,0-1 1 0 0,-1 1-1 0 0,0 0 1 0 0,-2 1-1 0 0,0 18 1 0 0,0-12 448 0 0,3 29 1 0 0,0-20-230 0 0,-1 43-1 0 0,-3-44-312 0 0,7 50 0 0 0,-3-32-570 0 0,-3-26-2532 0 0,0-10 87 0 0,0 15-3429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4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273 282 11376 0 0,'-2'0'69'0'0,"1"-1"0"0"0,-1 0 0 0 0,1 0 1 0 0,-1 0-1 0 0,1 0 0 0 0,0 0 0 0 0,0 0 1 0 0,-1-1-1 0 0,1 1 0 0 0,0 0 0 0 0,0-1 1 0 0,0 1-1 0 0,0 0 0 0 0,0-3 0 0 0,-6-22 240 0 0,5 15-259 0 0,1 5 388 0 0,0-1-1 0 0,1 1 1 0 0,-1-1 0 0 0,2 0 0 0 0,-1 1-1 0 0,1-1 1 0 0,0 0 0 0 0,0 1-1 0 0,1-1 1 0 0,0 1 0 0 0,0 0 0 0 0,0 0-1 0 0,1-1 1 0 0,0 2 0 0 0,0-1-1 0 0,0 0 1 0 0,9-10 0 0 0,-5 8-310 0 0,0 0 0 0 0,1 0 0 0 0,0 1 1 0 0,0 0-1 0 0,1 0 0 0 0,0 1 0 0 0,0 0 0 0 0,0 0 1 0 0,1 1-1 0 0,16-6 0 0 0,-9 3-30 0 0,17-4 25 0 0,-32 11-114 0 0,1 0 1 0 0,-1 1-1 0 0,1 0 0 0 0,-1-1 1 0 0,1 1-1 0 0,-1 0 0 0 0,0 0 1 0 0,1 0-1 0 0,-1 1 1 0 0,1-1-1 0 0,-1 1 0 0 0,4 0 1 0 0,-2 1 10 0 0,1 0 1 0 0,-1 0 0 0 0,0 1-1 0 0,0-1 1 0 0,0 1-1 0 0,0 0 1 0 0,0 0 0 0 0,0 0-1 0 0,-1 1 1 0 0,1-1 0 0 0,-1 1-1 0 0,5 7 1 0 0,-4-4 11 0 0,-1-1 1 0 0,0 1-1 0 0,0 0 1 0 0,0 0-1 0 0,-1 0 1 0 0,0 0-1 0 0,2 13 1 0 0,-3 6 80 0 0,0 0 1 0 0,-1 0-1 0 0,-7 46 1 0 0,5-56-70 0 0,-5 25 73 0 0,4-25-49 0 0,1 1 0 0 0,0 19-1 0 0,1-18-16 0 0,2 1 1 0 0,0-1-1 0 0,1 0 0 0 0,8 34 0 0 0,1-31-7 0 0,-3-6-16 0 0,-8-15-28 0 0,1 2 3 0 0,0 0-1 0 0,0 0 1 0 0,-1 0-1 0 0,1-1 0 0 0,1 1 1 0 0,-1-1-1 0 0,0 1 1 0 0,0-1-1 0 0,0 1 1 0 0,1-1-1 0 0,-1 0 0 0 0,1 1 1 0 0,-1-1-1 0 0,1 0 1 0 0,0 0-1 0 0,-1 0 0 0 0,1 0 1 0 0,0 0-1 0 0,0-1 1 0 0,-1 1-1 0 0,3 0 1 0 0,12 5 0 0 0,-1-1 1 0 0,19 3-1 0 0,-26-8-3 0 0,1-1 0 0 0,0-1 0 0 0,-1 0 0 0 0,15-4 0 0 0,-8-1 0 0 0,-12 6 0 0 0,0 0 0 0 0,1 0 0 0 0,-1-1 0 0 0,0 1 0 0 0,0-1 0 0 0,0 0 0 0 0,0 0 0 0 0,0 0 0 0 0,4-5 0 0 0,-3 4 0 0 0,-3 3 0 0 0,0-1 0 0 0,0-1 0 0 0,0 1 0 0 0,-1 0 0 0 0,1 0 0 0 0,0 0 0 0 0,0 0 0 0 0,-1 0 0 0 0,1-1 0 0 0,-1 1 0 0 0,1 0 0 0 0,-1-3 0 0 0,1-1 0 0 0,-1-2 0 0 0,-1-1 0 0 0,-3 3 0 0 0,3 4-6 0 0,-2-1-27 0 0,-10 5-2 0 0,12-2 31 0 0,0-1 0 0 0,-1 1 0 0 0,1-1 0 0 0,0 1 0 0 0,0-1 0 0 0,0 1 0 0 0,0 0 0 0 0,-1 0 0 0 0,1-1 0 0 0,0 1 0 0 0,0 0 1 0 0,1 0-1 0 0,-3 2 0 0 0,-1 0-5 0 0,2-2 4 0 0,1 0 1 0 0,0 0-1 0 0,0 0 1 0 0,0 0-1 0 0,-1 1 1 0 0,1-1 0 0 0,0 0-1 0 0,1 0 1 0 0,-1 1-1 0 0,-1 1 1 0 0,0 0-1 0 0,-3 4-14 0 0,1 0-1 0 0,0 0 1 0 0,0 0-1 0 0,-3 9 0 0 0,-2 4-10 0 0,5-10 7 0 0,1-1 0 0 0,0 1 1 0 0,-3 14-1 0 0,-4 13-30 0 0,6-23 53 0 0,0 0 0 0 0,2 1 0 0 0,-2 15 0 0 0,0 5 0 0 0,-1 14-10 0 0,4-46 4 0 0,0 0 1 0 0,1-1 0 0 0,-1 1-1 0 0,1 0 1 0 0,0 0 0 0 0,0 0 0 0 0,0-1-1 0 0,0 1 1 0 0,1 5 0 0 0,0 0 4 0 0,-1 28 1 0 0,-3 86 0 0 0,1-96 0 0 0,-1 9 0 0 0,-1-1 0 0 0,-16 61 0 0 0,8-50 28 0 0,8-28 23 0 0,-1 0-1 0 0,0 0 0 0 0,-1-1 0 0 0,-15 29 0 0 0,3-15 48 0 0,-42 63 269 0 0,41-65-258 0 0,3-3 20 0 0,-2 0 0 0 0,-1-1-1 0 0,-24 22 1 0 0,8-14-169 0 0,-2-2-1 0 0,-2-1 1 0 0,0-2-1 0 0,-2-2 1 0 0,-86 39 0 0 0,82-43-470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4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0 8288 0 0,'14'42'878'0'0,"-11"-34"-416"0"0,0 0 0 0 0,0 0 0 0 0,-1 1 0 0 0,0-1 0 0 0,0 1 0 0 0,1 14 0 0 0,-3 1 717 0 0,0 0 1 0 0,-1 0 0 0 0,-2 0 0 0 0,0 0-1 0 0,-9 29 1 0 0,-1-11-181 0 0,7-19-487 0 0,-1-1 1 0 0,-17 36-1 0 0,-28 29 624 0 0,-12 24 136 0 0,50-82-1035 0 0,-2-1 1 0 0,0 0-1 0 0,-21 24 0 0 0,6-12-962 0 0,-1-2 0 0 0,-2-2-1 0 0,-46 40 1 0 0,56-59-4806 0 0,-4-4-1760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27 102 8664 0 0,'-4'13'397'0'0,"4"-13"-384"0"0,0 0-1 0 0,0 0 1 0 0,0 1-1 0 0,0-1 1 0 0,0 0 0 0 0,0 0-1 0 0,0 0 1 0 0,0 0-1 0 0,0 0 1 0 0,0 0-1 0 0,0 1 1 0 0,-1-1 0 0 0,1 0-1 0 0,0 0 1 0 0,0 0-1 0 0,0 0 1 0 0,0 0 0 0 0,0 0-1 0 0,0 0 1 0 0,0 1-1 0 0,0-1 1 0 0,-1 0 0 0 0,1 0-1 0 0,0 0 1 0 0,0 0-1 0 0,0 0 1 0 0,0 0-1 0 0,0 0 1 0 0,0 0 0 0 0,-1 0-1 0 0,1 0 1 0 0,0 0-1 0 0,0 0 1 0 0,0 0 0 0 0,0 0-1 0 0,0 0 1 0 0,-1 0-1 0 0,1 0 1 0 0,0 0-1 0 0,0 0 1 0 0,0 0 0 0 0,0 0-1 0 0,0 0 1 0 0,-1 0-1 0 0,1 0 1 0 0,0 0 0 0 0,-8-7-150 0 0,7 5 566 0 0,0 1-1 0 0,0-1 1 0 0,0 1 0 0 0,0-1-1 0 0,0 0 1 0 0,0 0 0 0 0,1 1-1 0 0,-1-1 1 0 0,0 0 0 0 0,0-3 0 0 0,1 3 54 0 0,0-1 1 0 0,0 0 0 0 0,0 1 0 0 0,1-1 0 0 0,-1 0-1 0 0,2-4 1 0 0,-1 6 280 0 0,-1 1-56 0 0,0 0-193 0 0,3 0-89 0 0,12 2-231 0 0,0-1 0 0 0,0 0-1 0 0,0-1 1 0 0,0-1 0 0 0,0 0-1 0 0,0-1 1 0 0,0-1 0 0 0,21-6-1 0 0,56-20-123 0 0,-76 23 64 0 0,1 1 0 0 0,-1 1 0 0 0,20-2 0 0 0,-27 4-81 0 0,0 1-1 0 0,0 1 1 0 0,0 0-1 0 0,0 0 1 0 0,0 1-1 0 0,0 0 1 0 0,16 5-1 0 0,-24-6-81 0 0,1 1-1 0 0,0 0 1 0 0,0 0-1 0 0,-1 0 1 0 0,1 0 0 0 0,0 0-1 0 0,-1 0 1 0 0,3 2-1 0 0,-1-1 33 0 0,0 0-1 0 0,-1 1 0 0 0,1-2 0 0 0,0 1 1 0 0,0 0-1 0 0,1-1 0 0 0,-1 1 0 0 0,4 0 0 0 0,-5-1 180 0 0,-2-1 48 0 0,0 0 7 0 0,0 0-258 0 0,0 0 0 0 0,1 0 0 0 0,-1 0 0 0 0,0 0 0 0 0,0 0 0 0 0,0 0 0 0 0,1 0 0 0 0,-1 0 0 0 0,0 0 0 0 0,0 0 0 0 0,0 1 0 0 0,0-1 0 0 0,1 0-1 0 0,-1 0 1 0 0,0 0 0 0 0,0 0 0 0 0,0 0 0 0 0,0 0 0 0 0,0 1 0 0 0,1-1 0 0 0,-1 0 0 0 0,0 0 0 0 0,0 0 0 0 0,0 0 0 0 0,0 1 0 0 0,0-1 0 0 0,0 0 0 0 0,0 0 0 0 0,0 0-1 0 0,0 1 1 0 0,0-1 0 0 0,0 0 0 0 0,0 0 0 0 0,0 0 0 0 0,0 0 0 0 0,0 1 0 0 0,0-1 0 0 0,0 0 0 0 0,0 0 0 0 0,0 0 0 0 0,0 1 0 0 0,0-1 0 0 0,0 0 0 0 0,0 0 0 0 0,0 0 0 0 0,0 1-1 0 0,0-1 1 0 0,0 0 0 0 0,-1 0 0 0 0,1 0 0 0 0,0 0 0 0 0,0 0 0 0 0,0 1 0 0 0,0-1 0 0 0,0 0 0 0 0,0 0 0 0 0,-1 0 0 0 0,1 0 0 0 0,-7 9-507 0 0,5-6 494 0 0,0 0 0 0 0,0 0-1 0 0,0 0 1 0 0,0 0 0 0 0,0 1 0 0 0,1-1 0 0 0,-1 1 0 0 0,1-1 0 0 0,0 1 0 0 0,0-1 0 0 0,0 1 0 0 0,0-1 0 0 0,1 7 0 0 0,-1 4-23 0 0,2 0 0 0 0,2 19 0 0 0,1 12-23 0 0,2 37 10 0 0,0-19 50 0 0,-1-5-33 0 0,1 38 44 0 0,-5 146 8 0 0,2-76 0 0 0,1-33 0 0 0,10 36 304 0 0,-5-77-6505 0 0,-5-62-149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4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11056 0 0,'65'48'1888'0'0,"3"-3"0"0"0,1-2 0 0 0,97 42 1 0 0,-138-73-1018 0 0,43 13 0 0 0,-64-23-668 0 0,0-1 0 0 0,1 0 0 0 0,-1 0 0 0 0,14-1 0 0 0,-12-1-354 0 0,-9 1 125 0 0,0 0-1 0 0,0 0 1 0 0,0 0-1 0 0,0 0 1 0 0,0 0-1 0 0,0 0 1 0 0,0 0-1 0 0,0 0 0 0 0,0 0 1 0 0,0 0-1 0 0,0 0 1 0 0,0 0-1 0 0,0 0 1 0 0,0 0-1 0 0,0 0 1 0 0,0 0-1 0 0,0 0 0 0 0,0 0 1 0 0,0 0-1 0 0,0 0 1 0 0,0 0-1 0 0,0 0 1 0 0,0 0-1 0 0,0 0 1 0 0,0 0-1 0 0,0-1 1 0 0,0 1-1 0 0,0 0 0 0 0,0 0 1 0 0,0 0-1 0 0,0 0 1 0 0,0 0-1 0 0,0 0 1 0 0,0 0-1 0 0,0 0 1 0 0,1 0-1 0 0,-1 0 0 0 0,0 0 1 0 0,0 0-1 0 0,0 0 1 0 0,0 0-1 0 0,0 0 1 0 0,0 0-1 0 0,0 0 1 0 0,0 0-1 0 0,0 0 1 0 0,0 0-1 0 0,0 0 0 0 0,0 0 1 0 0,0 0-1 0 0,0 0 1 0 0,0 0-1 0 0,0 0 1 0 0,0 0-1 0 0,0 0 1 0 0,0 0-1 0 0,0 0 0 0 0,-4-7-7032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4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73 257 5528 0 0,'0'0'422'0'0,"0"0"172"0"0,0 0 1747 0 0,0 0 790 0 0,2 0 1236 0 0,8-1-1155 0 0,10-5-2156 0 0,35-6-1 0 0,-23 6-434 0 0,144-29 571 0 0,-80 19-1368 0 0,-63 12 44 0 0,36-10 0 0 0,-66 14 130 0 0,0-1-1 0 0,-1 0 0 0 0,1 0 0 0 0,-1 0 0 0 0,1-1 1 0 0,-1 1-1 0 0,1 0 0 0 0,-1-1 0 0 0,0 0 1 0 0,0 1-1 0 0,4-5 0 0 0,-4 4-216 0 0,-7-10-2618 0 0,4 10 2637 0 0,0-1-1 0 0,-1 0 1 0 0,1 1-1 0 0,-1-1 1 0 0,0 1-1 0 0,0-1 1 0 0,0 1 0 0 0,0 0-1 0 0,0 0 1 0 0,0 0-1 0 0,-1 0 1 0 0,1 0-1 0 0,-1 1 1 0 0,-4-3-1 0 0,-3-2-188 0 0,1 0 0 0 0,0 0 0 0 0,0-1 0 0 0,1 0 0 0 0,0 0 0 0 0,0-1 0 0 0,1 0 0 0 0,-8-11 0 0 0,14 18 383 0 0,0 0 16 0 0,-1-1 1 0 0,0 0 0 0 0,0 0 0 0 0,0 0 0 0 0,0 1 0 0 0,0-1 0 0 0,0 1 0 0 0,0 0 0 0 0,0 0 0 0 0,-1-1-1 0 0,-2 0 1 0 0,3 2 32 0 0,1 0-1 0 0,0 0 1 0 0,0-1-1 0 0,0 1 1 0 0,0 0-1 0 0,0 0 1 0 0,-1 0 0 0 0,1 0-1 0 0,0 0 1 0 0,0 1-1 0 0,0-1 1 0 0,0 0-1 0 0,0 1 1 0 0,0-1-1 0 0,0 0 1 0 0,0 1-1 0 0,0-1 1 0 0,0 1-1 0 0,0 0 1 0 0,0-1-1 0 0,0 1 1 0 0,0 0-1 0 0,0-1 1 0 0,0 1 0 0 0,0 0-1 0 0,1 0 1 0 0,-1 0-1 0 0,0 0 1 0 0,0 1-1 0 0,-11 19 684 0 0,0 1-1 0 0,2 1 0 0 0,-11 34 0 0 0,3-10-169 0 0,-10 29-27 0 0,-27 61 458 0 0,-10 5 489 0 0,-34 65 296 0 0,74-159-1617 0 0,-27 45-46 0 0,50-91-245 0 0,0 0 1 0 0,1 0-1 0 0,-1 1 0 0 0,0-1 0 0 0,0 0 0 0 0,0-1 0 0 0,-5 4 1 0 0,5-3-1080 0 0,2-2-53 0 0,5-25-3388 0 0,-3 16 3841 0 0,1 0 0 0 0,0 1 0 0 0,0-1 0 0 0,1 0 0 0 0,6-10 0 0 0,5-14-476 0 0,-5 9 254 0 0,25-40-1 0 0,-35 62 1710 0 0,0 2 58 0 0,8 5 1030 0 0,-5-2-1381 0 0,0 0-1 0 0,0 1 1 0 0,0-1 0 0 0,-1 1 0 0 0,1 0 0 0 0,-1 0-1 0 0,0 0 1 0 0,0 0 0 0 0,-1 0 0 0 0,1 1 0 0 0,-1-1 0 0 0,0 0-1 0 0,1 9 1 0 0,0 7 685 0 0,-1 36 1 0 0,-1-38-778 0 0,1 16 99 0 0,7 42-1 0 0,-7-40-1985 0 0,-1-25-1852 0 0,0 2-2330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4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6448 0 0,'0'0'498'0'0,"0"0"-327"0"0,18-16 4396 0 0,-8 10-2124 0 0,-8 4-1942 0 0,1 0-1 0 0,-1 0 1 0 0,1 0 0 0 0,0 1 0 0 0,-1 0 0 0 0,5-2 0 0 0,37-11 751 0 0,0 3 0 0 0,60-8 0 0 0,-42 17-1174 0 0,-41 3-160 0 0,-10-4-686 0 0,-10 1-2154 0 0,-5-5 1451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7:4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5064 0 0,'0'0'232'0'0,"0"2"-14"0"0,-11 82 5222 0 0,6 81-1818 0 0,4-150-3514 0 0,0 0 1 0 0,-1 0 0 0 0,-5 14 0 0 0,4-15 122 0 0,0 0 0 0 0,1 1 0 0 0,0 14 1 0 0,-1-12 639 0 0,2-16-792 0 0,1 0 0 0 0,-1 1 0 0 0,1-1 0 0 0,0 0-1 0 0,-1 1 1 0 0,1-1 0 0 0,0 0 0 0 0,0 1-1 0 0,0-1 1 0 0,0 0 0 0 0,0 1 0 0 0,0-1 0 0 0,1 0-1 0 0,-1 1 1 0 0,0-1 0 0 0,0 0 0 0 0,1 1 0 0 0,-1-1-1 0 0,1 0 1 0 0,0 0 0 0 0,-1 1 0 0 0,2 0-1 0 0,-1 0 24 0 0,1-1-1 0 0,-1 1 0 0 0,1-1 0 0 0,0 0 0 0 0,-1 0 1 0 0,1 1-1 0 0,0-1 0 0 0,0-1 0 0 0,0 1 0 0 0,-1 0 0 0 0,1 0 1 0 0,0-1-1 0 0,0 1 0 0 0,0-1 0 0 0,0 1 0 0 0,0-1 1 0 0,0 0-1 0 0,0 0 0 0 0,0 0 0 0 0,1 0 0 0 0,-1 0 0 0 0,0 0 1 0 0,0-1-1 0 0,0 1 0 0 0,0-1 0 0 0,3-1 0 0 0,28-10 255 0 0,44-24 0 0 0,4-5-809 0 0,-41 17-198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0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5064 0 0,'0'0'232'0'0,"-1"1"-14"0"0,-3 2 313 0 0,-4 4 10068 0 0,7-7-10390 0 0,1 0-1 0 0,-1 1 0 0 0,0-1 1 0 0,0 1-1 0 0,1-1 1 0 0,-1 1-1 0 0,0 0 1 0 0,1-1-1 0 0,-1 1 0 0 0,1 0 1 0 0,-1-1-1 0 0,1 1 1 0 0,-1 0-1 0 0,1 0 1 0 0,-1-1-1 0 0,1 1 0 0 0,0 0 1 0 0,0 0-1 0 0,-1 1 1 0 0,2 0-182 0 0,0-1 1 0 0,0 1-1 0 0,0-1 1 0 0,0 1-1 0 0,1-1 1 0 0,-1 1-1 0 0,0-1 1 0 0,1 0-1 0 0,-1 1 1 0 0,1-1 0 0 0,-1 0-1 0 0,1 0 1 0 0,2 1-1 0 0,2 2-127 0 0,0 1-508 0 0,16 16-4498 0 0,-21-20 4861 0 0,0 0-1 0 0,0 0 0 0 0,-1 0 1 0 0,1 1-1 0 0,0-1 1 0 0,-1 0-1 0 0,1 1 1 0 0,0-1-1 0 0,-1 1 0 0 0,1-1 1 0 0,-1 1-1 0 0,0-1 1 0 0,0 1-1 0 0,0-1 0 0 0,1 1 1 0 0,-1-1-1 0 0,-1 3 1 0 0,1 1 61 0 0,-1 0-1 0 0,0 0 1 0 0,-1 0 0 0 0,1-1 0 0 0,-1 1 0 0 0,0 0 0 0 0,0-1 0 0 0,-4 6-1 0 0,-26 43 231 0 0,18-31 777 0 0,-12 25 0 0 0,20-36-483 0 0,1 0 59 0 0,1-1 0 0 0,0 1 0 0 0,1 0-1 0 0,0 0 1 0 0,0 0 0 0 0,1 0 0 0 0,1 1 0 0 0,-1-1-1 0 0,2 18 1 0 0,0-28-356 0 0,0 0-1 0 0,0 0 1 0 0,0-1 0 0 0,1 1-1 0 0,-1 0 1 0 0,0-1 0 0 0,0 1-1 0 0,0 0 1 0 0,1 0-1 0 0,-1-1 1 0 0,0 1 0 0 0,1 0-1 0 0,-1-1 1 0 0,1 1 0 0 0,-1-1-1 0 0,1 1 1 0 0,-1-1-1 0 0,1 1 1 0 0,-1-1 0 0 0,1 1-1 0 0,1 0 1 0 0,20 10 662 0 0,-21-11-627 0 0,-1 1-70 0 0,0 0 0 0 0,0-1 0 0 0,0 1 0 0 0,-1 0 0 0 0,1 0 0 0 0,0-1 0 0 0,0 1 0 0 0,-1 0-1 0 0,1-1 1 0 0,0 1 0 0 0,-1 0 0 0 0,1-1 0 0 0,-1 1 0 0 0,1 0 0 0 0,-1-1 0 0 0,1 1-1 0 0,-1-1 1 0 0,1 1 0 0 0,-1-1 0 0 0,-1 1 0 0 0,-15 10 14 0 0,11-7 17 0 0,-2 0-23 0 0,-1 0-1 0 0,0 0 1 0 0,0-1-1 0 0,0 0 1 0 0,-12 2-1 0 0,11-3 6 0 0,-1 1-1 0 0,1 0 0 0 0,-11 5 1 0 0,7-5 72 0 0,13-3-86 0 0,1 0-1 0 0,-1 0 1 0 0,0 1 0 0 0,1-1 0 0 0,-1 0 0 0 0,0 0-1 0 0,0 0 1 0 0,1 0 0 0 0,-1 1 0 0 0,0-1 0 0 0,1 0 0 0 0,-1 0-1 0 0,1 1 1 0 0,-1-1 0 0 0,0 1 0 0 0,1-1 0 0 0,-1 1 0 0 0,0 0-1 0 0,0-1 74 0 0,1 0 66 0 0,0 0 22 0 0,0 2 6 0 0,1 4-113 0 0,0 0 0 0 0,0 0-1 0 0,0 0 1 0 0,1-1-1 0 0,-1 1 1 0 0,1 0-1 0 0,1-1 1 0 0,-1 0-1 0 0,1 1 1 0 0,0-1 0 0 0,0 0-1 0 0,1-1 1 0 0,5 7-1 0 0,3 3 16 0 0,1 0 0 0 0,1-1 0 0 0,15 11 0 0 0,-16-16-32 0 0,-1 0-1 0 0,1-1 1 0 0,0 0-1 0 0,1-2 1 0 0,0 1-1 0 0,0-2 0 0 0,15 4 1 0 0,9 4 64 0 0,-19-7-23 0 0,1 0 0 0 0,0-1-1 0 0,32 1 1 0 0,60-4 290 0 0,-86-4-244 0 0,48-10 0 0 0,-33 5-112 0 0,-28 5-479 0 0,-1-1 1 0 0,1 0-1 0 0,-1 0 1 0 0,0-1-1 0 0,18-11 1 0 0,1 1-6122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07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13592 0 0,'0'0'621'0'0,"0"0"-12"0"0,0 2-269 0 0,1 1-99 0 0,-1-1-1 0 0,1 1 1 0 0,0 0-1 0 0,-1-1 1 0 0,1 0-1 0 0,0 1 0 0 0,1-1 1 0 0,-1 1-1 0 0,0-1 1 0 0,1 0-1 0 0,-1 0 1 0 0,1 0-1 0 0,-1 0 1 0 0,1 0-1 0 0,3 2 1 0 0,0 1-45 0 0,0 0 0 0 0,1-1 1 0 0,0 0-1 0 0,12 7 0 0 0,14 6 10 0 0,0-1-829 0 0,-11-5-4587 0 0,-8-7-962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0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3224 0 0,'1'0'35'0'0,"-1"1"1"0"0,1-1-1 0 0,0 0 0 0 0,-1 1 1 0 0,1-1-1 0 0,0 0 0 0 0,-1 0 1 0 0,1 0-1 0 0,0 0 0 0 0,0 1 1 0 0,-1-1-1 0 0,1 0 0 0 0,0 0 1 0 0,0 0-1 0 0,-1 0 1 0 0,1-1-1 0 0,0 1 0 0 0,-1 0 1 0 0,1 0-1 0 0,0 0 0 0 0,-1-1 1 0 0,1 1-1 0 0,0 0 0 0 0,-1 0 1 0 0,1-1-1 0 0,0 1 0 0 0,-1-1 1 0 0,2 0-1 0 0,4-2 1609 0 0,-5 3-1280 0 0,-1 0-1 0 0,1 0 1 0 0,0 0-1 0 0,0 0 1 0 0,-1 0-1 0 0,1 0 0 0 0,0 0 1 0 0,-1 0-1 0 0,1 1 1 0 0,0-1-1 0 0,-1 0 1 0 0,1 0-1 0 0,0 1 1 0 0,-1-1-1 0 0,1 1 1 0 0,-1-1-1 0 0,2 1 1 0 0,-1 0 254 0 0,-1-1-8 0 0,0 0-52 0 0,0 0-207 0 0,0 0-95 0 0,0 0-233 0 0,0 0-1 0 0,0 0 1 0 0,1 0-1 0 0,-1 1 1 0 0,0-1 0 0 0,0 0-1 0 0,1 0 1 0 0,-1 0 0 0 0,0 1-1 0 0,0-1 1 0 0,1 0 0 0 0,-1 0-1 0 0,0 1 1 0 0,0-1-1 0 0,0 0 1 0 0,0 1 0 0 0,1-1-1 0 0,-1 0 1 0 0,0 0 0 0 0,0 1-1 0 0,0-1 1 0 0,0 0 0 0 0,0 1-1 0 0,0-1 1 0 0,0 0 0 0 0,0 1-1 0 0,0 0 1 0 0,1 13 428 0 0,-1-9-379 0 0,4 16-168 0 0,0-9-18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0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17 3680 0 0,'-1'1'284'0'0,"0"0"108"0"0,1-1 1 0 0,-1 1-1 0 0,1 0 0 0 0,-1-1 1 0 0,1 1-1 0 0,-1-1 1 0 0,1 1-1 0 0,0 0 1 0 0,-1-1-1 0 0,1 1 0 0 0,0 0 1 0 0,-1-1-1 0 0,1 1 1 0 0,0 0-1 0 0,0 0 0 0 0,0-1 1 0 0,0 1-1 0 0,0 0 1 0 0,0-1-1 0 0,0 2 0 0 0,4 1 5762 0 0,0-3-4888 0 0,-1 1-3319 0 0,7 0 2214 0 0,0-1 0 0 0,-1 0 0 0 0,1-1 0 0 0,-1 1 0 0 0,1-2 0 0 0,-1 1 0 0 0,1-1 0 0 0,10-4 0 0 0,14-3-46 0 0,-5 1-44 0 0,-22 6-69 0 0,0 0 0 0 0,-1 1 0 0 0,1 0 0 0 0,0 0 0 0 0,8 0 0 0 0,-8 1 3 0 0,0 1-1 0 0,0 0 0 0 0,0 0 1 0 0,0 1-1 0 0,0 0 1 0 0,0 0-1 0 0,-1 0 1 0 0,1 1-1 0 0,-1 0 1 0 0,0 1-1 0 0,11 6 0 0 0,-15-7 4 0 0,0-1 0 0 0,0 0 0 0 0,-1 0 0 0 0,1 1 0 0 0,0-1 0 0 0,-1 0 0 0 0,0 1 0 0 0,1 0 0 0 0,-1-1 0 0 0,0 1 0 0 0,0 0 0 0 0,1 5 0 0 0,-1-4 36 0 0,0 1 0 0 0,-1-1 0 0 0,1 1 0 0 0,-1 0 0 0 0,0-1 0 0 0,0 1 0 0 0,-1 7 0 0 0,-4 10 201 0 0,-1-1-1 0 0,-1 0 1 0 0,-1 0-1 0 0,-1 0 0 0 0,-1-1 1 0 0,-12 20-1 0 0,-4 2 188 0 0,17-26-253 0 0,-1 1 0 0 0,-1-1 0 0 0,0-1 0 0 0,-1 0-1 0 0,-18 16 1 0 0,18-20-88 0 0,0-1-1 0 0,-1-1 0 0 0,0 0 1 0 0,-28 14-1 0 0,35-20-86 0 0,-1 0 0 0 0,0-1 0 0 0,0 0 0 0 0,0 0 0 0 0,-1-1 0 0 0,1 0 0 0 0,0 0 0 0 0,0 0 0 0 0,-1-1 0 0 0,1 0 0 0 0,0-1 0 0 0,-12-1 0 0 0,16 1-33 0 0,0 0-1 0 0,0 0 0 0 0,0 0 1 0 0,0 0-1 0 0,1-1 0 0 0,-1 1 1 0 0,0-1-1 0 0,1 1 0 0 0,-1-1 0 0 0,1 0 1 0 0,-1 0-1 0 0,1 0 0 0 0,0-1 1 0 0,-4-4-1 0 0,1-1-220 0 0,0-1 1 0 0,0 1-1 0 0,-4-12 0 0 0,7 16 158 0 0,1 0-50 0 0,-1 0 0 0 0,1-1 0 0 0,0 0 0 0 0,1 1 0 0 0,-1-1 0 0 0,1 0 0 0 0,0 1-1 0 0,0-1 1 0 0,0 0 0 0 0,1 1 0 0 0,1-7 0 0 0,0 2-55 0 0,0 1-1 0 0,1-1 1 0 0,0 1 0 0 0,0 0-1 0 0,5-10 1 0 0,-6 16 183 0 0,-1 0-1 0 0,1 0 1 0 0,0 0-1 0 0,-1 0 1 0 0,1 0-1 0 0,0 0 1 0 0,0 0-1 0 0,0 1 1 0 0,0-1-1 0 0,1 1 1 0 0,-1-1-1 0 0,0 1 1 0 0,1 0-1 0 0,-1 0 1 0 0,1 0-1 0 0,-1 0 1 0 0,1 0-1 0 0,-1 1 1 0 0,1-1-1 0 0,0 1 1 0 0,-1 0 0 0 0,1-1-1 0 0,0 1 1 0 0,-1 0-1 0 0,1 1 1 0 0,0-1-1 0 0,-1 0 1 0 0,5 2-1 0 0,6 1 97 0 0,-1 1-1 0 0,1 1 1 0 0,-1 0 0 0 0,15 8-1 0 0,-26-13-70 0 0,82 49 990 0 0,-56-32-465 0 0,56 27 0 0 0,-48-27-342 0 0,-28-13-285 0 0,1 0 0 0 0,0 0 0 0 0,0-1 1 0 0,0 0-1 0 0,1 0 0 0 0,-1-1 0 0 0,1 0 0 0 0,-1 0 0 0 0,10 0 0 0 0,-9-3-530 0 0,-3-4-10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0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11832 0 0,'1'3'266'0'0,"-1"1"-185"0"0,1-1 0 0 0,-1 1 1 0 0,1 0-1 0 0,-1 0 0 0 0,0-1 0 0 0,0 1 0 0 0,-2 6 0 0 0,1 13 190 0 0,3 100 140 0 0,-3 113 4367 0 0,-1-197-4147 0 0,1-26-524 0 0,1 0 0 0 0,-1 0 0 0 0,-1-1 0 0 0,0 1 0 0 0,-5 13-1 0 0,5-22-109 0 0,-1 12-82 0 0,3-12 48 0 0,-3 3-611 0 0,3-5-211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1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4608 0 0,'0'0'353'0'0,"0"0"113"0"0,0 0 1333 0 0,-1 10 5489 0 0,-23 25-4354 0 0,-43 49-1 0 0,27-35-1843 0 0,-128 131 742 0 0,75-101-1552 0 0,4-3-177 0 0,48-48-6742 0 0,27-19-696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28 4608 0 0,'5'-20'610'0'0,"-4"13"3647"0"0,-2 18-1298 0 0,-13 79 869 0 0,-10 52-1903 0 0,11-79-1570 0 0,-5 28-9 0 0,-8 41-243 0 0,13-77-151 0 0,8-34-1178 0 0,4-12-219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1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14312 0 0,'8'1'151'0'0,"0"0"0"0"0,-1 1 0 0 0,1 0 0 0 0,0 0 0 0 0,-1 0 0 0 0,0 1 0 0 0,1 0 0 0 0,-1 1 0 0 0,13 8 0 0 0,-11-7-107 0 0,221 108 3373 0 0,-185-94-2895 0 0,-25-9-229 0 0,44 13-1 0 0,-42-18-227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1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7832 0 0,'-3'2'201'0'0,"3"-1"-151"0"0,-1-1-1 0 0,0 1 1 0 0,1-1 0 0 0,-1 1-1 0 0,1 0 1 0 0,-1-1 0 0 0,1 1 0 0 0,-1 0-1 0 0,1-1 1 0 0,-1 1 0 0 0,1 0-1 0 0,0 0 1 0 0,-1-1 0 0 0,1 1-1 0 0,0 0 1 0 0,0 0 0 0 0,0-1-1 0 0,-1 2 1 0 0,1-1 1717 0 0,0-1 579 0 0,0 0 112 0 0,4-1-251 0 0,5 0-1783 0 0,0 1 0 0 0,0 0 0 0 0,0 0 0 0 0,10 2-1 0 0,18 1 228 0 0,-3 1-143 0 0,-30-3-467 0 0,0 0-1 0 0,0 0 0 0 0,0-1 1 0 0,0 0-1 0 0,0 1 0 0 0,0-1 1 0 0,0-1-1 0 0,0 1 0 0 0,0 0 0 0 0,0-1 1 0 0,0 0-1 0 0,0 0 0 0 0,-1 0 1 0 0,5-2-1 0 0,2-2 15 0 0,-1 1-1 0 0,20-5 1 0 0,-25 8-47 0 0,-1 0 0 0 0,0 0 0 0 0,0 1 0 0 0,0 0 0 0 0,1-1 1 0 0,-1 1-1 0 0,0 1 0 0 0,0-1 0 0 0,1 0 0 0 0,-1 1 0 0 0,0-1 0 0 0,0 1 0 0 0,5 2 0 0 0,0-1-855 0 0,-8-2 655 0 0,-6 3 75 0 0,0 0 109 0 0,-1 0 0 0 0,1 1 0 0 0,1 0 0 0 0,-1 0 0 0 0,1 1 0 0 0,-1 0 0 0 0,1 0 0 0 0,0 0 0 0 0,1 0 0 0 0,0 1 0 0 0,-1-1 0 0 0,-2 8 0 0 0,-5 9 37 0 0,2 0 0 0 0,-10 28-1 0 0,5-12 18 0 0,-5 15 196 0 0,2 0-1 0 0,3 1 0 0 0,2 0 1 0 0,-7 67-1 0 0,19-117-183 0 0,1 0-1 0 0,0 1 1 0 0,1-1 0 0 0,-1 0 0 0 0,1 0-1 0 0,0 1 1 0 0,0-1 0 0 0,0 0-1 0 0,1 0 1 0 0,1 5 0 0 0,3 3 427 0 0,15 22 0 0 0,-20-32-436 0 0,1 0-1 0 0,0 0 0 0 0,0 0 0 0 0,0-1 1 0 0,0 1-1 0 0,0 0 0 0 0,0-1 1 0 0,0 1-1 0 0,0-1 0 0 0,1 0 1 0 0,-1 0-1 0 0,1 0 0 0 0,-1 0 0 0 0,0 0 1 0 0,1 0-1 0 0,0-1 0 0 0,-1 1 1 0 0,5 0-1 0 0,2-1 54 0 0,-1 0 1 0 0,0 0-1 0 0,1-1 0 0 0,12-2 1 0 0,-16 2-68 0 0,0 1 0 0 0,0 0 1 0 0,0 0-1 0 0,8 1 0 0 0,-9-1-16 0 0,0 0 0 0 0,-1 1 0 0 0,1-1 0 0 0,0 0 0 0 0,0-1 0 0 0,0 1 0 0 0,7-3 0 0 0,-3 0-4 0 0,-1 0 1 0 0,0 0 0 0 0,0-1-1 0 0,10-8 1 0 0,16-8 26 0 0,-3 6 17 0 0,-20 11-92 0 0,0-2 0 0 0,0 1 0 0 0,-1-1 0 0 0,0-1 0 0 0,0 1 0 0 0,11-10 0 0 0,13-18-2046 0 0,-19 20-148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1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11456 0 0,'0'0'528'0'0,"1"2"-16"0"0,-1 1-478 0 0,1 0 0 0 0,-1 0 0 0 0,0 1 0 0 0,0-1 1 0 0,0 0-1 0 0,-1 0 0 0 0,1 0 0 0 0,-1 0 0 0 0,1 0 1 0 0,-1 0-1 0 0,0 0 0 0 0,0 0 0 0 0,-3 5 0 0 0,-3 6 1105 0 0,-14 19 1 0 0,14-22-136 0 0,-3 3-216 0 0,-1-1 0 0 0,0-1 0 0 0,0 0 0 0 0,-22 17 0 0 0,14-11-352 0 0,12-13-335 0 0,1-1 0 0 0,-1 0 0 0 0,0 0 1 0 0,-14 6-1 0 0,-4 2 13 0 0,19-8-131 0 0,0-1-1 0 0,1-1 1 0 0,-2 1 0 0 0,1-1 0 0 0,0 0 0 0 0,-11 2 0 0 0,3-3-957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5064 0 0,'0'0'232'0'0,"2"0"-14"0"0,27 10-287 0 0,10 3 2465 0 0,-31-10-969 0 0,1 0 0 0 0,-1 0 0 0 0,0 1 0 0 0,13 7 0 0 0,-11-5-532 0 0,1-1 0 0 0,13 5 0 0 0,121 31 1741 0 0,-139-40-2618 0 0,-1 1 0 0 0,1 0 0 0 0,9 4 1 0 0,-9-3 2 0 0,12 3-5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1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17015 0 0,'0'0'388'0'0,"0"0"52"0"0,0 0 30 0 0,0 0-56 0 0,0 0-180 0 0,0 2 243 0 0,0 6 135 0 0,0-6 27 0 0,10 3 830 0 0,-9-3-1438 0 0,1-1-1 0 0,0 0 1 0 0,-1 1 0 0 0,1 0-1 0 0,-1-1 1 0 0,1 1 0 0 0,-1 0-1 0 0,0 0 1 0 0,0 0 0 0 0,0 0-1 0 0,0 0 1 0 0,0 0 0 0 0,0 0-1 0 0,-1 0 1 0 0,2 3 0 0 0,7 17-1750 0 0,-9-19 796 0 0,-4 9-5 0 0</inkml:trace>
  <inkml:trace contextRef="#ctx0" brushRef="#br0" timeOffset="1">73 139 3680 0 0,'0'0'284'0'0,"0"2"-187"0"0,0 4 415 0 0,0 0 0 0 0,-1 1 0 0 0,0-1-1 0 0,0 0 1 0 0,-1 1 0 0 0,0-1 0 0 0,-3 9 0 0 0,2-8 537 0 0,1 0 1 0 0,0 0-1 0 0,0 10 1 0 0,-3 9 594 0 0,-2 7 380 0 0,-4 59 0 0 0,1-7-436 0 0,-2 27 4 0 0,7-50-916 0 0,3-39-368 0 0,2 22 1 0 0,1-15-109 0 0,-1-30-206 0 0,0 1-1 0 0,0-1 0 0 0,-1 0 1 0 0,1 1-1 0 0,0-1 0 0 0,0 0 1 0 0,0 1-1 0 0,0-1 0 0 0,0 1 1 0 0,0-1-1 0 0,1 0 0 0 0,-1 1 1 0 0,0-1-1 0 0,0 0 1 0 0,0 1-1 0 0,0-1 0 0 0,0 1 1 0 0,0-1-1 0 0,1 0 0 0 0,-1 1 1 0 0,0-1-1 0 0,0 0 0 0 0,1 0 1 0 0,-1 1-1 0 0,0-1 0 0 0,0 0 1 0 0,1 1-1 0 0,-1-1 0 0 0,6-2-244 0 0,-6 1 161 0 0,13-3-637 0 0,-3-4-44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1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5064 0 0,'7'-11'216'0'0,"-7"9"-182"0"0,1-1 0 0 0,0 1 0 0 0,0 0-1 0 0,1 0 1 0 0,-1 0 0 0 0,0 0 0 0 0,1 0-1 0 0,-1 1 1 0 0,1-1 0 0 0,0 0 0 0 0,-1 1 0 0 0,1-1-1 0 0,0 1 1 0 0,0 0 0 0 0,0-1 0 0 0,0 1-1 0 0,0 0 1 0 0,0 0 0 0 0,3 0 0 0 0,19-7 7351 0 0,2 0-3538 0 0,-22 7-3713 0 0,1 0 1 0 0,-1 1-1 0 0,1-1 1 0 0,-1 1 0 0 0,1 0-1 0 0,-1 0 1 0 0,1 0-1 0 0,-1 1 1 0 0,1-1-1 0 0,-1 1 1 0 0,1 0-1 0 0,6 3 1 0 0,-3-1-95 0 0,0 1 1 0 0,-1 1-1 0 0,1 0 0 0 0,-1 0 1 0 0,0 0-1 0 0,0 0 1 0 0,0 1-1 0 0,-1 1 1 0 0,0-1-1 0 0,0 1 0 0 0,-1 0 1 0 0,9 14-1 0 0,-4-3 33 0 0,0 0-1 0 0,-2 0 0 0 0,0 1 0 0 0,9 33 0 0 0,-8-14 408 0 0,7 76 0 0 0,-7 41 789 0 0,-7-93-672 0 0,0 272 2805 0 0,-3-178-2391 0 0,1-146-962 0 0,0-4-16 0 0,1 1-1 0 0,-2 0 1 0 0,-1 11-1 0 0,2-17-25 0 0,0 0 0 0 0,0 0-1 0 0,0 0 1 0 0,0 0-1 0 0,-1 0 1 0 0,1 0 0 0 0,0 0-1 0 0,-1-1 1 0 0,1 1-1 0 0,-1 0 1 0 0,1 0 0 0 0,-1 0-1 0 0,1 0 1 0 0,-1-1-1 0 0,0 1 1 0 0,1 0 0 0 0,-1 0-1 0 0,0-1 1 0 0,1 1-1 0 0,-1-1 1 0 0,0 1-1 0 0,0-1 1 0 0,0 1 0 0 0,0-1-1 0 0,0 1 1 0 0,0-1-1 0 0,1 0 1 0 0,-1 1 0 0 0,0-1-1 0 0,0 0 1 0 0,-2 0-1 0 0,0 0-12 0 0,1 0 0 0 0,-1 0-1 0 0,1 0 1 0 0,-1-1-1 0 0,1 1 1 0 0,-1-1-1 0 0,1 0 1 0 0,-1 0-1 0 0,1 0 1 0 0,0 0-1 0 0,-1 0 1 0 0,1 0-1 0 0,0-1 1 0 0,0 1-1 0 0,-4-4 1 0 0,1 1-81 0 0,-8-8-655 0 0,0 1 1 0 0,1-2 0 0 0,1 1-1 0 0,0-2 1 0 0,-11-17-1 0 0,-4-4-1105 0 0,4 10 368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1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46 11888 0 0,'-5'29'1304'0'0,"-2"44"0"0"0,1-1 1937 0 0,4-51-2338 0 0,2 23 1 0 0,-1 4-385 0 0,2-14 39 0 0,0-20-1053 0 0,0-12-764 0 0,-1-4-986 0 0,4-31-340 0 0,1 2-2804 0 0</inkml:trace>
  <inkml:trace contextRef="#ctx0" brushRef="#br0" timeOffset="1">72 1 11688 0 0,'0'0'532'0'0,"0"0"-4"0"0,9 0-316 0 0,-5 0-23 0 0,1 0 0 0 0,-1 1 1 0 0,0-1-1 0 0,8 3 0 0 0,-9-2 870 0 0,-2 1 49 0 0,7 14 169 0 0,15 24-1 0 0,-17-31-1178 0 0,0 0-1 0 0,0 1 0 0 0,-1 0 1 0 0,0 0-1 0 0,-1 1 0 0 0,0-1 0 0 0,-1 1 1 0 0,4 17-1 0 0,-5-8 47 0 0,0 1 0 0 0,-3 34 0 0 0,-2 22 137 0 0,2-73-269 0 0,1 2 8 0 0,-1 0-1 0 0,0 0 1 0 0,0 0 0 0 0,-1 0-1 0 0,0 0 1 0 0,0 0-1 0 0,0 0 1 0 0,-6 10-1 0 0,2-9-131 0 0,4-6-714 0 0,2-1-336 0 0,0 0-70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4608 0 0,'0'0'208'0'0,"0"2"-9"0"0,0 0-170 0 0,0 1 367 0 0,0-1-1 0 0,0 1 0 0 0,0 0 1 0 0,0-1-1 0 0,0 1 1 0 0,1-1-1 0 0,-1 1 1 0 0,1-1-1 0 0,-1 1 1 0 0,1-1-1 0 0,0 1 1 0 0,0-1-1 0 0,0 0 0 0 0,1 1 1 0 0,-1-1-1 0 0,0 0 1 0 0,4 4-1 0 0,-3-4-191 0 0,0 0-1 0 0,0-1 0 0 0,0 1 1 0 0,0-1-1 0 0,0 1 0 0 0,0-1 1 0 0,0 0-1 0 0,1 0 0 0 0,-1 0 1 0 0,0 0-1 0 0,1 0 0 0 0,-1 0 1 0 0,1-1-1 0 0,-1 1 0 0 0,1-1 1 0 0,0 0-1 0 0,-1 0 0 0 0,1 0 1 0 0,3 0-1 0 0,-2 0-159 0 0,-1-1 0 0 0,0 1 1 0 0,1 0-1 0 0,-1 1 0 0 0,0-1 0 0 0,1 1 0 0 0,-1-1 1 0 0,0 1-1 0 0,1 0 0 0 0,-1 0 0 0 0,0 0 1 0 0,0 1-1 0 0,0-1 0 0 0,0 1 0 0 0,0-1 1 0 0,3 3-1 0 0,4 2 15 0 0,-9-6-54 0 0,0 1-1 0 0,0-1 1 0 0,0 1 0 0 0,0-1-1 0 0,-1 0 1 0 0,1 1 0 0 0,0 0 0 0 0,0-1-1 0 0,0 1 1 0 0,-1-1 0 0 0,1 1-1 0 0,0 0 1 0 0,0 0 0 0 0,-1-1 0 0 0,1 1-1 0 0,-1 0 1 0 0,1 1 0 0 0,2 2 11 0 0,-1 0 1 0 0,0 1 0 0 0,0-1-1 0 0,1 7 1 0 0,-3-10-8 0 0,1 1 0 0 0,-1 0-1 0 0,0 0 1 0 0,0 0 0 0 0,0-1 0 0 0,0 1 0 0 0,0 0 0 0 0,0 0 0 0 0,-1-1 0 0 0,1 1 0 0 0,0 0 0 0 0,-1 0 0 0 0,1-1 0 0 0,-1 1 0 0 0,0-1 0 0 0,-1 4-1 0 0,-3 0 65 0 0,0 1-1 0 0,0-1 0 0 0,0 0 1 0 0,-1 0-1 0 0,1-1 0 0 0,-1 0 1 0 0,0 0-1 0 0,-1 0 0 0 0,1 0 1 0 0,-1-1-1 0 0,1 0 0 0 0,-9 2 0 0 0,4 1 240 0 0,0 0 0 0 0,1 1-1 0 0,-1 0 1 0 0,2 0 0 0 0,-1 1-1 0 0,-15 18 1 0 0,7-9 344 0 0,13-12-462 0 0,-3 2 186 0 0,1 1 0 0 0,-9 10 0 0 0,14-16-333 0 0,1-1 0 0 0,0 0-1 0 0,0 1 1 0 0,0-1 0 0 0,1 0-1 0 0,-1 1 1 0 0,0-1 0 0 0,0 1-1 0 0,1-1 1 0 0,-1 1 0 0 0,1 0-1 0 0,-1-1 1 0 0,1 1 0 0 0,0 0-1 0 0,0-1 1 0 0,0 1 0 0 0,0 0-1 0 0,0-1 1 0 0,0 1 0 0 0,0 0-1 0 0,0-1 1 0 0,1 4 0 0 0,0-4-40 0 0,0 0 0 0 0,0 0 1 0 0,-1 0-1 0 0,1 0 0 0 0,0-1 1 0 0,0 1-1 0 0,0 0 1 0 0,0 0-1 0 0,0-1 0 0 0,0 1 1 0 0,0 0-1 0 0,1-1 0 0 0,-1 1 1 0 0,0-1-1 0 0,0 1 1 0 0,0-1-1 0 0,0 0 0 0 0,1 0 1 0 0,-1 1-1 0 0,0-1 0 0 0,0 0 1 0 0,1 0-1 0 0,-1 0 1 0 0,0 0-1 0 0,0 0 0 0 0,2-1 1 0 0,6 0 0 0 0,-1-1 1 0 0,16-5 0 0 0,-17 5-12 0 0,21-7-17 0 0,-11 3-103 0 0,32-7 1 0 0,32 1-833 0 0,-38 8 391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1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14280 0 0,'0'0'1272'0'0,"-5"11"-1016"0"0,0-2-256 0 0,1 3 0 0 0,-1-1 1175 0 0,-3 6 185 0 0,3-5 40 0 0,0 5 8 0 0,-4-2-720 0 0,-1 2-144 0 0,2 0-24 0 0,-1-2-8 0 0,-6 10-280 0 0,2-10-56 0 0,-1 5-16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1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14800 0 0,'0'0'678'0'0,"0"0"-14"0"0,2 2-425 0 0,11 18-97 0 0,-9-13 179 0 0,1 0 0 0 0,-1 0 0 0 0,1 0-1 0 0,1-1 1 0 0,-1 0 0 0 0,10 8 0 0 0,8 7 205 0 0,-21-18-474 0 0,1 0 1 0 0,0 0 0 0 0,0 0-1 0 0,1-1 1 0 0,-1 1-1 0 0,0-1 1 0 0,1 0 0 0 0,0 0-1 0 0,-1 0 1 0 0,1 0 0 0 0,0 0-1 0 0,0-1 1 0 0,7 2-1 0 0,2-1-168 0 0,-5 0 237 0 0,0-1-1 0 0,1 0 0 0 0,9-1 1 0 0,-14 0-481 0 0,-1 0 0 0 0,1-1 0 0 0,-1 0 1 0 0,1 1-1 0 0,-1-1 0 0 0,6-3 0 0 0,0-1-1039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17 5528 0 0,'4'-14'249'0'0,"-3"12"-1"0"0,-1 4-156 0 0,0 44 164 0 0,-2-20 2458 0 0,0 1 0 0 0,-7 30-1 0 0,1-9-1322 0 0,-3 14-547 0 0,-28 115 549 0 0,-4 13-633 0 0,12-52-435 0 0,13-48-237 0 0,-4 41-112 0 0,16-85-908 0 0,6-31-204 0 0,4-6-71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1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3224 0 0,'0'0'143'0'0,"0"0"375"0"0,1 2 1475 0 0,2 6 3 0 0,0-1-1 0 0,-1 0 0 0 0,2 12 0 0 0,-3-8-1491 0 0,0 0 0 0 0,0 0 0 0 0,-1 0 0 0 0,-1 12 1 0 0,-3 7 165 0 0,-2 0 1 0 0,-11 38-1 0 0,-25 55 170 0 0,42-121-832 0 0,-49 112 1203 0 0,15-41-735 0 0,17-42-496 0 0,17-30-977 0 0,0-1-3838 0 0,0 0-1639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1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 3224 0 0,'6'-1'288'0'0,"-5"1"209"0"0,1-1 1 0 0,-1 1 0 0 0,1 0-1 0 0,-1-1 1 0 0,1 1-1 0 0,-1 0 1 0 0,1 0-1 0 0,0 0 1 0 0,-1 0 0 0 0,1 1-1 0 0,-1-1 1 0 0,1 0-1 0 0,-1 1 1 0 0,1-1-1 0 0,-1 1 1 0 0,1-1 0 0 0,-1 1-1 0 0,3 1 1 0 0,-3-1-318 0 0,0 0 0 0 0,0 0 0 0 0,-1 0-1 0 0,1 0 1 0 0,0 0 0 0 0,0 0 0 0 0,-1 0 0 0 0,1 0 0 0 0,-1 0 0 0 0,1 1 0 0 0,-1-1 0 0 0,1 0 0 0 0,-1 1 0 0 0,0-1 0 0 0,0 0 0 0 0,1 0-1 0 0,-1 2 1 0 0,0 2-80 0 0,-1 1 0 0 0,1-1 0 0 0,-1 0-1 0 0,0 0 1 0 0,0 0 0 0 0,0 0 0 0 0,-1 0-1 0 0,-2 5 1 0 0,-2 1 387 0 0,0-1-1 0 0,-8 11 1 0 0,-5 6 636 0 0,10-11-768 0 0,5-12-266 0 0,2 0 1 0 0,-1 1-1 0 0,0 0 1 0 0,1 0-1 0 0,-2 5 1 0 0,-5 12 107 0 0,8-20-116 0 0,13-2 53 0 0,0 1 0 0 0,0 0 0 0 0,20 4 0 0 0,-31-4-143 0 0,0-1-1 0 0,0 0 0 0 0,0 0 1 0 0,0 0-1 0 0,0 0 1 0 0,0 0-1 0 0,0 0 0 0 0,0 0 1 0 0,0 0-1 0 0,0-1 0 0 0,0 1 1 0 0,0 0-1 0 0,-1 0 0 0 0,1-1 1 0 0,0 1-1 0 0,0-1 1 0 0,0 1-1 0 0,0-1 0 0 0,-1 1 1 0 0,1-1-1 0 0,0 1 0 0 0,0-1 1 0 0,0-1-1 0 0,12-6-83 0 0,4 1 74 0 0,-6 3 19 0 0,-1-1 0 0 0,15-7-1 0 0,25-15-368 0 0,-34 20-59 0 0,-1-1-1 0 0,16-11 1 0 0,-13 8-798 0 0,-4 2-286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1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65 4608 0 0,'-9'-1'3371'0'0,"22"-2"476"0"0,1 0-1403 0 0,199-50 51 0 0,-209 53-2488 0 0,-1 1-7 0 0,21-6 71 0 0,-22 5 9 0 0,-2 0-6 0 0,-1 2-49 0 0,0 0 0 0 0,0 0 0 0 0,0-1 0 0 0,0 1 0 0 0,0 0 0 0 0,0 0-1 0 0,-3 2 1 0 0,1-1 18 0 0,-1 3-25 0 0,1 0 0 0 0,0 0 0 0 0,0 0 0 0 0,1 1 0 0 0,-1-1-1 0 0,1 1 1 0 0,-1 10 0 0 0,0-6-17 0 0,-4 27 211 0 0,1 0-1 0 0,-1 49 0 0 0,4-46 11 0 0,-1 79 279 0 0,-1 15-74 0 0,-3 7 39 0 0,-7 75 439 0 0,10-178-478 0 0,-2 0-1 0 0,-2-1 1 0 0,-1 0 0 0 0,-27 66-1 0 0,33-96-308 0 0,1 0 0 0 0,-1-1 0 0 0,-1 0 0 0 0,0 0 0 0 0,0 0 0 0 0,0 0 0 0 0,-1-1 0 0 0,1 0 0 0 0,-2 0 0 0 0,-7 6 0 0 0,10-9-68 0 0,0-1-1 0 0,0 1 1 0 0,0-1-1 0 0,-1 0 1 0 0,1 0-1 0 0,-1-1 1 0 0,1 1-1 0 0,-1-1 1 0 0,0 0-1 0 0,1 0 1 0 0,-1-1-1 0 0,0 1 1 0 0,0-1-1 0 0,0 0 1 0 0,1 0-1 0 0,-1-1 1 0 0,0 1-1 0 0,0-1 1 0 0,-4-1-1 0 0,5 0-45 0 0,0 1-1 0 0,1-1 1 0 0,-1 0-1 0 0,1 0 1 0 0,0 0 0 0 0,-1 0-1 0 0,1-1 1 0 0,0 1-1 0 0,0-1 1 0 0,1 0-1 0 0,-1 0 1 0 0,0 0-1 0 0,1 0 1 0 0,-3-4-1 0 0,-2-6-2282 0 0,0 0-1 0 0,-8-19 0 0 0,1-7-5533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15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15664 0 0,'0'0'356'0'0,"0"0"49"0"0,0 0 21 0 0,0 0-42 0 0,0 0-145 0 0,0 0 320 0 0,0 0 165 0 0,2 2 38 0 0,8 3-394 0 0,0 1 0 0 0,-1 0 0 0 0,0 0 0 0 0,0 1 0 0 0,8 9 0 0 0,-13-12-457 0 0,0 0-1 0 0,-1 1 1 0 0,0-1-1 0 0,0 0 1 0 0,5 10-1 0 0,-7-12-197 0 0,0 1-1 0 0,0-1 0 0 0,0 1 1 0 0,-1-1-1 0 0,1 0 0 0 0,-1 1 1 0 0,0-1-1 0 0,1 1 1 0 0,-1-1-1 0 0,0 1 0 0 0,0-1 1 0 0,-1 1-1 0 0,0 3 0 0 0,-3 3-1995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1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41 6448 0 0,'-5'4'199'0'0,"0"0"0"0"0,0 0-1 0 0,-1-1 1 0 0,0 1 0 0 0,0-1 0 0 0,0 0 0 0 0,0-1 0 0 0,0 0 0 0 0,-11 3-1 0 0,3-3 1839 0 0,-1 0-1 0 0,0 0 0 0 0,-16-2 0 0 0,30 0-1423 0 0,1-1-562 0 0,1 0 0 0 0,0 1 0 0 0,0-1 0 0 0,-1 0 1 0 0,1 0-1 0 0,0 0 0 0 0,0 1 0 0 0,0-1 0 0 0,0 0 0 0 0,0 1 0 0 0,0-1 0 0 0,0 1 0 0 0,0-1 0 0 0,0 1 0 0 0,0 0 0 0 0,0-1 0 0 0,2 1 0 0 0,0-1 98 0 0,24-11 215 0 0,2-1-185 0 0,35-11-1 0 0,-51 20-168 0 0,-2 0 2 0 0,0 1 1 0 0,1 0-1 0 0,-1 1 1 0 0,21-1-1 0 0,-31 3-12 0 0,1 0 0 0 0,-1 0 0 0 0,0 0 0 0 0,1 1 0 0 0,-1-1 0 0 0,0 1 0 0 0,1-1-1 0 0,-1 1 1 0 0,0-1 0 0 0,1 1 0 0 0,-1 0 0 0 0,0 0 0 0 0,0 0 0 0 0,0 0-1 0 0,0-1 1 0 0,0 1 0 0 0,0 1 0 0 0,0-1 0 0 0,0 0 0 0 0,0 0 0 0 0,-1 0 0 0 0,1 0-1 0 0,0 1 1 0 0,-1-1 0 0 0,1 0 0 0 0,-1 0 0 0 0,1 1 0 0 0,-1-1 0 0 0,0 1-1 0 0,1 1 1 0 0,0 3 11 0 0,0 0 0 0 0,0 1-1 0 0,-1-1 1 0 0,0 0 0 0 0,-1 12-1 0 0,-4 7 86 0 0,-1 0-1 0 0,-2 0 0 0 0,-16 39 0 0 0,16-46 7 0 0,-15 33 311 0 0,-49 80 0 0 0,32-62-67 0 0,11-23-118 0 0,-1-1-1 0 0,-3-2 1 0 0,-1-1 0 0 0,-76 72 0 0 0,27-45-76 0 0,81-67-163 0 0,0 0-1 0 0,-1 0 1 0 0,1 0 0 0 0,-1 0 0 0 0,0-1 0 0 0,0 1 0 0 0,1-1 0 0 0,-1 1 0 0 0,0-1 0 0 0,0 0-1 0 0,0 0 1 0 0,0-1 0 0 0,0 1 0 0 0,-5 0 0 0 0,6-18-1248 0 0,3 8 121 0 0,0-2-56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1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7544 0 0,'6'10'95'0'0,"-1"-2"46"0"0,0 0 1 0 0,-1 0-1 0 0,0 0 1 0 0,3 10-1 0 0,-3-6 237 0 0,1 1-1 0 0,1-2 0 0 0,0 1 0 0 0,9 11 1 0 0,-1 0 2039 0 0,4 6-97 0 0,-11-18-1785 0 0,0 1-1 0 0,0 0 1 0 0,8 23 0 0 0,-11-28-339 0 0,-3-7-192 0 0,0 1 0 0 0,-1 0-1 0 0,1-1 1 0 0,0 1 0 0 0,0 0-1 0 0,-1 0 1 0 0,1-1-1 0 0,0 1 1 0 0,-1 0 0 0 0,1 0-1 0 0,-1 0 1 0 0,1 0 0 0 0,-1 0-1 0 0,1 0 1 0 0,-1 0 0 0 0,1 1-1 0 0,4 7-135 0 0,-5-9 16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1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13 5064 0 0,'0'0'389'0'0,"0"0"8"0"0,1 0 962 0 0,0 1-1098 0 0,0 0 0 0 0,0-1 0 0 0,0 1-1 0 0,0 0 1 0 0,0 0 0 0 0,0-1 0 0 0,0 1 0 0 0,0 0 0 0 0,-1 0-1 0 0,1 0 1 0 0,0 0 0 0 0,-1 0 0 0 0,1 0 0 0 0,0 2-1 0 0,12 14 3068 0 0,-11-15-3118 0 0,0 1 1 0 0,0-1 0 0 0,0 1-1 0 0,0-1 1 0 0,2 6-1 0 0,-3-6-178 0 0,-1 0-1 0 0,1 0 0 0 0,0-1 0 0 0,0 1 0 0 0,0-1 1 0 0,0 1-1 0 0,0-1 0 0 0,0 1 0 0 0,1-1 0 0 0,-1 0 1 0 0,0 0-1 0 0,1 1 0 0 0,-1-1 0 0 0,1 0 1 0 0,-1 0-1 0 0,1 0 0 0 0,-1-1 0 0 0,1 1 0 0 0,0 0 1 0 0,-1 0-1 0 0,1-1 0 0 0,2 1 0 0 0,0-1-17 0 0,-1 1 0 0 0,1-1 1 0 0,0 0-1 0 0,0 0 0 0 0,0-1 0 0 0,-1 1 0 0 0,1-1 1 0 0,0 0-1 0 0,-1 0 0 0 0,6-2 0 0 0,1-2-48 0 0,0 0-1 0 0,11-8 1 0 0,13-6-467 0 0,-5 0 24 0 0,-26 16 471 0 0,0 1 0 0 0,0 0-1 0 0,0 0 1 0 0,1-1 0 0 0,-1 2-1 0 0,0-1 1 0 0,1 0 0 0 0,0 1-1 0 0,-1 0 1 0 0,8-2 0 0 0,26 0 66 0 0,-25 5-60 0 0,-10-1 5 0 0,-1 0 1 0 0,0 0-1 0 0,0 1 1 0 0,0-1-1 0 0,1 0 1 0 0,-1 1-1 0 0,-1-1 1 0 0,1 1 0 0 0,0-1-1 0 0,0 1 1 0 0,0-1-1 0 0,-1 1 1 0 0,1-1-1 0 0,-1 1 1 0 0,1 0-1 0 0,-1-1 1 0 0,0 1 0 0 0,0 0-1 0 0,1 0 1 0 0,-2 1-1 0 0,2 1 23 0 0,-2-1-1 0 0,1 0 0 0 0,0 0 0 0 0,-1 1 1 0 0,1-1-1 0 0,-1 0 0 0 0,0 0 0 0 0,0 0 1 0 0,-3 5-1 0 0,-2 3 70 0 0,-1 0 0 0 0,0 0 0 0 0,0-1 1 0 0,-1 0-1 0 0,-1 0 0 0 0,1-1 0 0 0,-2 0 0 0 0,-16 12 0 0 0,-17 6 45 0 0,-69 34 0 0 0,97-55-113 0 0,0 0-1 0 0,-20 5 1 0 0,-18 6 55 0 0,28-8 325 0 0,24-9-192 0 0,1 0 27 0 0,0 0 118 0 0,0 0 48 0 0,1 1-352 0 0,-1 0 0 0 0,1 0 0 0 0,0 0 0 0 0,0 0 0 0 0,0-1 0 0 0,0 1 0 0 0,0 0 0 0 0,0 0 0 0 0,0-1 0 0 0,0 1 0 0 0,0-1 0 0 0,0 1 0 0 0,0-1 0 0 0,1 1 0 0 0,-1-1 0 0 0,0 0 0 0 0,2 1 0 0 0,-1-1 30 0 0,6 2 16 0 0,1-1-1 0 0,0 0 0 0 0,-1 0 0 0 0,1-1 0 0 0,0-1 0 0 0,-1 1 1 0 0,1-1-1 0 0,-1 0 0 0 0,14-5 0 0 0,26-2 109 0 0,-8 2-129 0 0,0-2-1 0 0,41-13 1 0 0,12-4-1057 0 0,-47 16-108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1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12840 0 0,'0'0'588'0'0,"0"0"-12"0"0,0 0-271 0 0,1 1 232 0 0,25 29 2384 0 0,-4-2-2039 0 0,-22-27-875 0 0,0-1 1 0 0,0 0-1 0 0,0 1 1 0 0,0-1-1 0 0,0 1 1 0 0,0-1 0 0 0,0 1-1 0 0,0-1 1 0 0,0 1-1 0 0,0-1 1 0 0,0 1-1 0 0,0-1 1 0 0,-1 0-1 0 0,1 1 1 0 0,0-1-1 0 0,0 1 1 0 0,-1-1-1 0 0,1 1 1 0 0,-1 0 15 0 0,0 30-241 0 0,1-22 44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1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8288 0 0,'0'0'381'0'0,"0"0"-6"0"0,3-1-242 0 0,58-27 3982 0 0,-42 20-3385 0 0,16-4 70 0 0,34-8-202 0 0,-66 19-583 0 0,-3 0-7 0 0,1 1 0 0 0,-1 0 0 0 0,1-1 0 0 0,-1 1-1 0 0,1 0 1 0 0,0-1 0 0 0,-1 1 0 0 0,1 0 0 0 0,0 0-1 0 0,-1 0 1 0 0,1 0 0 0 0,-1 0 0 0 0,1 0 0 0 0,0 0-1 0 0,-1 0 1 0 0,1 0 0 0 0,0 0 0 0 0,-1 0 0 0 0,2 0 0 0 0,7 3-10 0 0,-7-2-94 0 0,-2-1-54 0 0,0 0-12 0 0,0 0-11 0 0,0 0-30 0 0,0 0-11 0 0,0 0-2 0 0,-1 1 185 0 0,1 0 1 0 0,-1 0-1 0 0,1 0 0 0 0,-1 0 1 0 0,1 0-1 0 0,-1 0 1 0 0,1 0-1 0 0,0 0 1 0 0,-1 0-1 0 0,1 0 1 0 0,0 0-1 0 0,0 2 1 0 0,-1-3 4 0 0,1 1 14 0 0,0 0-1 0 0,0-1 1 0 0,0 1-1 0 0,-1 0 1 0 0,1-1 0 0 0,0 1-1 0 0,-1 0 1 0 0,1-1-1 0 0,-1 1 1 0 0,1-1 0 0 0,-1 1-1 0 0,1-1 1 0 0,-1 1-1 0 0,1-1 1 0 0,-1 1 0 0 0,0 0-1 0 0,0-1-2 0 0,0 1 0 0 0,0 0 0 0 0,1-1-1 0 0,-1 1 1 0 0,0 0 0 0 0,0 0 0 0 0,1-1-1 0 0,-1 1 1 0 0,1 0 0 0 0,-1 0 0 0 0,0 1 0 0 0,-17 46 1005 0 0,2 1 0 0 0,3 0-1 0 0,-10 63 1 0 0,22-103-833 0 0,-11 63 522 0 0,11-66-465 0 0,4-11 102 0 0,4-7-254 0 0,10-15-48 0 0,4-3-16 0 0,-17 25 2 0 0,-1 0 0 0 0,0-1 0 0 0,1 1 0 0 0,-2 0 0 0 0,5-11 0 0 0,10-19 0 0 0,-5 10 0 0 0,-10 20 0 0 0,0 0 0 0 0,0 0 0 0 0,1 0 0 0 0,-1 1 0 0 0,1-1 0 0 0,0 1 0 0 0,1-1 0 0 0,-1 1 0 0 0,1 0 0 0 0,5-5 0 0 0,-8 9 0 0 0,-1 0 0 0 0,0-1 0 0 0,0 1 0 0 0,1 0 0 0 0,-1 0 0 0 0,0-1 0 0 0,0 1 0 0 0,1 0 0 0 0,-1 0 0 0 0,0-1 0 0 0,0 1 0 0 0,1 0 0 0 0,-1 0 0 0 0,0 0 0 0 0,1 0 0 0 0,-1-1 0 0 0,0 1 0 0 0,1 0 0 0 0,-1 0 0 0 0,1 0 0 0 0,-1 0 0 0 0,0 0 0 0 0,1 0 0 0 0,-1 0 0 0 0,0 0 0 0 0,1 0 0 0 0,-1 0 0 0 0,0 0 0 0 0,1 0 0 0 0,-1 0 0 0 0,0 1 0 0 0,1-1 0 0 0,-1 0 0 0 0,0 0 0 0 0,1 0 0 0 0,-1 0 0 0 0,0 1 0 0 0,1-1 0 0 0,-1 0 0 0 0,0 0 0 0 0,1 1 0 0 0,0 0 0 0 0,0-1 6 0 0,1 1 0 0 0,-1-1 1 0 0,0 1-1 0 0,1 0 0 0 0,-1-1 0 0 0,0 1 0 0 0,1 0 0 0 0,-1 0 0 0 0,0 0 0 0 0,0 0 0 0 0,0 0 0 0 0,0 0 0 0 0,0 0 0 0 0,0 0 0 0 0,0 1 0 0 0,0-1 0 0 0,0 0 0 0 0,0 1 0 0 0,-1-1 0 0 0,1 0 0 0 0,-1 1 0 0 0,1-1 0 0 0,-1 1 0 0 0,1-1 0 0 0,-1 1 0 0 0,0-1 0 0 0,0 1 0 0 0,0-1 0 0 0,0 1 0 0 0,0-1 1 0 0,0 1-1 0 0,0-1 0 0 0,0 1 0 0 0,-1 1 0 0 0,-1 3 25 0 0,-1 0 0 0 0,0 0 0 0 0,0-1 1 0 0,0 1-1 0 0,0-1 0 0 0,-1 0 0 0 0,-5 6 1 0 0,3-3 7 0 0,1 0 0 0 0,-9 18 0 0 0,-6 9 14 0 0,-47 51 13 0 0,55-73-604 0 0,-1-1 0 0 0,0 0-1 0 0,0-1 1 0 0,-18 11 0 0 0,17-13-364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1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4608 0 0,'-2'6'227'0'0,"0"-1"1"0"0,0 0 0 0 0,1 1-1 0 0,-1 0 1 0 0,1-1 0 0 0,1 1-1 0 0,-1 0 1 0 0,1-1-1 0 0,0 8 1 0 0,-1 19 2738 0 0,-2-4-545 0 0,4 49-1 0 0,0-30-1378 0 0,-2-26-612 0 0,0-14-303 0 0,1 0 1 0 0,0 0-1 0 0,0 0 0 0 0,1 0 0 0 0,0 0 1 0 0,3 13-1 0 0,-3-18 12 0 0,0 1-59 0 0,-1-2-73 0 0,0-1-1 0 0,0 1 0 0 0,0-1 0 0 0,0 1 0 0 0,0-1 1 0 0,0 0-1 0 0,0 1 0 0 0,0-1 0 0 0,0 1 0 0 0,0-1 1 0 0,1 0-1 0 0,-1 1 0 0 0,0-1 0 0 0,0 0 1 0 0,0 1-1 0 0,1-1 0 0 0,-1 1 0 0 0,0-1 0 0 0,1 0 1 0 0,-1 0-1 0 0,1 1 0 0 0,10-8 16 0 0,-1 0 0 0 0,0-1-1 0 0,0-1 1 0 0,0 1 0 0 0,-1-2-1 0 0,0 1 1 0 0,11-17 0 0 0,23-24 65 0 0,-19 26-30 0 0,-9 8 75 0 0,0 0 1 0 0,1 1 0 0 0,1 1 0 0 0,26-17-1 0 0,-16 15 20 0 0,-8 4 29 0 0,0 1-1 0 0,35-14 1 0 0,-47 23-150 0 0,0 1 0 0 0,0-1 0 0 0,0 1 0 0 0,0 1 0 0 0,0-1 0 0 0,0 1 0 0 0,0 0 0 0 0,0 1 0 0 0,0-1 0 0 0,0 2 0 0 0,0-1 0 0 0,-1 1 0 0 0,8 2 0 0 0,-12-3-11 0 0,-1 0-1 0 0,1 0 0 0 0,-1 0 0 0 0,1 0 1 0 0,-1 0-1 0 0,1 1 0 0 0,-1-1 0 0 0,0 0 1 0 0,0 1-1 0 0,0-1 0 0 0,1 1 0 0 0,-2 0 0 0 0,1-1 1 0 0,0 1-1 0 0,0 0 0 0 0,0-1 0 0 0,0 4 1 0 0,0-1 19 0 0,-1-1 1 0 0,1 1 0 0 0,-1 0 0 0 0,0-1-1 0 0,0 1 1 0 0,0 0 0 0 0,-1-1-1 0 0,0 7 1 0 0,-2-1 48 0 0,0 0-1 0 0,0 1 1 0 0,-1-1 0 0 0,0 0-1 0 0,-11 16 1 0 0,-71 108 58 0 0,79-124-342 0 0,0-1 0 0 0,-1-1-1 0 0,0 0 1 0 0,0 0-1 0 0,-13 8 1 0 0,-5 4-5175 0 0,8-6-799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2304 0 0,'0'2'167'0'0,"3"12"1683"0"0,0 0 0 0 0,-1 0 0 0 0,-1 0 0 0 0,0 23 0 0 0,-8 61 1729 0 0,3-61-3226 0 0,-2 48 845 0 0,-15 133 650 0 0,11-129-1179 0 0,-12 61 218 0 0,13-65-471 0 0,4-51-263 0 0,4-27-130 0 0,0 1 0 0 0,0 0 0 0 0,0-1 0 0 0,-1 1-1 0 0,0-1 1 0 0,-1 0 0 0 0,-4 11 0 0 0,6-17-908 0 0,1-1-342 0 0,-3-3-69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4608 0 0,'0'2'353'0'0,"2"12"66"0"0,-1 0-1 0 0,-1-1 1 0 0,0 1 0 0 0,-1 0-1 0 0,-3 18 1 0 0,0 10 1453 0 0,-27 206 4459 0 0,15-171-5452 0 0,-6 35 159 0 0,-27 174-21 0 0,36-233-1928 0 0,12-32 331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18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3224 0 0,'1'1'605'0'0,"1"3"114"0"0,-1-1 0 0 0,1 0 0 0 0,-1 1 0 0 0,0-1 0 0 0,0 1 0 0 0,0-1 0 0 0,-1 1 0 0 0,1 0 0 0 0,-1-1 0 0 0,0 1 0 0 0,0-1 0 0 0,0 1 0 0 0,0 0 0 0 0,-2 5 0 0 0,-2 7 291 0 0,0-1 0 0 0,-7 18-1 0 0,-2 2 91 0 0,5-13-557 0 0,-18 37 0 0 0,0-3-297 0 0,20-40-238 0 0,4-9-14 0 0,0 0 0 0 0,-1-1 0 0 0,0 1 1 0 0,0-1-1 0 0,0 0 0 0 0,-8 10 0 0 0,10-15-226 0 0,1-1-68 0 0,0 0-11 0 0,0 0-170 0 0,0 0-712 0 0,0 0-314 0 0,0-2-785 0 0,5-7-2922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1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4144 0 0,'26'-33'733'0'0,"-18"23"1455"0"0,3-3 1341 0 0,-2 7-1705 0 0,-8 5-1683 0 0,-1 0 0 0 0,1 0 0 0 0,0 0 0 0 0,0 1-1 0 0,0-1 1 0 0,0 1 0 0 0,0-1 0 0 0,0 0 0 0 0,0 1 0 0 0,0 0 0 0 0,0-1 0 0 0,0 1-1 0 0,0-1 1 0 0,0 1 0 0 0,0 0 0 0 0,0 0 0 0 0,0 0 0 0 0,0 0 0 0 0,0 0 0 0 0,0 0-1 0 0,0 0 1 0 0,0 0 0 0 0,1 0 0 0 0,-1 0 0 0 0,0 1 0 0 0,0-1 0 0 0,0 0 0 0 0,2 1-1 0 0,0 1-74 0 0,0-1 0 0 0,0 1 0 0 0,0 0-1 0 0,-1 0 1 0 0,1 0 0 0 0,0 0 0 0 0,-1 1-1 0 0,0-1 1 0 0,1 1 0 0 0,-1-1-1 0 0,0 1 1 0 0,0 0 0 0 0,0-1 0 0 0,-1 1-1 0 0,1 0 1 0 0,-1 1 0 0 0,1-1-1 0 0,-1 0 1 0 0,0 0 0 0 0,0 0 0 0 0,-1 1-1 0 0,1-1 1 0 0,0 6 0 0 0,4 79 1140 0 0,0-17-621 0 0,-2-44-343 0 0,-2-21-164 0 0,0 0 1 0 0,0-1-1 0 0,0 1 0 0 0,1 0 1 0 0,-1 0-1 0 0,4 6 0 0 0,-3-10-45 0 0,-1 1 0 0 0,0-1 0 0 0,1 1 0 0 0,-1-1 0 0 0,1 0 1 0 0,0 0-1 0 0,0 0 0 0 0,0 0 0 0 0,0 0 0 0 0,0 0 0 0 0,0 0 0 0 0,0-1 0 0 0,1 1 0 0 0,-1-1 0 0 0,5 2 0 0 0,4 1 199 0 0,1 0-1 0 0,14 3 1 0 0,-21-6-123 0 0,-1-1 0 0 0,1 0 0 0 0,-1 1 0 0 0,1-1 0 0 0,0-1 0 0 0,-1 1 0 0 0,1-1-1 0 0,0 0 1 0 0,4-1 0 0 0,21-8 676 0 0,0-1 0 0 0,46-25 0 0 0,-61 27-552 0 0,0 0 0 0 0,0-1 0 0 0,-1-1 0 0 0,0 0 1 0 0,-1-1-1 0 0,16-18 0 0 0,-25 25-181 0 0,0 0-1 0 0,-1 0 1 0 0,1-1 0 0 0,-1 0 0 0 0,0 1-1 0 0,0-1 1 0 0,2-9 0 0 0,-4 12-32 0 0,0-1 1 0 0,0 1 0 0 0,-1-1-1 0 0,1 1 1 0 0,-1-1-1 0 0,0 1 1 0 0,0-1-1 0 0,0 1 1 0 0,-1-1-1 0 0,1 1 1 0 0,-1-1-1 0 0,0 1 1 0 0,0-1-1 0 0,0 1 1 0 0,-2-5-1 0 0,-8-12-111 0 0,-23-32 0 0 0,-1 7-3893 0 0,26 33-4618 0 0</inkml:trace>
  <inkml:trace contextRef="#ctx0" brushRef="#br0" timeOffset="1">775 252 19351 0 0,'0'0'424'0'0,"0"0"88"0"0,0 0 24 0 0,0 0 8 0 0,0 0-440 0 0,0 0-104 0 0,13 5 0 0 0,-13-5-8575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5528 0 0,'4'-5'245'0'0,"0"1"-1"0"0,0-1 1 0 0,1 1 0 0 0,-1 0 0 0 0,1 1-1 0 0,0-1 1 0 0,0 1 0 0 0,0-1 0 0 0,0 2 0 0 0,1-1-1 0 0,6-2 1 0 0,8-7 3567 0 0,-18 9-3217 0 0,1 1 0 0 0,0 0 0 0 0,0 1-1 0 0,1-1 1 0 0,-1 0 0 0 0,5-1 0 0 0,119-29 3917 0 0,-102 28-4262 0 0,-1 1 0 0 0,0 1 0 0 0,27 2 0 0 0,-48 0-233 0 0,5 0 37 0 0,0 0 0 0 0,0 1 0 0 0,0 0 0 0 0,0 0 0 0 0,0 1 0 0 0,0 0-1 0 0,0 1 1 0 0,10 4 0 0 0,-16-6-40 0 0,-1 0-1 0 0,1 0 1 0 0,-1 0 0 0 0,0 1-1 0 0,1-1 1 0 0,-1 0-1 0 0,0 1 1 0 0,0-1 0 0 0,1 1-1 0 0,-1-1 1 0 0,0 1-1 0 0,-1-1 1 0 0,1 1-1 0 0,0 0 1 0 0,0-1 0 0 0,-1 1-1 0 0,1 0 1 0 0,-1 0-1 0 0,1 0 1 0 0,-1-1 0 0 0,0 1-1 0 0,0 0 1 0 0,0 0-1 0 0,0 0 1 0 0,0 0-1 0 0,0 0 1 0 0,-1 3 0 0 0,-1 2 32 0 0,1 0 1 0 0,-1-1 0 0 0,0 1 0 0 0,-1 0 0 0 0,1-1-1 0 0,-7 10 1 0 0,3-5-10 0 0,0-1 0 0 0,-1 1 0 0 0,-1-2 0 0 0,0 1 0 0 0,0-1 0 0 0,-1 0 0 0 0,0 0-1 0 0,-10 7 1 0 0,-17 11 5 0 0,23-16-94 0 0,-1-1 0 0 0,0 0 0 0 0,-17 8 0 0 0,29-17 30 0 0,0 0-1 0 0,1-1 1 0 0,-1 1 0 0 0,1 1 0 0 0,-1-1 0 0 0,1 0 0 0 0,-1 0 0 0 0,1 0 0 0 0,0 1 0 0 0,0-1-1 0 0,-2 2 1 0 0,2-1-139 0 0,1-2-6 0 0,0 0 7 0 0,-9 12-176 0 0,8-7 314 0 0,1-1-1 0 0,-1 1 1 0 0,1 0-1 0 0,0-1 1 0 0,0 1-1 0 0,0-1 1 0 0,1 1-1 0 0,-1 0 0 0 0,2 4 1 0 0,1 16-5 0 0,-2-22 21 0 0,-1 1 0 0 0,1-1-1 0 0,-1 1 1 0 0,1-1 0 0 0,0 0 0 0 0,0 1-1 0 0,1-1 1 0 0,-1 0 0 0 0,3 4-1 0 0,-2-3 8 0 0,0 1 0 0 0,0-1-1 0 0,0 0 1 0 0,1 7-1 0 0,-1-6 0 0 0,0 1 0 0 0,0-1 0 0 0,0 0 0 0 0,1 0 0 0 0,0 0 0 0 0,0 0 0 0 0,0-1 0 0 0,0 1 0 0 0,1-1 0 0 0,0 0 0 0 0,0 0 0 0 0,0 0 0 0 0,6 4 0 0 0,-6-1 312 0 0,1 0-1257 0 0,-3-5-5517 0 0,-2-2 70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6912 0 0,'0'0'314'0'0,"0"0"-6"0"0,0 0 136 0 0,0 0 1306 0 0,0 0 590 0 0,0 0 116 0 0,0 0-243 0 0,2 0-1133 0 0,246-89 2221 0 0,-229 83-3197 0 0,72-21 267 0 0,-79 25-309 0 0,-1 0-1 0 0,1 1 0 0 0,0 0 1 0 0,-1 1-1 0 0,1 0 1 0 0,12 2-1 0 0,-23-2-51 0 0,-1 0-1 0 0,1 0 1 0 0,0 0-1 0 0,-1 0 0 0 0,1 0 1 0 0,0 1-1 0 0,-1-1 1 0 0,1 0-1 0 0,0 0 0 0 0,-1 1 1 0 0,1-1-1 0 0,-1 1 1 0 0,1-1-1 0 0,-1 0 1 0 0,1 1-1 0 0,-1-1 0 0 0,1 1 1 0 0,-1-1-1 0 0,1 1 1 0 0,-1-1-1 0 0,1 1 0 0 0,-1 0 1 0 0,0-1-1 0 0,1 1 1 0 0,-1 0-1 0 0,0-1 1 0 0,0 1-1 0 0,1 1 0 0 0,-1 0 10 0 0,0 0-1 0 0,0 1 1 0 0,0-1-1 0 0,0 0 1 0 0,0 0-1 0 0,-1 1 0 0 0,1-1 1 0 0,-1 0-1 0 0,0 3 1 0 0,-4 6 50 0 0,0 0-1 0 0,-10 17 1 0 0,14-27-61 0 0,-6 12-22 0 0,-2-2 0 0 0,1 1 0 0 0,-2-1 0 0 0,0 0 0 0 0,0-1 0 0 0,-13 11 0 0 0,12-13-1004 0 0,-1 0 0 0 0,1 0 0 0 0,-22 9 0 0 0,15-10-3715 0 0,-1-6-1227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3224 0 0,'0'0'143'0'0,"1"2"-3"0"0,3 21 1790 0 0,0 1 0 0 0,-1-1 0 0 0,-1 1 1 0 0,-2 30-1 0 0,3 40 2 0 0,-2-87-1807 0 0,2 19 1019 0 0,-1 54 0 0 0,-4-54-608 0 0,-5 60 1500 0 0,5-74-1654 0 0,0-1 0 0 0,-1 1 0 0 0,0-1-1 0 0,-1 0 1 0 0,-6 12 0 0 0,9-19-292 0 0,-1-1 0 0 0,0 0 0 0 0,0 0 0 0 0,0 0 0 0 0,-1 0 0 0 0,1 0 0 0 0,-1-1 0 0 0,1 1 0 0 0,-1-1 0 0 0,0 0 0 0 0,0 1 0 0 0,0-1 0 0 0,0-1 0 0 0,0 1 0 0 0,0 0 0 0 0,-1-1 0 0 0,1 1 0 0 0,-1-1 0 0 0,1 0 0 0 0,-1 0 0 0 0,1-1 0 0 0,-1 1 0 0 0,1-1 0 0 0,-1 0 0 0 0,0 1 0 0 0,1-2 0 0 0,-1 1 0 0 0,0 0 0 0 0,1-1 0 0 0,-1 0 0 0 0,1 1 0 0 0,-1-1 0 0 0,1-1 0 0 0,-1 1 0 0 0,1 0 0 0 0,0-1 0 0 0,-1 0 0 0 0,1 0 0 0 0,-4-3 0 0 0,-1-1-49 0 0,0 0 0 0 0,0 0 0 0 0,1-1 0 0 0,0 0 0 0 0,1 0 0 0 0,-1 0 0 0 0,1-1 0 0 0,-8-15 0 0 0,8 11-97 0 0,1 0-1 0 0,0-1 1 0 0,1 1 0 0 0,-4-22-1 0 0,7 25-204 0 0,0 0 0 0 0,0 1 0 0 0,1-1 0 0 0,0 0 0 0 0,1 1 0 0 0,0-1 1 0 0,0 1-1 0 0,4-10 0 0 0,3-14-2317 0 0,1 3-5221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48 5984 0 0,'-2'-5'173'0'0,"-1"-8"276"0"0,3 13-395 0 0,0-1-1 0 0,0 1 0 0 0,0-1 0 0 0,0 0 0 0 0,0 1 0 0 0,0-1 0 0 0,0 0 1 0 0,0 1-1 0 0,0-1 0 0 0,0 0 0 0 0,0 1 0 0 0,1-1 0 0 0,-1 1 0 0 0,0-1 1 0 0,0 0-1 0 0,1 1 0 0 0,-1-1 0 0 0,0 1 0 0 0,1-2 0 0 0,1 1 2068 0 0,-2-4 4363 0 0,4 4-2489 0 0,5-1-3757 0 0,-8 2 186 0 0,4-2-120 0 0,1 1-1 0 0,-1-1 0 0 0,1 1 0 0 0,-1 1 1 0 0,1-1-1 0 0,0 1 0 0 0,-1 0 0 0 0,1 0 1 0 0,0 0-1 0 0,9 3 0 0 0,-14-3-290 0 0,-1 1-1 0 0,1-1 1 0 0,-1 1-1 0 0,1-1 1 0 0,-1 1 0 0 0,1 0-1 0 0,-1-1 1 0 0,1 1-1 0 0,-1 0 1 0 0,0-1-1 0 0,1 1 1 0 0,-1 0-1 0 0,0-1 1 0 0,0 1-1 0 0,0 0 1 0 0,1 0 0 0 0,-1-1-1 0 0,0 1 1 0 0,0 0-1 0 0,0-1 1 0 0,0 1-1 0 0,0 1 1 0 0,0 3 62 0 0,1-1-60 0 0,0-1-1 0 0,0 0 1 0 0,0 0 0 0 0,-1 1-1 0 0,1-1 1 0 0,-1 0-1 0 0,0 1 1 0 0,0-1 0 0 0,0 0-1 0 0,0 1 1 0 0,-1-1-1 0 0,1 0 1 0 0,-1 1-1 0 0,0-1 1 0 0,0 0 0 0 0,-1 4-1 0 0,-5 5-69 0 0,1 1 0 0 0,-2-2-1 0 0,1 1 1 0 0,-2-1 0 0 0,1 0-1 0 0,-1-1 1 0 0,-1 0 0 0 0,0-1-1 0 0,-1 0 1 0 0,1 0 0 0 0,-21 11-1 0 0,28-18-12 0 0,0 0-1 0 0,0 1 0 0 0,0-1 1 0 0,1 0-1 0 0,-1 1 1 0 0,1-1-1 0 0,-1 1 0 0 0,1 0 1 0 0,0 0-1 0 0,0 0 0 0 0,1 0 1 0 0,-4 6-1 0 0,3-3 43 0 0,0 0 1 0 0,1 0-1 0 0,0 1 0 0 0,0-1 1 0 0,0 1-1 0 0,1 9 0 0 0,-2 33-32 0 0,-2 0-1 0 0,-12 59 0 0 0,14-96 59 0 0,0 1 0 0 0,1 0 0 0 0,0-1 0 0 0,1 1 0 0 0,0 0 0 0 0,5 24 0 0 0,0-28-2 0 0,0-11-7 0 0,3-9-51 0 0,-8 11 43 0 0,11-16-225 0 0,-2-1-1 0 0,0 0 0 0 0,13-33 0 0 0,9-20-272 0 0,-8 26 438 0 0,-11 20 65 0 0,26-38 0 0 0,-33 54 12 0 0,1 1 1 0 0,0 0-1 0 0,1 0 0 0 0,0 1 1 0 0,0-1-1 0 0,0 2 1 0 0,1-1-1 0 0,14-7 0 0 0,-19 11 0 0 0,1 1 0 0 0,0 0 0 0 0,0 0 0 0 0,0 0 0 0 0,0 0 0 0 0,1 0 0 0 0,6 1 0 0 0,-9 0 0 0 0,0 0 0 0 0,0 0 0 0 0,1 0 0 0 0,-1 0 0 0 0,0 0 0 0 0,0 1 0 0 0,1-1 0 0 0,-1 1 0 0 0,0 0 0 0 0,0-1 0 0 0,0 1 0 0 0,0 0 0 0 0,0 0 0 0 0,0 0 0 0 0,3 3 0 0 0,4 4 8 0 0,-7-6 2 0 0,-1-1 1 0 0,1 1 0 0 0,0-1 0 0 0,-1 1-1 0 0,1 0 1 0 0,-1 0 0 0 0,0-1-1 0 0,1 1 1 0 0,-1 0 0 0 0,0 1 0 0 0,1 1-1 0 0,0 3 19 0 0,-1-1-1 0 0,0 1 0 0 0,0 0 1 0 0,0-1-1 0 0,-1 1 0 0 0,0 0 1 0 0,-2 10-1 0 0,-1 1 53 0 0,-8 29 1 0 0,3-23-90 0 0,-1-1 0 0 0,-2 1 0 0 0,0-2 1 0 0,-27 39-1 0 0,-11 5-244 0 0,12-20 249 0 0,33-41-216 0 0,0 0 0 0 0,0 0-1 0 0,-1-1 1 0 0,-8 8-1 0 0,-11 2-3861 0 0,14-9-2060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5064 0 0,'0'0'389'0'0,"0"0"55"0"0,1 2 1157 0 0,2 2-828 0 0,-1 1 0 0 0,0 0 0 0 0,0 0-1 0 0,-1 0 1 0 0,0 0 0 0 0,0 0-1 0 0,0 1 1 0 0,0-1 0 0 0,0 6 0 0 0,1 7-258 0 0,-2-13-337 0 0,0 1-1 0 0,0-1 1 0 0,0 1 0 0 0,0-1-1 0 0,-1 0 1 0 0,-1 6 0 0 0,-1 8 223 0 0,0 0-91 0 0,-2 0-1 0 0,0 0 0 0 0,-1-1 1 0 0,-16 32-1 0 0,1 1-21 0 0,17-42-267 0 0,1 0 1 0 0,-1-1 0 0 0,-7 12-1 0 0,-3 0-9 0 0</inkml:trace>
  <inkml:trace contextRef="#ctx0" brushRef="#br0" timeOffset="1">72 332 5064 0 0,'0'0'224'0'0,"0"0"48"0"0,0 0-272 0 0,19 0 0 0 0,3 0 0 0 0,-4-3 0 0 0,6 3 2472 0 0,-7 0 440 0 0,6-5 96 0 0,1 5 7 0 0,3 5-2079 0 0,0-5-416 0 0,-4-5-80 0 0,4 5-24 0 0,0 0-320 0 0,0 0-96 0 0,0 5 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10512 0 0,'0'0'233'0'0,"0"0"39"0"0,0 0 16 0 0,0 0-32 0 0,4 8-153 0 0,-3-6-61 0 0,-1 0 1 0 0,0 0 0 0 0,0 0 0 0 0,-1 0 0 0 0,1 1 0 0 0,0-1 0 0 0,-1 0-1 0 0,1 0 1 0 0,-1 0 0 0 0,0 0 0 0 0,1 0 0 0 0,-1 0 0 0 0,0 0-1 0 0,0 0 1 0 0,-2 2 0 0 0,0 2 461 0 0,-8 11 558 0 0,1-1-1 0 0,-2 0 1 0 0,0-1 0 0 0,-29 28-1 0 0,8-9-416 0 0,-6 10 328 0 0,-62 52-1 0 0,82-79-904 0 0,-21 24 0 0 0,34-34-80 0 0,5-5-52 0 0,3-2 30 0 0,0 0 1 0 0,-1 1-1 0 0,1-1 0 0 0,0 1 0 0 0,-1-1 0 0 0,1 1 0 0 0,0 0 0 0 0,-1 0 0 0 0,1 0 1 0 0,1 1-1 0 0,11 6-94 0 0,-7-6 107 0 0,-1 1-1 0 0,1 1 1 0 0,-1 0 0 0 0,0-1-1 0 0,0 2 1 0 0,0-1-1 0 0,0 1 1 0 0,-1 0-1 0 0,0 0 1 0 0,0 0-1 0 0,0 1 1 0 0,0 0 0 0 0,-1 0-1 0 0,0 0 1 0 0,-1 0-1 0 0,1 1 1 0 0,-1-1-1 0 0,0 1 1 0 0,-1 0-1 0 0,0 0 1 0 0,0 0 0 0 0,2 14-1 0 0,5 40-11 0 0,2 84-1 0 0,-16 146 348 0 0,5-291-314 0 0,-1 10 21 0 0,1-1 0 0 0,1 0 0 0 0,0 1 0 0 0,0-1 1 0 0,1 1-1 0 0,4 14 0 0 0,-6-22-49 0 0,1-1 0 0 0,-1 0 1 0 0,1 0-1 0 0,-1 1 1 0 0,1-1-1 0 0,0 0 0 0 0,-1 0 1 0 0,1 0-1 0 0,0 0 0 0 0,0 0 1 0 0,0 0-1 0 0,0 0 0 0 0,0 0 1 0 0,0 0-1 0 0,0 0 0 0 0,0 0 1 0 0,0-1-1 0 0,2 2 1 0 0,-3-2-29 0 0,1 0 1 0 0,0 0-1 0 0,-1 0 1 0 0,1 0-1 0 0,0 0 1 0 0,0 0-1 0 0,-1 0 1 0 0,1-1-1 0 0,0 1 1 0 0,-1 0-1 0 0,1 0 1 0 0,0 0 0 0 0,-1-1-1 0 0,1 1 1 0 0,0 0-1 0 0,0-2 1 0 0,1 1-105 0 0,7-6-786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5528 0 0,'0'0'422'0'0,"6"-2"541"0"0,3-3 4462 0 0,14-7 1565 0 0,-18 9-6698 0 0,1 1-1 0 0,0 0 0 0 0,0 0 1 0 0,-1 1-1 0 0,7-1 1 0 0,11 0 186 0 0,0-2 0 0 0,-1 0 0 0 0,29-10 0 0 0,-34 8-343 0 0,0 2 0 0 0,30-4 1 0 0,-6 1-57 0 0,23-5 38 0 0,-52 12-133 0 0,-10 0-64 0 0,-2 0-14 0 0,0 0-22 0 0,0 0-111 0 0,-2-1-49 0 0,-7-2-157 0 0,0-1 0 0 0,0 0 0 0 0,0-1-1 0 0,0 0 1 0 0,1 0 0 0 0,-10-8 0 0 0,-3-3-804 0 0,17 13 1035 0 0,-1 0 0 0 0,0-1 1 0 0,-7-7-1 0 0,9 7 169 0 0,-1 1 1 0 0,0 0-1 0 0,0 0 0 0 0,0 0 0 0 0,-1 0 1 0 0,-4-2-1 0 0,7 5 146 0 0,2-1-16 0 0,0 1-1 0 0,-1 0 0 0 0,1 0 1 0 0,-1 0-1 0 0,1-1 1 0 0,-1 1-1 0 0,1 0 0 0 0,-1 0 1 0 0,1 0-1 0 0,-1 0 1 0 0,1 0-1 0 0,-1 0 1 0 0,1 0-1 0 0,-1 0 0 0 0,0 0 1 0 0,1 0-1 0 0,-1 0 1 0 0,0 0-1 0 0,1 4 9 0 0,0 1 64 0 0,0 1-1 0 0,0-1 0 0 0,1 0 0 0 0,0 1 0 0 0,2 9 1 0 0,-1-7-38 0 0,0 1 0 0 0,-1-1 0 0 0,0 0 0 0 0,0 0 0 0 0,-1 1 0 0 0,-1 9 1 0 0,0 3-254 0 0,-3 6 50 0 0,2-22 83 0 0,1-1 0 0 0,0 1 0 0 0,0 0 0 0 0,0 7 1 0 0,2 12 7 0 0,0-16-6 0 0,0 1-1 0 0,-1 0 1 0 0,0 0 0 0 0,-2 12-1 0 0,0-13-49 0 0,1 1 0 0 0,0 0-1 0 0,0 11 1 0 0,1-11-55 0 0,0 0 1 0 0,-1-1 0 0 0,-2 12 0 0 0,1-11-29 0 0,1 0-1 0 0,0 0 1 0 0,1 0 0 0 0,0 0 0 0 0,2 16 0 0 0,-1-13-31 0 0,0 0 0 0 0,-2 17 0 0 0,1-27 129 0 0,-1 7-56 0 0,0 0 0 0 0,0 0 1 0 0,1 0-1 0 0,0-1 0 0 0,1 1 0 0 0,2 11 1 0 0,-1-10 23 0 0,-1 0 0 0 0,0 1 1 0 0,0-1-1 0 0,-1 0 0 0 0,0 0 1 0 0,-1 1-1 0 0,-2 11 0 0 0,2-21 51 0 0,1 0-1 0 0,0 0 1 0 0,0 0-1 0 0,0 1 0 0 0,0-1 1 0 0,0 0-1 0 0,0 0 1 0 0,0 0-1 0 0,0 0 0 0 0,0 1 1 0 0,0-1-1 0 0,0 0 0 0 0,1 0 1 0 0,-1 0-1 0 0,1 0 1 0 0,-1 0-1 0 0,1 0 0 0 0,-1 0 1 0 0,1 0-1 0 0,-1 0 1 0 0,1 0-1 0 0,0 0 0 0 0,1 1 1 0 0,-2-1-67 0 0,0-1-78 0 0,1-1 100 0 0,0 0-1 0 0,0 0 0 0 0,0-1 0 0 0,0 1 1 0 0,0 0-1 0 0,-1 0 0 0 0,1 0 0 0 0,0-1 0 0 0,-1 1 1 0 0,1 0-1 0 0,0-3 0 0 0,3-40-1234 0 0,-2 36 1102 0 0,-1-1 0 0 0,0 0 0 0 0,0-10-1 0 0,-1 12 154 0 0,1 0-1 0 0,-1 0 0 0 0,1 0 1 0 0,1 0-1 0 0,2-8 0 0 0,-1 4 148 0 0,0 0-1 0 0,2-16 1 0 0,-3 17 74 0 0,0 1 0 0 0,0-1 0 0 0,4-10 0 0 0,-3 12-46 0 0,1 1 0 0 0,-1-1 0 0 0,1 1-1 0 0,1 0 1 0 0,-1 1 0 0 0,1-1 0 0 0,0 1 0 0 0,1 0 0 0 0,-1 0-1 0 0,1 0 1 0 0,1 1 0 0 0,-1 0 0 0 0,1 0 0 0 0,0 1-1 0 0,0 0 1 0 0,0 0 0 0 0,0 0 0 0 0,1 1 0 0 0,-1 0 0 0 0,1 1-1 0 0,0 0 1 0 0,0 0 0 0 0,0 0 0 0 0,12 0 0 0 0,-4 1-86 0 0,1 0 1 0 0,21 3 0 0 0,-33-2-37 0 0,0 1 1 0 0,0 0-1 0 0,0 0 0 0 0,0 0 1 0 0,0 1-1 0 0,0-1 0 0 0,0 1 1 0 0,-1 0-1 0 0,1 1 0 0 0,0-1 1 0 0,6 6-1 0 0,-10-7-12 0 0,0 1 1 0 0,0 0-1 0 0,0-1 1 0 0,0 1-1 0 0,0 0 0 0 0,0-1 1 0 0,0 1-1 0 0,0 0 0 0 0,-1 0 1 0 0,1 0-1 0 0,-1 0 0 0 0,1 0 1 0 0,-1 0-1 0 0,0 0 1 0 0,0 0-1 0 0,0-1 0 0 0,0 1 1 0 0,0 0-1 0 0,0 0 0 0 0,-1 0 1 0 0,0 4-1 0 0,0-1 21 0 0,-1 1-1 0 0,0-1 1 0 0,0 0 0 0 0,0 0-1 0 0,0 0 1 0 0,-6 8-1 0 0,-4 3 60 0 0,0-2-1 0 0,-16 15 0 0 0,21-22-65 0 0,-1-1 4 0 0,-1 1-1 0 0,0-1 0 0 0,0-1 0 0 0,0 0 0 0 0,-1 0 1 0 0,-18 6-1 0 0,-21 11 44 0 0,-40 34 226 0 0,86-55-190 0 0,3-1 2 0 0,3 1-18 0 0,6 2-76 0 0,1-1 1 0 0,-1 0-1 0 0,1 0 1 0 0,0-1-1 0 0,0-1 1 0 0,15 0-1 0 0,60-11 155 0 0,-31 3-129 0 0,37-5-4493 0 0,-74 10 2552 0 0,20-5-5260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5528 0 0,'3'2'7'0'0,"0"0"1686"0"0,1 1 1 0 0,0-1-1 0 0,0 0 1 0 0,7 3-1 0 0,-1-3-977 0 0,0 1-1 0 0,0-1 1 0 0,0-1-1 0 0,1 0 1 0 0,-1 0-1 0 0,17-1 0 0 0,61-10 58 0 0,17-14-21 0 0,-95 21-694 0 0,1 1-1 0 0,-1-1 0 0 0,0-1 0 0 0,12-6 0 0 0,-9 4-7 0 0,-8 5-26 0 0,10-4 16 0 0,-14 5-41 0 0,-1 0 0 0 0,1-1-1 0 0,-1 1 1 0 0,1 0 0 0 0,0-1-1 0 0,-1 1 1 0 0,1-1 0 0 0,-1 1-1 0 0,1-1 1 0 0,-1 1 0 0 0,1-1-1 0 0,-1 1 1 0 0,0-1 0 0 0,1 0-1 0 0,-1 1 1 0 0,0-1 0 0 0,1 0-1 0 0,-1 1 1 0 0,0-1 0 0 0,0 0-1 0 0,0 1 1 0 0,1-1 0 0 0,-1-1-1 0 0,0 1-163 0 0,-3-2-161 0 0,3 2 310 0 0,0 1 0 0 0,0 0 0 0 0,0 0 0 0 0,0-1 0 0 0,0 1 0 0 0,0 0 1 0 0,0 0-1 0 0,0-1 0 0 0,0 1 0 0 0,0 0 0 0 0,-1 0 0 0 0,1-1 0 0 0,0 1 0 0 0,0 0 0 0 0,0 0 0 0 0,0-1 0 0 0,-1 1 0 0 0,1 0 0 0 0,0 0 1 0 0,0 0-1 0 0,0 0 0 0 0,-1-1 0 0 0,1 1 0 0 0,0 0 0 0 0,-1 0 0 0 0,-11-5-871 0 0,0-1-1 0 0,1 0 1 0 0,-1-1 0 0 0,1 0-1 0 0,-15-14 1 0 0,19 15 318 0 0,0-1 0 0 0,0 0-1 0 0,1 0 1 0 0,-1-1 0 0 0,2 1 0 0 0,-1-1 0 0 0,1-1 0 0 0,-5-12 0 0 0,9 20 611 0 0,1 1 1 0 0,0-1-1 0 0,0 0 1 0 0,0 0-1 0 0,-1 1 1 0 0,1-1 0 0 0,0 0-1 0 0,-1 1 1 0 0,1-1-1 0 0,-1 0 1 0 0,1 1-1 0 0,-1-1 1 0 0,1 1-1 0 0,-1-1 1 0 0,1 1-1 0 0,-1-1 1 0 0,1 1 0 0 0,-1-1-1 0 0,0 1 1 0 0,1-1-1 0 0,-1 1 1 0 0,0 0-1 0 0,-1-1 1 0 0,-2-1 561 0 0,4 1 21 0 0,-2 3 81 0 0,-1 2-441 0 0,1 0 0 0 0,0 0 0 0 0,1 1 0 0 0,-1-1 0 0 0,0 0 0 0 0,1 1 0 0 0,-1 7 1 0 0,-5 40 1212 0 0,6-41-1193 0 0,-3 129 1692 0 0,4-116-1788 0 0,5 40 232 0 0,-3-35-304 0 0,-1-23-122 0 0,-1-1-1 0 0,1 1 1 0 0,-1-1-1 0 0,0 1 1 0 0,-1-1 0 0 0,1 0-1 0 0,-3 10 1 0 0,-2 2-97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5528 0 0,'1'3'422'0'0,"1"8"-185"0"0,-1 1 0 0 0,0 18 0 0 0,-8 58 6752 0 0,3-48-5162 0 0,3-24-1580 0 0,-5 92 919 0 0,5-92-1008 0 0,-3 23 0 0 0,1-23-77 0 0,1 23-1 0 0,-3 7-80 0 0,5-23 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7832 0 0,'0'0'602'0'0,"0"1"-507"0"0,0-1-1 0 0,0 1 1 0 0,0-1-1 0 0,1 1 1 0 0,-1-1-1 0 0,0 1 1 0 0,0-1-1 0 0,0 0 0 0 0,1 1 1 0 0,-1-1-1 0 0,0 1 1 0 0,0-1-1 0 0,1 1 1 0 0,-1-1-1 0 0,0 0 1 0 0,1 1-1 0 0,-1-1 1 0 0,1 1-1 0 0,120-9 7083 0 0,60-21-5850 0 0,-71 10-457 0 0,0-7-639 0 0,-100 23-78 0 0,-4 1 498 0 0,-8 11-364 0 0,-31 57-202 0 0,12-19-70 0 0,-29 95-1 0 0,40-73-14 0 0,9-63 27 0 0,-1 0 0 0 0,1 0 0 0 0,1 1 0 0 0,-1-1 0 0 0,1 0 0 0 0,0 0 0 0 0,1 7 0 0 0,2-5 43 0 0,-2-7 15 0 0,2-1-12 0 0,0 0-49 0 0,0 0 0 0 0,1 0 0 0 0,-1 0 0 0 0,1-1-1 0 0,-1 1 1 0 0,0-1 0 0 0,1 0 0 0 0,-1 0 0 0 0,0 0-1 0 0,0 0 1 0 0,0 0 0 0 0,0-1 0 0 0,3-2 0 0 0,11-8-43 0 0,-13 10-29 0 0,1-1 1 0 0,-1-1 0 0 0,7-6 0 0 0,3-4-68 0 0,-9 9 69 0 0,0 0-1 0 0,0-1 1 0 0,0 1 0 0 0,-1-1-1 0 0,0 0 1 0 0,0 0-1 0 0,0-1 1 0 0,4-10 0 0 0,-3 5-336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13128 0 0,'-1'12'246'0'0,"-1"0"1"0"0,0-1-1 0 0,-1 1 1 0 0,0 0 0 0 0,-9 19-1 0 0,2-4-175 0 0,6-17 333 0 0,-1-1 1 0 0,0 0-1 0 0,0 0 0 0 0,-9 10 0 0 0,-2 6 447 0 0,4-9-419 0 0,1 0 0 0 0,-18 17 0 0 0,7-9-143 0 0,16-17-255 0 0,-1-1 0 0 0,1 0-1 0 0,-1-1 1 0 0,0 0 0 0 0,-12 6-1 0 0,-6 6-80 0 0,6-6-53 0 0,-3-6-11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5984 0 0,'14'9'453'0'0,"25"17"1"0"0,4 3 3145 0 0,-14-10-534 0 0,-16-10-945 0 0,27 13 0 0 0,-23-15-1086 0 0,0-1-1 0 0,1 0 0 0 0,25 4 0 0 0,56 3 577 0 0,-88-12-1498 0 0,29 1 197 0 0,53-3 0 0 0,-58-1-228 0 0,19-1 17 0 0,0 0-2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14112 0 0,'0'0'645'0'0,"2"1"-14"0"0,0 0-600 0 0,1 0 0 0 0,-1 1 0 0 0,1-1 1 0 0,-1 1-1 0 0,0 0 0 0 0,1 0 0 0 0,-1-1 1 0 0,3 5-1 0 0,15 11 284 0 0,23 11 324 0 0,-42-27-635 0 0,1-1 0 0 0,-1 1-1 0 0,0-1 1 0 0,0 1-1 0 0,0-1 1 0 0,0 1 0 0 0,0-1-1 0 0,0 1 1 0 0,0 0-1 0 0,-1 0 1 0 0,1 0 0 0 0,0-1-1 0 0,0 1 1 0 0,0 0-1 0 0,-1 0 1 0 0,1 0-1 0 0,-1 0 1 0 0,1 0 0 0 0,-1 0-1 0 0,1 0 1 0 0,-1 1-1 0 0,1 0 1 0 0,1 3 1 0 0,1 1-136 0 0,0 0 0 0 0,0 0-1 0 0,3 13 1 0 0,-5-16 69 0 0,-1 0-1 0 0,1 0 1 0 0,-1 0 0 0 0,0 0 0 0 0,0 0 0 0 0,0 0-1 0 0,0 0 1 0 0,-1 0 0 0 0,1 0 0 0 0,-1 0 0 0 0,-1 4 0 0 0,-9 34 199 0 0,9-30-169 0 0,-1 0 0 0 0,0 0 0 0 0,-5 12 0 0 0,-1-5-32 0 0,4-7 93 0 0,0 1 0 0 0,0-1 0 0 0,-3 14 0 0 0,3-8 62 0 0,0-2-1 0 0,-2 1 1 0 0,-8 17 0 0 0,-20 30 402 0 0,30-56-444 0 0,0 0 0 0 0,0 0 0 0 0,-1 0 0 0 0,0-1 1 0 0,0 0-1 0 0,-9 7 0 0 0,11-11-38 0 0,0 0 1 0 0,0-1 0 0 0,0 1-1 0 0,0-1 1 0 0,0 0-1 0 0,0 0 1 0 0,0 0-1 0 0,0-1 1 0 0,0 1-1 0 0,-1-1 1 0 0,1 0 0 0 0,0 0-1 0 0,0-1 1 0 0,0 1-1 0 0,-7-2 1 0 0,4 1-15 0 0,-14-3 107 0 0,15-1-86 0 0,4 3-2 0 0,1 1 61 0 0,1 0 54 0 0,-6-7-10 0 0,3 2 273 0 0,12 2-73 0 0,-3 3-235 0 0,0 1 0 0 0,0 0 0 0 0,-1 0 0 0 0,1 0-1 0 0,0 1 1 0 0,-1 0 0 0 0,1 0 0 0 0,0 0 0 0 0,6 3 0 0 0,8 4 122 0 0,22 11-1 0 0,-22-9-179 0 0,41 19-5 0 0,-7-2 360 0 0,114 39-1 0 0,-115-50-327 0 0,-24-6-27 0 0,-1-2 1 0 0,39 6-1 0 0,-19-7-76 0 0,52 5 352 0 0,-83-12-548 0 0,-1 1-1 0 0,1-2 1 0 0,-1 0-1 0 0,20-5 1 0 0,-22 3-1086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15344 0 0,'0'0'704'0'0,"0"0"-15"0"0,1 2-387 0 0,1 0-206 0 0,0 1-1 0 0,-1 0 0 0 0,1-1 0 0 0,0 1 0 0 0,0-1 0 0 0,1 0 1 0 0,-1 0-1 0 0,0 0 0 0 0,1 0 0 0 0,-1 0 0 0 0,1 0 0 0 0,0-1 1 0 0,0 1-1 0 0,0-1 0 0 0,5 2 0 0 0,6 2 110 0 0,29 6 1 0 0,-40-11-210 0 0,55 8-158 0 0,-21-5-4665 0 0,-36-3 4579 0 0,23 1-5660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85 4608 0 0,'-8'5'200'0'0,"-19"6"451"0"0,25-10 1231 0 0,2-1 654 0 0,0 0 125 0 0,0 0-283 0 0,0 0-1292 0 0,2 1-566 0 0,0 1-428 0 0,1-1 0 0 0,-1 1-1 0 0,1-1 1 0 0,-1 0 0 0 0,1 0 0 0 0,-1 0 0 0 0,1 0-1 0 0,0-1 1 0 0,-1 1 0 0 0,1-1 0 0 0,0 1-1 0 0,4-1 1 0 0,39-2 777 0 0,-24 0-507 0 0,157-10 185 0 0,-126 4-369 0 0,-51 7-98 0 0,-2 1 16 0 0,0 0-5 0 0,0 0-22 0 0,-4-8 59 0 0,-1-4-84 0 0,4 10-37 0 0,0 0 0 0 0,0-1 0 0 0,0 1 0 0 0,-1 0-1 0 0,1-1 1 0 0,0 1 0 0 0,-1 0 0 0 0,0 0 0 0 0,0 0 0 0 0,1 0 0 0 0,-1 1-1 0 0,0-1 1 0 0,-1 0 0 0 0,-2-1 0 0 0,-12-13 50 0 0,15 13-57 0 0,0 1-1 0 0,0 0 1 0 0,0-1-1 0 0,-1 1 1 0 0,1 0 0 0 0,-1 1-1 0 0,1-1 1 0 0,-4-2-1 0 0,5 4 1 0 0,1 0-1 0 0,0 0 1 0 0,-1 0 0 0 0,1-1-1 0 0,-1 1 1 0 0,1 0-1 0 0,-1 0 1 0 0,1 0-1 0 0,-1 0 1 0 0,1 0-1 0 0,-1 0 1 0 0,1 0-1 0 0,0 0 1 0 0,-1 0-1 0 0,1 0 1 0 0,-1 0-1 0 0,1 0 1 0 0,-1 1 0 0 0,1-1-1 0 0,-1 0 1 0 0,1 0-1 0 0,0 0 1 0 0,-1 1-1 0 0,1-1 1 0 0,-1 0-1 0 0,1 0 1 0 0,0 1-1 0 0,-1-1 1 0 0,1 0-1 0 0,0 1 1 0 0,-1-1 0 0 0,1 0-1 0 0,0 1 1 0 0,0-1-1 0 0,-1 1 1 0 0,1-1-1 0 0,0 0 1 0 0,0 1-1 0 0,0-1 1 0 0,-1 1-1 0 0,1-1 1 0 0,0 1-1 0 0,0-1 1 0 0,0 1-1 0 0,-1 23-50 0 0,1-20 49 0 0,-5 47-55 0 0,3-36 32 0 0,-1 25 0 0 0,0 2 20 0 0,-11 62 0 0 0,13-99 4 0 0,-6 93-44 0 0,6-58-76 0 0,-2 37-231 0 0,-2 41 533 0 0,2-97-75 0 0,0 0-1 0 0,-1-1 1 0 0,-12 34 0 0 0,15-50-93 0 0,-1-1 1 0 0,1 1-1 0 0,-1 0 0 0 0,0-1 1 0 0,-1 1-1 0 0,1-1 1 0 0,0 0-1 0 0,-5 4 0 0 0,6-6 0 0 0,0 0 0 0 0,0 1-1 0 0,-1-1 1 0 0,1-1 0 0 0,0 1-1 0 0,-1 0 1 0 0,1 0 0 0 0,-1 0-1 0 0,1-1 1 0 0,-1 1 0 0 0,1-1-1 0 0,-1 1 1 0 0,0-1 0 0 0,1 0-1 0 0,-1 1 1 0 0,1-1 0 0 0,-1 0-1 0 0,0 0 1 0 0,1 0 0 0 0,-1 0-1 0 0,0-1 1 0 0,-1 1 0 0 0,0-1 17 0 0,0 0 0 0 0,0 0 1 0 0,0 0-1 0 0,0-1 1 0 0,0 1-1 0 0,1-1 0 0 0,-1 0 1 0 0,0 1-1 0 0,1-1 0 0 0,-1 0 1 0 0,1-1-1 0 0,0 1 1 0 0,0 0-1 0 0,0-1 0 0 0,0 1 1 0 0,-2-4-1 0 0,-1-3 75 0 0,1 0 0 0 0,0-1 0 0 0,-5-14 0 0 0,8 21-76 0 0,-1-5 143 0 0,0 1 0 0 0,1 0 0 0 0,0-1 0 0 0,1 1 0 0 0,-1-1 0 0 0,2-12 0 0 0,1 2 77 0 0,6-29 1 0 0,-4 36-352 0 0,0 1 0 0 0,1 0 0 0 0,0 0 0 0 0,0 0 0 0 0,11-15 0 0 0,-14 22 82 0 0,4-5 1 0 0,0 0 1 0 0,1 0-1 0 0,0 1 1 0 0,0 0-1 0 0,1 0 1 0 0,0 1 0 0 0,15-10-1 0 0,-1 3-210 0 0,42-17-1 0 0,-31 17-9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14888 0 0,'0'0'680'0'0,"0"0"-11"0"0,2-1-361 0 0,0-2-171 0 0,1 1 0 0 0,0 0 0 0 0,0 0 0 0 0,1 1 0 0 0,-1-1 1 0 0,0 1-1 0 0,7-3 0 0 0,31-6 662 0 0,-28 7-671 0 0,46-9 328 0 0,21-5-146 0 0,-59 11-243 0 0,30-3 0 0 0,-40 8-57 0 0,1 0-32 0 0,-1-3-2265 0 0,-11 4 1205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11000 0 0,'0'0'498'0'0,"0"0"-3"0"0,-1 1-316 0 0,-1 4 26 0 0,-1 0 1 0 0,1 0 0 0 0,0 1 0 0 0,0-1 0 0 0,1 0 0 0 0,-1 1 0 0 0,0 10-1 0 0,1 42 3291 0 0,1-36-3191 0 0,5 67 1171 0 0,-3-62-1167 0 0,-1-22-269 0 0,0 1 1 0 0,-1 0 0 0 0,1-1 0 0 0,-2 11-1 0 0,-1 2-99 0 0,1-7-195 0 0,0-1 1 0 0,-1 1 0 0 0,0 0-1 0 0,-1-1 1 0 0,-4 12-1 0 0,-1-6-1613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98 4144 0 0,'-2'-2'151'0'0,"1"1"0"0"0,-1-1 1 0 0,1 0-1 0 0,0 0 0 0 0,0 0 1 0 0,0 1-1 0 0,0-1 0 0 0,0 0 0 0 0,-1-4 1 0 0,1-3 6393 0 0,5 4-3366 0 0,5 1-3024 0 0,-9 4 103 0 0,8-4 144 0 0,7-3 87 0 0,-1 0 0 0 0,28-8 0 0 0,-39 14-466 0 0,15-5 60 0 0,1 1-1 0 0,0 0 1 0 0,0 2 0 0 0,28-2-1 0 0,-30 5-59 0 0,-16 0-18 0 0,-1 0-1 0 0,1 0 1 0 0,-1 0-1 0 0,1 0 1 0 0,-1 1-1 0 0,1-1 1 0 0,-1 0-1 0 0,1 0 1 0 0,-1 0-1 0 0,1 1 1 0 0,-1-1-1 0 0,1 0 1 0 0,-1 0-1 0 0,0 1 1 0 0,1-1-1 0 0,-1 0 1 0 0,1 1-1 0 0,-1-1 1 0 0,0 1-1 0 0,1-1 1 0 0,-1 0-1 0 0,0 1 1 0 0,1 0-1 0 0,0 1 20 0 0,0-1-5 0 0,5 3 43 0 0,-1 1 1 0 0,0 0 0 0 0,-1 0 0 0 0,6 7 0 0 0,-9-10-43 0 0,0 0 1 0 0,0 0 0 0 0,0 0-1 0 0,-1 0 1 0 0,1-1 0 0 0,0 1-1 0 0,-1 0 1 0 0,1 0 0 0 0,-1 0-1 0 0,0 0 1 0 0,0 1 0 0 0,0-1-1 0 0,0 0 1 0 0,0 0 0 0 0,0 0-1 0 0,0 0 1 0 0,0 0 0 0 0,-2 3-1 0 0,-2 6 141 0 0,0 1 0 0 0,-1-1 0 0 0,-1 0 0 0 0,-8 13 0 0 0,-32 42 581 0 0,12-20-227 0 0,11-16-337 0 0,16-20-121 0 0,-1 0 0 0 0,-8 17 0 0 0,3-4 50 0 0,7-13 115 0 0,0 0-1 0 0,1 1 1 0 0,-6 19-1 0 0,6-15 85 0 0,0 7-124 0 0,5-22-175 0 0,0 0 1 0 0,0 1-1 0 0,0-1 0 0 0,1 0 0 0 0,-1 1 0 0 0,0-1 0 0 0,0 0 0 0 0,0 1 1 0 0,1-1-1 0 0,-1 0 0 0 0,0 1 0 0 0,0-1 0 0 0,0 0 0 0 0,1 1 0 0 0,-1-1 0 0 0,0 0 1 0 0,1 0-1 0 0,-1 1 0 0 0,0-1 0 0 0,1 0 0 0 0,-1 0 0 0 0,0 0 0 0 0,1 1 1 0 0,-1-1-1 0 0,0 0 0 0 0,1 0 0 0 0,-1 0 0 0 0,1 0 0 0 0,10 1 153 0 0,-7-1-139 0 0,1 0-1 0 0,-1-1 1 0 0,1 0 0 0 0,-1 0-1 0 0,1-1 1 0 0,-1 1-1 0 0,1-1 1 0 0,-1 0 0 0 0,0 0-1 0 0,6-4 1 0 0,5-5-126 0 0,17-14 0 0 0,-25 19 111 0 0,51-43 7 0 0,-9 6 1 0 0,73-47-1 0 0,-115 86-22 0 0,0 0 0 0 0,0 1 0 0 0,1 0 0 0 0,-1 0 0 0 0,14-2 0 0 0,-8 5-1 0 0,-11 1 7 0 0,0 0-1 0 0,0 0 1 0 0,-1 0 0 0 0,1 0 0 0 0,0 0 0 0 0,-1 1 0 0 0,1-1 0 0 0,0 1 0 0 0,-1-1 0 0 0,0 1 0 0 0,1-1 0 0 0,-1 1 0 0 0,0 0 0 0 0,0 0 0 0 0,0 0 0 0 0,0 0 0 0 0,0 0-1 0 0,-1-1 1 0 0,2 4 0 0 0,0 4 14 0 0,0 0 0 0 0,2 19-1 0 0,-2-15 20 0 0,11 92 162 0 0,-12-96-204 0 0,-1-4 1 0 0,1 0 0 0 0,-1 0 0 0 0,1 0 0 0 0,0 1 0 0 0,0-1 0 0 0,1 0 0 0 0,0 0 0 0 0,4 8 0 0 0,-2-9-1630 0 0,-4-4-6124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5528 0 0,'0'0'422'0'0,"-6"5"2754"0"0,2-3-1358 0 0,-16 12 6084 0 0,-1 2-5150 0 0,-3 5-1483 0 0,-16 15-778 0 0,27-22-404 0 0,-1-1 0 0 0,-1 0 0 0 0,-1 0 0 0 0,0-2-1 0 0,-23 14 1 0 0,31-20-99 0 0,7-4 4 0 0,0 0 1 0 0,-1 0 0 0 0,1-1-1 0 0,0 1 1 0 0,0-1 0 0 0,0 1-1 0 0,0-1 1 0 0,-1 1 0 0 0,1-1-1 0 0,0 1 1 0 0,0-1 0 0 0,-1 0-1 0 0,1 0 1 0 0,-2 0 0 0 0,2 1-20 0 0,0-1 0 0 0,0 0 0 0 0,1 0 1 0 0,-1 0-1 0 0,0 0 0 0 0,1 0 0 0 0,-1 0 0 0 0,0-1 1 0 0,0 1-1 0 0,1 0 0 0 0,-1 0 0 0 0,0 0 1 0 0,1-1-1 0 0,-1 1 0 0 0,0 0 0 0 0,1-1 0 0 0,-1 1 1 0 0,0 0-1 0 0,1-1 0 0 0,-1 1 0 0 0,1-1 1 0 0,-1 1-1 0 0,1-1 0 0 0,-1-1 0 0 0,0 1-153 0 0,1 1-50 0 0,0-1 161 0 0,0 1 0 0 0,0-1 0 0 0,0 1 0 0 0,1-1 1 0 0,-1 1-1 0 0,0 0 0 0 0,1-1 0 0 0,-1 1 0 0 0,0-1 1 0 0,1 1-1 0 0,-1-1 0 0 0,0 1 0 0 0,1 0 0 0 0,-1-1 0 0 0,1 1 1 0 0,-1 0-1 0 0,1-1 0 0 0,0 1 65 0 0,-1 1-1 0 0,1-1 1 0 0,0 0 0 0 0,-1 0-1 0 0,1 1 1 0 0,0-1-1 0 0,-1 0 1 0 0,1 1 0 0 0,-1-1-1 0 0,1 0 1 0 0,-1 1 0 0 0,1-1-1 0 0,-1 1 1 0 0,1-1 0 0 0,-1 1-1 0 0,1 0 1 0 0,-1-1 0 0 0,0 1-1 0 0,1-1 1 0 0,-1 1-1 0 0,0 0 1 0 0,0-1 0 0 0,1 1-1 0 0,-1-1 1 0 0,0 1 0 0 0,0 1-1 0 0,1 1-9 0 0,3 6 12 0 0,0 1 1 0 0,-1-1-1 0 0,0 1 0 0 0,0 0 1 0 0,-1 0-1 0 0,1 11 0 0 0,1 65 3 0 0,1 42 63 0 0,-4-115-64 0 0,4 25 0 0 0,-2-19 0 0 0,2-3 0 0 0,0-5-22 0 0,2-7-102 0 0,-6-3-68 0 0,-1-1-22 0 0,2-1-236 0 0,15-10-2853 0 0,-7 3 1353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0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16128 0 0,'0'0'1241'0'0,"-1"2"-811"0"0,0 3-305 0 0,0 0-1 0 0,0 1 1 0 0,0-1-1 0 0,1 0 1 0 0,0 0-1 0 0,0 0 1 0 0,0 1-1 0 0,3 8 0 0 0,-1 10 284 0 0,0-4 100 0 0,9 38-1 0 0,-5-34-170 0 0,1 24-1 0 0,-5 90-173 0 0,-3-36-534 0 0,4 80 393 0 0,2-88 60 0 0,-5-88-69 0 0,1 0-1 0 0,0 0 0 0 0,3 10 1 0 0,1 8 129 0 0,-5-22-121 0 0,1 0 0 0 0,-1 0 0 0 0,1-1 0 0 0,-1 1 0 0 0,1 0 0 0 0,0 0 0 0 0,0-1 0 0 0,0 1 0 0 0,0-1 0 0 0,0 1 0 0 0,0-1 0 0 0,1 1 0 0 0,-1-1 0 0 0,0 0 0 0 0,1 1 0 0 0,-1-1 0 0 0,1 0 0 0 0,-1 0 0 0 0,1 0 0 0 0,0 0 0 0 0,-1-1 0 0 0,1 1 0 0 0,0 0 0 0 0,3 0 0 0 0,1 1 45 0 0,-1-1 0 0 0,1 0 0 0 0,0 0 0 0 0,0 0 0 0 0,-1-1-1 0 0,1 0 1 0 0,6 0 0 0 0,10-3 45 0 0,-1-1 0 0 0,0 0-1 0 0,0-1 1 0 0,0-2 0 0 0,37-16-1 0 0,2-6-56 0 0,-34 15-495 0 0,0 1 0 0 0,43-14 0 0 0,-50 21-1096 0 0,-1-2-93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63 4144 0 0,'4'-3'68'0'0,"-1"1"0"0"0,1-1 0 0 0,-1 1 0 0 0,0-1 0 0 0,4-4 0 0 0,-2 2 470 0 0,-1 2 1 0 0,1-1-1 0 0,0 0 1 0 0,0 1-1 0 0,0 0 0 0 0,0 0 1 0 0,0 1-1 0 0,1-1 1 0 0,-1 1-1 0 0,8-2 1 0 0,-1 0 215 0 0,-9 3-592 0 0,0 1 1 0 0,0-1-1 0 0,0 1 0 0 0,0-1 1 0 0,0 1-1 0 0,0 0 0 0 0,1 0 1 0 0,-1 0-1 0 0,0 1 0 0 0,0-1 1 0 0,0 1-1 0 0,0 0 0 0 0,0 0 1 0 0,0 0-1 0 0,0 0 0 0 0,4 2 1 0 0,-2 0-58 0 0,0 0 0 0 0,-1 0 1 0 0,1 0-1 0 0,-1 0 0 0 0,1 1 1 0 0,-1 0-1 0 0,6 7 1 0 0,-8-8-27 0 0,0 1 0 0 0,0 0 0 0 0,0 0 0 0 0,0 0 0 0 0,-1 1 1 0 0,0-1-1 0 0,0 0 0 0 0,0 0 0 0 0,0 1 0 0 0,-1-1 0 0 0,1 1 1 0 0,-1 5-1 0 0,2 20 452 0 0,1-4 0 0 0,-1 0 1 0 0,-2 32 0 0 0,-1-20 171 0 0,-2-4 20 0 0,2-26-487 0 0,1 0 0 0 0,-1 0 0 0 0,2 15 0 0 0,-1-18-109 0 0,0 0 0 0 0,0 0 0 0 0,0 0 0 0 0,-1 0 0 0 0,0 0 0 0 0,-2 7 0 0 0,-1 19 481 0 0,4-29-576 0 0,-1 0-1 0 0,1-1 1 0 0,0 1-1 0 0,0 0 1 0 0,-1 0-1 0 0,1-1 1 0 0,-1 1-1 0 0,1 0 1 0 0,-1-1-1 0 0,0 1 1 0 0,1-1-1 0 0,-1 1 1 0 0,0-1-1 0 0,-1 2 1 0 0,-2 3 47 0 0,3-5 2 0 0,0 0-14 0 0,-5 1-246 0 0,5-1-813 0 0,-2-2-325 0 0,-8-2-54 0 0</inkml:trace>
  <inkml:trace contextRef="#ctx0" brushRef="#br0" timeOffset="1">1 140 5064 0 0,'0'0'389'0'0,"0"0"76"0"0,0 0 1247 0 0,0 0 575 0 0,0 0 118 0 0,1 2-249 0 0,-1 0-2013 0 0,1 0 1 0 0,1 0-1 0 0,-1-1 0 0 0,0 1 0 0 0,0 0 0 0 0,1-1 1 0 0,-1 1-1 0 0,1-1 0 0 0,-1 1 0 0 0,1-1 1 0 0,0 0-1 0 0,-1 0 0 0 0,1 0 0 0 0,0 0 0 0 0,0 0 1 0 0,4 2-1 0 0,-2-2-139 0 0,1 1-1 0 0,0 0 1 0 0,0-1 0 0 0,0 0 0 0 0,0 0 0 0 0,8 0-1 0 0,-3 1 111 0 0,0 0-864 0 0,-6-2-3380 0 0,-4 0-1099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2760 0 0,'-1'2'207'0'0,"2"0"7320"0"0,5-4-3109 0 0,15-10-1987 0 0,24-18-2735 0 0,-37 23 438 0 0,12-8 233 0 0,26-25-1 0 0,-8 5-161 0 0,10-10-11 0 0,14-18-123 0 0,-30 31-31 0 0,38-47-1 0 0,-33 30-25 0 0,52-73 36 0 0,-84 115-18 0 0,-1 0-1 0 0,-1 0 1 0 0,0-1-1 0 0,5-13 1 0 0,-8 19 50 0 0,0 2-2 0 0,0 0 14 0 0,0 0 56 0 0,0 13 214 0 0,-1 21-89 0 0,0-21-194 0 0,0 0 0 0 0,1 0 0 0 0,3 21 0 0 0,-1-23-58 0 0,0 3-9 0 0,1 0 0 0 0,0 0 0 0 0,1-1 0 0 0,0 1 0 0 0,1-1 0 0 0,1 0 0 0 0,11 19 0 0 0,78 98-668 0 0,-86-120 666 0 0,-1 1-1 0 0,-1 0 1 0 0,0 0-1 0 0,-1 0 0 0 0,0 1 1 0 0,0 0-1 0 0,4 15 0 0 0,-8-20 18 0 0,0 0-1 0 0,-1 0 1 0 0,1 0-1 0 0,-1 1 1 0 0,-1-1-1 0 0,1 0 1 0 0,-1 0-1 0 0,-1 1 1 0 0,1-1 0 0 0,-1 0-1 0 0,0 0 1 0 0,-1 1-1 0 0,0-1 1 0 0,-4 10-1 0 0,1-5-111 0 0,-2-1 0 0 0,1 0 0 0 0,-1 0-1 0 0,-11 12 1 0 0,13-17 154 0 0,0 0-1 0 0,-1 0 1 0 0,1-1-1 0 0,-1 0 1 0 0,-1 0-1 0 0,1-1 1 0 0,-1 1-1 0 0,-8 3 1 0 0,14-8-56 0 0,-10 6 158 0 0,0-2-1 0 0,-1 1 0 0 0,1-2 0 0 0,-22 5 1 0 0,31-7-127 0 0,-1-1 0 0 0,0 0-1 0 0,0 0 1 0 0,0 0 0 0 0,0 0 0 0 0,0 0 0 0 0,0-1 0 0 0,0 1 0 0 0,0-1 0 0 0,0 0 0 0 0,1 0 0 0 0,-1 0 0 0 0,0 0-1 0 0,0 0 1 0 0,1-1 0 0 0,-1 1 0 0 0,1-1 0 0 0,-1 1 0 0 0,1-1 0 0 0,0 0 0 0 0,0 0 0 0 0,0 0 0 0 0,0 0 0 0 0,0-1-1 0 0,-2-3 1 0 0,2 3 6 0 0,1 0-1 0 0,-1 0 0 0 0,1-1 0 0 0,0 1 1 0 0,1-1-1 0 0,-1 1 0 0 0,0 0 1 0 0,1-1-1 0 0,0 1 0 0 0,0-1 0 0 0,0-5 1 0 0,1-2 68 0 0,1-1 0 0 0,3-13 0 0 0,1 6-82 0 0,0-1 0 0 0,2 1-1 0 0,0 1 1 0 0,1 0 0 0 0,19-30-1 0 0,-3 14 22 0 0,50-55 0 0 0,-50 63-353 0 0,34-24 0 0 0,-27 24-256 0 0,6-7-696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11256 0 0,'0'0'514'0'0,"0"0"-6"0"0,1 2-326 0 0,2 5 370 0 0,0-1 0 0 0,-1 1 1 0 0,0 0-1 0 0,-1 1 1 0 0,1-1-1 0 0,-1 0 0 0 0,-1 0 1 0 0,0 11-1 0 0,3 15 1288 0 0,-3-24-1440 0 0,0 0-1 0 0,0 1 0 0 0,-2 12 0 0 0,-1 14 175 0 0,3-27-569 0 0,-1 1 0 0 0,-1-1 0 0 0,-4 19 0 0 0,3-20 19 0 0,1 1 1 0 0,1-1-1 0 0,-2 18 0 0 0,3-26-22 0 0,0 0-1 0 0,0 0 1 0 0,0 0-1 0 0,0 0 0 0 0,0 0 1 0 0,0 0-1 0 0,0 0 1 0 0,0 0-1 0 0,0 0 1 0 0,0 0-1 0 0,-1 0 0 0 0,1 0 1 0 0,0 0-1 0 0,0 0 1 0 0,0 0-1 0 0,0 0 1 0 0,0 0-1 0 0,0 0 0 0 0,0 0 1 0 0,0 0-1 0 0,0 0 1 0 0,0 0-1 0 0,0 0 0 0 0,0 0 1 0 0,0 0-1 0 0,0 0 1 0 0,0 0-1 0 0,0 0 1 0 0,0 0-1 0 0,0 0 0 0 0,0 0 1 0 0,0 0-1 0 0,0 0 1 0 0,0 0-1 0 0,0 0 1 0 0,0 0-1 0 0,0 0 0 0 0,0 0 1 0 0,0 0-1 0 0,0 0 1 0 0,0 0-1 0 0,0 1 0 0 0,0-1 1 0 0,0 0-1 0 0,-1 0 2 0 0,1 0-1 0 0,0 1 0 0 0,-1-1 1 0 0,1 1-1 0 0,0-1 0 0 0,-1 0 1 0 0,1 1-1 0 0,0-1 0 0 0,0 1 1 0 0,0-1-1 0 0,-1 1 1 0 0,1-1-1 0 0,0 1 0 0 0,0-1 1 0 0,0 1-1 0 0,0-1 0 0 0,0 1 1 0 0,0-1-1 0 0,0 1 0 0 0,0-1 1 0 0,0 1-1 0 0,0-1 0 0 0,0 0 1 0 0,0 2-1 0 0,-3 14-621 0 0,3-14-121 0 0,0-2-1226 0 0,0 0-4751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9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3680 0 0,'0'-2'141'0'0,"-1"-1"1"0"0,1 0 0 0 0,0 0-1 0 0,1 0 1 0 0,-1 0-1 0 0,0 0 1 0 0,1 0 0 0 0,0 0-1 0 0,0 1 1 0 0,-1-1-1 0 0,2 0 1 0 0,-1 0-1 0 0,0 1 1 0 0,0-1 0 0 0,4-3-1 0 0,-1 1 1112 0 0,0 0 0 0 0,1 0 1 0 0,-1 1-1 0 0,1 0 0 0 0,10-7 0 0 0,-13 10-1148 0 0,0-1 1 0 0,0 1-1 0 0,0 0 0 0 0,0 0 0 0 0,0 1 0 0 0,1-1 1 0 0,-1 0-1 0 0,0 1 0 0 0,0-1 0 0 0,1 1 1 0 0,-1 0-1 0 0,0-1 0 0 0,0 1 0 0 0,1 1 1 0 0,-1-1-1 0 0,0 0 0 0 0,1 0 0 0 0,-1 1 1 0 0,3 0-1 0 0,5 3 139 0 0,-7-3-161 0 0,1 0 0 0 0,-1 0 1 0 0,1 0-1 0 0,-1 1 1 0 0,0 0-1 0 0,0 0 0 0 0,1 0 1 0 0,-1 0-1 0 0,0 0 1 0 0,-1 0-1 0 0,1 1 0 0 0,0 0 1 0 0,-1-1-1 0 0,4 5 0 0 0,-1 2 82 0 0,0 0 0 0 0,-1 0 0 0 0,0 0-1 0 0,0 1 1 0 0,-1-1 0 0 0,0 1 0 0 0,2 18-1 0 0,4 76 1230 0 0,-7-75-1026 0 0,-1-5 0 0 0,0 0-1 0 0,-2 0 1 0 0,0 0-1 0 0,-7 34 1 0 0,4-40-192 0 0,1 1 1 0 0,1-1 0 0 0,1 28-1 0 0,1-44-138 0 0,-3 10-317 0 0,2-10-980 0 0,1-2-449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8:5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14944 0 0,'-15'0'686'0'0,"12"0"-15"0"0,3 0-399 0 0,2 0-86 0 0,83 8 406 0 0,-82-8-557 0 0,0 0-1 0 0,0 1 0 0 0,0-1 1 0 0,0 1-1 0 0,0-1 0 0 0,-1 1 0 0 0,1 0 1 0 0,5 3-1 0 0,0-1 257 0 0,-7-2-245 0 0,0 0 0 0 0,0 0-1 0 0,0 0 1 0 0,0 1-1 0 0,0-1 1 0 0,0 0 0 0 0,-1 0-1 0 0,1 0 1 0 0,-1 1-1 0 0,1-1 1 0 0,-1 0-1 0 0,1 0 1 0 0,-1 1 0 0 0,0-1-1 0 0,1 3 1 0 0,-1 0-25 0 0,0 0-1 0 0,0 0 1 0 0,0-1 0 0 0,0 1 0 0 0,-1 0-1 0 0,0 0 1 0 0,0 0 0 0 0,0-1 0 0 0,-2 7 0 0 0,-1-2 64 0 0,0 1 0 0 0,-9 14 1 0 0,-1-4 456 0 0,-1-1 0 0 0,-31 29 0 0 0,-1 1 158 0 0,39-39-700 0 0,7-8 0 0 0,-1-1 0 0 0,1 1 0 0 0,0 0 0 0 0,0 0 0 0 0,0 0 0 0 0,0 0 0 0 0,1 1 0 0 0,-1-1 0 0 0,0 0 0 0 0,0 0 0 0 0,1 0 0 0 0,-1 1 0 0 0,0-1 0 0 0,1 0 0 0 0,0 1 0 0 0,-1-1 0 0 0,1 2 0 0 0,0-3 0 0 0,0 1 0 0 0,0-1 0 0 0,0 1 0 0 0,0-1 0 0 0,0 0 0 0 0,0 1 0 0 0,0-1 0 0 0,0 0 0 0 0,0 1 0 0 0,1-1 0 0 0,-1 1 0 0 0,0-1 0 0 0,0 0 0 0 0,1 1 0 0 0,-1-1 0 0 0,0 0 0 0 0,0 0 0 0 0,1 1 0 0 0,-1-1 0 0 0,0 0 0 0 0,1 0 0 0 0,-1 1 0 0 0,0-1 0 0 0,1 0 0 0 0,-1 0 0 0 0,0 0 0 0 0,1 0 0 0 0,-1 1 0 0 0,1-1 0 0 0,-1 0 0 0 0,0 0 0 0 0,1 0 0 0 0,-1 0 0 0 0,0 0 0 0 0,1 0 0 0 0,-1 0 0 0 0,1 0 0 0 0,-1 0 0 0 0,0 0 0 0 0,1 0 0 0 0,-1 0 0 0 0,1 0 0 0 0,-1-1 0 0 0,1 1 0 0 0,0 0 0 0 0,6-1 0 0 0,0 1 0 0 0,1-2 0 0 0,-1 1 0 0 0,0-1 0 0 0,11-3 0 0 0,36-18 0 0 0,-45 18 0 0 0,9-5-484 0 0,0-1 0 0 0,-1 0 0 0 0,0-2 0 0 0,-1 0 0 0 0,24-25 0 0 0,-1 3-572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0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65 212 5528 0 0,'-39'6'584'0'0,"38"-5"-389"0"0,0-1 1 0 0,0 0 0 0 0,1 0-1 0 0,-1 0 1 0 0,0 0 0 0 0,0 0-1 0 0,1-1 1 0 0,-1 1 0 0 0,0 0-1 0 0,0 0 1 0 0,1 0-1 0 0,-1-1 1 0 0,0 1 0 0 0,1 0-1 0 0,-2-1 1 0 0,1 0-58 0 0,1 1-1 0 0,0 0 1 0 0,0 0 0 0 0,-1 0 0 0 0,1-1-1 0 0,0 1 1 0 0,0 0 0 0 0,-1 0-1 0 0,1 0 1 0 0,0 0 0 0 0,0 0-1 0 0,-1 0 1 0 0,1 0 0 0 0,0 0 0 0 0,-1 0-1 0 0,1 0 1 0 0,0 0 0 0 0,-1 0-1 0 0,1 0 1 0 0,0 0 0 0 0,0 0-1 0 0,-1 0 1 0 0,1 0 0 0 0,0 0 0 0 0,-1 0-1 0 0,1 0 1 0 0,0 0 0 0 0,0 0-1 0 0,-1 1 1 0 0,1-1 0 0 0,0 0-1 0 0,0 0 1 0 0,-1 0 0 0 0,1 0 0 0 0,0 1-1 0 0,0-1 1 0 0,0 0 0 0 0,-1 0-1 0 0,1 1 1 0 0,0-1 0 0 0,0 0-1 0 0,0 0 1 0 0,-1 1 0 0 0,1 0 2808 0 0,0-1-1572 0 0,0 0-690 0 0,2 1-138 0 0,14 6-93 0 0,-13-6-453 0 0,0 1 0 0 0,0-1 0 0 0,0 0 0 0 0,0 1 0 0 0,1-2-1 0 0,-1 1 1 0 0,0 0 0 0 0,1-1 0 0 0,-1 1 0 0 0,0-1 0 0 0,1 0-1 0 0,-1 0 1 0 0,7-1 0 0 0,225-55 94 0 0,-135 28-107 0 0,-25 8 25 0 0,-75 20-6 0 0,3-2 54 0 0,-7-10-132 0 0,3 11 66 0 0,0 0 1 0 0,0 0 0 0 0,0 0-1 0 0,0 0 1 0 0,0 0 0 0 0,0 0-1 0 0,0 0 1 0 0,-1 0 0 0 0,1 0 0 0 0,0 0-1 0 0,0 1 1 0 0,-2-2 0 0 0,-9-5-12 0 0,-33-34 120 0 0,37 28-204 0 0,-3-2-609 0 0,-11-12-390 0 0,22 27 1100 0 0,-1 0 0 0 0,1-1-1 0 0,-1 1 1 0 0,1 0 0 0 0,-1 0-1 0 0,1 0 1 0 0,-1 0 0 0 0,1 0-1 0 0,-1-1 1 0 0,1 1 0 0 0,-1 0-1 0 0,1 0 1 0 0,-1 0-1 0 0,1 0 1 0 0,-1 0 0 0 0,1 1-1 0 0,-1-1 1 0 0,1 0 0 0 0,-1 0-1 0 0,1 0 1 0 0,-1 0 0 0 0,1 0-1 0 0,-1 1 1 0 0,1-1 0 0 0,-1 0-1 0 0,1 0 1 0 0,-1 1 0 0 0,1-1-1 0 0,0 0 1 0 0,-1 1-1 0 0,1-1 1 0 0,-1 1 0 0 0,1-1-1 0 0,0 0 1 0 0,0 1 0 0 0,-1-1-1 0 0,1 1 1 0 0,0-1 0 0 0,0 1-1 0 0,-1-1 1 0 0,1 1 0 0 0,0 0-2 0 0,-2 2 8 0 0,1 0 0 0 0,-1 0-1 0 0,1 0 1 0 0,0 0-1 0 0,0 0 1 0 0,0 0-1 0 0,1 0 1 0 0,-1 0-1 0 0,1 5 1 0 0,0 33 234 0 0,1-21-120 0 0,-6 119 104 0 0,5-94-329 0 0,-10 362 792 0 0,9-282-59 0 0,0-116-531 0 0,-1-1-1 0 0,0 1 1 0 0,0-1 0 0 0,-1 1 0 0 0,-4 8 0 0 0,5-14-54 0 0,1-1 1 0 0,-1 1-1 0 0,1-1 1 0 0,-1 1-1 0 0,0-1 1 0 0,0 1-1 0 0,0-1 1 0 0,0 0-1 0 0,0 0 0 0 0,0 0 1 0 0,-1-1-1 0 0,1 1 1 0 0,-1 0-1 0 0,1-1 1 0 0,-1 1-1 0 0,0-1 1 0 0,0 0-1 0 0,1 0 0 0 0,-1 0 1 0 0,0-1-1 0 0,0 1 1 0 0,-6 0-1 0 0,1 0 29 0 0,0-1 0 0 0,0 0 1 0 0,0 0-1 0 0,0-1 0 0 0,0 0 0 0 0,0-1 0 0 0,-9-2 0 0 0,6 1 31 0 0,1-1 0 0 0,0 0 0 0 0,-1 0 0 0 0,2-1 0 0 0,-1 0 0 0 0,0-1 0 0 0,1 0 0 0 0,0 0 0 0 0,0-1 0 0 0,1-1 0 0 0,0 1 0 0 0,0-1 0 0 0,1 0 0 0 0,0-1 0 0 0,0 0 0 0 0,1 0 0 0 0,0-1 0 0 0,-6-13 0 0 0,11 19-123 0 0,-1 0 0 0 0,1 0 0 0 0,0 0 0 0 0,1 0 0 0 0,-1 0-1 0 0,1 0 1 0 0,-1-1 0 0 0,1 1 0 0 0,1 0 0 0 0,-1 0 0 0 0,0 0 0 0 0,1 0 0 0 0,0 0-1 0 0,0 0 1 0 0,0 0 0 0 0,1 0 0 0 0,-1 0 0 0 0,4-6 0 0 0,3-3 101 0 0,1 0 0 0 0,0 0 0 0 0,18-19 0 0 0,-13 18-191 0 0,1 0-1 0 0,0 1 1 0 0,1 1 0 0 0,30-18 0 0 0,74-31-983 0 0,159-50-546 0 0,-272 108 1398 0 0,45-17-1677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0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5528 0 0,'0'0'422'0'0,"0"0"-276"0"0,4 3 258 0 0,14 17 9773 0 0,-18-20-10126 0 0,1 0 1 0 0,-1 0 0 0 0,0 0-1 0 0,0 0 1 0 0,0 0-1 0 0,0 0 1 0 0,0 0 0 0 0,0 1-1 0 0,0-1 1 0 0,0 0 0 0 0,0 0-1 0 0,0 0 1 0 0,1 0-1 0 0,-1 0 1 0 0,0 0 0 0 0,0 0-1 0 0,0 0 1 0 0,0 1-1 0 0,0-1 1 0 0,0 0 0 0 0,0 0-1 0 0,0 0 1 0 0,0 0-1 0 0,0 0 1 0 0,0 0 0 0 0,0 0-1 0 0,0 1 1 0 0,0-1-1 0 0,0 0 1 0 0,0 0 0 0 0,0 0-1 0 0,0 0 1 0 0,0 0-1 0 0,0 0 1 0 0,0 1 0 0 0,0-1-1 0 0,0 0 1 0 0,0 0 0 0 0,-1 0-1 0 0,1 0-9 0 0,0 0 0 0 0,0 1-1 0 0,0-1 1 0 0,0 0 0 0 0,0 0 0 0 0,0 0-1 0 0,0 1 1 0 0,0-1 0 0 0,0 0 0 0 0,0 0-1 0 0,0 0 1 0 0,0 1 0 0 0,0-1-1 0 0,0 0 1 0 0,0 0 0 0 0,0 0 0 0 0,0 1-1 0 0,0-1 1 0 0,0 0 0 0 0,0 0 0 0 0,0 0-1 0 0,0 1 1 0 0,0-1 0 0 0,0 0 0 0 0,0 0-1 0 0,1 0 1 0 0,-1 0 0 0 0,0 1 0 0 0,0-1-1 0 0,0 0 1 0 0,1 0 0 0 0,13 22 1329 0 0,-12-18-1296 0 0,0-1-1 0 0,0 1 1 0 0,1-1-1 0 0,-1 1 1 0 0,6 4-1 0 0,-5-4-154 0 0,0 0-1 0 0,0 0 0 0 0,0 0 0 0 0,0 0 0 0 0,-1 1 1 0 0,3 5-1 0 0,1 2-448 0 0,-5-11 398 0 0,-1 0 1 0 0,0 0-1 0 0,1 1 1 0 0,-1-1-1 0 0,0 0 1 0 0,0 0-1 0 0,0 0 0 0 0,0 1 1 0 0,0-1-1 0 0,0 0 1 0 0,0 0-1 0 0,0 2 1 0 0,-1 2-224 0 0,1 0 14 0 0,-1 1 1 0 0,0 0-1 0 0,-3 9 1 0 0,-1 10-180 0 0,2-2 483 0 0,-2 0 1 0 0,-12 35 0 0 0,-1 8 629 0 0,10-32-251 0 0,-1 2 171 0 0,2 0 0 0 0,1 1 0 0 0,-1 42-1 0 0,11-44-265 0 0,5-39-168 0 0,-7 3-157 0 0,-1 0 0 0 0,1-1-1 0 0,-1 1 1 0 0,0-1-1 0 0,0 1 1 0 0,0-1 0 0 0,0 1-1 0 0,2-4 1 0 0,-1 2-287 0 0,6-9-840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5064 0 0,'6'-3'214'0'0,"2"-2"-67"0"0,0 0 1 0 0,11-11 0 0 0,-12 11 262 0 0,-1-1-1 0 0,1 2 1 0 0,0-1 0 0 0,1 1-1 0 0,-1 0 1 0 0,10-4-1 0 0,-12 6-201 0 0,0 1 0 0 0,0-1 0 0 0,-1 1 0 0 0,1 0 0 0 0,0 0 0 0 0,0 0 0 0 0,0 1 0 0 0,0 0 0 0 0,0 0 0 0 0,0 0 0 0 0,8 2 0 0 0,-10-2-136 0 0,7 2 240 0 0,-1 1-1 0 0,0 0 1 0 0,13 7 0 0 0,-19-9-218 0 0,0 1 1 0 0,0 0-1 0 0,0 0 1 0 0,-1 0 0 0 0,1 1-1 0 0,-1-1 1 0 0,0 0 0 0 0,0 1-1 0 0,1 0 1 0 0,-2 0 0 0 0,1-1-1 0 0,0 1 1 0 0,1 4 0 0 0,9 17 487 0 0,-8-17-254 0 0,0 1 1 0 0,0 0-1 0 0,-1 0 1 0 0,0 0-1 0 0,-1 0 0 0 0,3 13 1 0 0,12 216 3118 0 0,-11-107-2297 0 0,-2 30 152 0 0,0 18 268 0 0,-2-156-1374 0 0,-1 0 1 0 0,-1 0-1 0 0,-1 0 1 0 0,-1 0-1 0 0,-1 0 1 0 0,-1-1-1 0 0,0 1 0 0 0,-10 25 1 0 0,13-45-187 0 0,1 0 0 0 0,-1-1 0 0 0,0 1 1 0 0,1 0-1 0 0,-1-1 0 0 0,0 1 0 0 0,0-1 0 0 0,0 1 1 0 0,0-1-1 0 0,0 0 0 0 0,-1 1 0 0 0,1-1 0 0 0,0 0 1 0 0,-1 0-1 0 0,1 0 0 0 0,-1 0 0 0 0,1 0 0 0 0,-1 0 1 0 0,1 0-1 0 0,-1 0 0 0 0,1-1 0 0 0,-1 1 0 0 0,0-1 1 0 0,-2 1-1 0 0,1-1-40 0 0,0 0 0 0 0,-1 0 0 0 0,1 0 0 0 0,0 0 1 0 0,0-1-1 0 0,0 0 0 0 0,0 0 0 0 0,0 0 0 0 0,0 0 1 0 0,0 0-1 0 0,0 0 0 0 0,1-1 0 0 0,-5-2 0 0 0,-3-3 97 0 0,1 1-1 0 0,0-2 1 0 0,1 0-1 0 0,-15-15 1 0 0,-25-42-1596 0 0,42 56 1089 0 0,-16-26-2121 0 0,3-2-5357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0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14656 0 0,'0'2'670'0'0,"2"3"-578"0"0,-1 1-1 0 0,0-1 0 0 0,0 0 1 0 0,-1 1-1 0 0,0 0 0 0 0,0-1 1 0 0,0 1-1 0 0,-1-1 0 0 0,-1 7 1 0 0,0 19 17 0 0,1 0 887 0 0,0 0 1 0 0,-2 0 0 0 0,-14 57-1 0 0,15-75-759 0 0,-1-1-1 0 0,0 25 1 0 0,0 3 32 0 0,-1-26-368 0 0,4-12-530 0 0,0-2-243 0 0,0 0-752 0 0,0-2-2952 0 0,0-9-1266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0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50 4608 0 0,'32'-29'785'0'0,"-28"25"-187"0"0,-3 2-240 0 0,0 1-1 0 0,1 0 1 0 0,-1-1 0 0 0,1 1-1 0 0,-1 0 1 0 0,1 0 0 0 0,-1 0 0 0 0,1 0-1 0 0,0 0 1 0 0,-1 0 0 0 0,1 1-1 0 0,0-1 1 0 0,0 1 0 0 0,0-1 0 0 0,0 1-1 0 0,-1-1 1 0 0,1 1 0 0 0,0 0-1 0 0,0 0 1 0 0,0 0 0 0 0,0 0 0 0 0,3 1-1 0 0,4 0-43 0 0,0 0 0 0 0,0 1 1 0 0,0 1-1 0 0,-1-1 0 0 0,11 5 0 0 0,-14-4-218 0 0,-1-1 0 0 0,1 0 1 0 0,-1 1-1 0 0,1 0 0 0 0,-1 0 1 0 0,0 1-1 0 0,0-1 0 0 0,0 1 1 0 0,-1-1-1 0 0,5 7 0 0 0,-3-2 27 0 0,0 0 0 0 0,0 0 0 0 0,-1 0 0 0 0,0 1-1 0 0,0-1 1 0 0,-1 1 0 0 0,0 0 0 0 0,-1 0 0 0 0,0 0 0 0 0,0 0 0 0 0,-1 1 0 0 0,0 10-1 0 0,2 13 234 0 0,-2-25-230 0 0,0 1 0 0 0,-1 16 0 0 0,-4 12 92 0 0,3-10-32 0 0,-11 46 0 0 0,9-47-208 0 0,3-21-24 0 0,0-1-1 0 0,0 1 1 0 0,-1-1-1 0 0,0 1 1 0 0,-2 5-1 0 0,-4-1-152 0 0</inkml:trace>
  <inkml:trace contextRef="#ctx0" brushRef="#br0" timeOffset="1">60 228 4608 0 0,'0'-1'353'0'0,"-1"0"-307"0"0,1 1 1 0 0,0-1-1 0 0,0 1 0 0 0,0-1 0 0 0,0 1 1 0 0,0-1-1 0 0,0 1 0 0 0,0-1 0 0 0,0 1 1 0 0,0-1-1 0 0,0 1 0 0 0,0-1 0 0 0,0 1 1 0 0,0-1-1 0 0,1 1 0 0 0,-1-1 0 0 0,0 1 1 0 0,0-1-1 0 0,1 1 0 0 0,-1-1 0 0 0,0 1 1 0 0,0-1-1 0 0,1 1 0 0 0,0-1 0 0 0,0 0 294 0 0,0 0 1196 0 0,0-1 80 0 0,3-2-1008 0 0,-2 2-430 0 0,0-1 0 0 0,0 1 0 0 0,1-1 0 0 0,-1 1-1 0 0,1 0 1 0 0,0 0 0 0 0,0 0 0 0 0,0 0 0 0 0,0 0 0 0 0,0 0 0 0 0,0 1 0 0 0,0 0 0 0 0,0 0 0 0 0,1 0 0 0 0,-1 0 0 0 0,0 0 0 0 0,1 0 0 0 0,6 1 0 0 0,5-1 286 0 0,23 2 291 0 0,-36-1-737 0 0,-1 0-1 0 0,1 0 1 0 0,0 1-1 0 0,-1-1 1 0 0,1 1-1 0 0,0-1 1 0 0,-1 1-1 0 0,1 0 1 0 0,-1-1-1 0 0,1 1 1 0 0,-1 0-1 0 0,1 0 1 0 0,-1 0 0 0 0,0 0-1 0 0,0 1 1 0 0,1-1-1 0 0,-1 0 1 0 0,1 2-1 0 0,-1-1 3 0 0,0 0 0 0 0,-1-1-1 0 0,1 1 1 0 0,-1 0 0 0 0,0 0-1 0 0,1-1 1 0 0,-1 1-1 0 0,0 0 1 0 0,0 0 0 0 0,0 0-1 0 0,-1-1 1 0 0,1 1 0 0 0,0 0-1 0 0,-1 0 1 0 0,1 0 0 0 0,-1-1-1 0 0,0 3 1 0 0,-1 1 61 0 0,0-1 1 0 0,0 1-1 0 0,-1-1 0 0 0,1 0 0 0 0,-5 6 1 0 0,-138 146 4107 0 0,140-151-4044 0 0,-2 2 193 0 0,-1 0 0 0 0,2 1 0 0 0,-1 0-1 0 0,-9 15 1 0 0,16-23-325 0 0,0 0-1 0 0,-1 1 1 0 0,1-1-1 0 0,0 1 1 0 0,0-1-1 0 0,0 1 0 0 0,0-1 1 0 0,0 1-1 0 0,0-1 1 0 0,0 1-1 0 0,0-1 1 0 0,0 1-1 0 0,0-1 0 0 0,0 1 1 0 0,0-1-1 0 0,0 1 1 0 0,0-1-1 0 0,0 1 1 0 0,0-1-1 0 0,1 1 1 0 0,-1-1-1 0 0,0 1 0 0 0,0-1 1 0 0,0 0-1 0 0,1 1 1 0 0,-1-1-1 0 0,0 1 1 0 0,1-1-1 0 0,-1 0 0 0 0,0 1 1 0 0,1-1-1 0 0,-1 0 1 0 0,1 1-1 0 0,-1-1 1 0 0,0 0-1 0 0,1 0 1 0 0,-1 1-1 0 0,1-1 0 0 0,-1 0 1 0 0,1 0-1 0 0,-1 0 1 0 0,1 0-1 0 0,-1 1 1 0 0,1-1-1 0 0,-1 0 1 0 0,1 0-1 0 0,-1 0 0 0 0,1 0 1 0 0,0 0-1 0 0,3 0 20 0 0,1 0-1 0 0,-1 0 0 0 0,0 0 1 0 0,8-1-1 0 0,25-7-208 0 0,-2-1-1 0 0,1-2 1 0 0,33-16 0 0 0,-11 2-693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0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5 142 8752 0 0,'-5'-13'936'0'0,"5"12"-755"0"0,1-1-1 0 0,-1 1 1 0 0,0-1 0 0 0,0 1 0 0 0,1 0 0 0 0,-1-1-1 0 0,0 1 1 0 0,1-1 0 0 0,-1 1 0 0 0,1 0 0 0 0,0-1-1 0 0,0 1 1 0 0,-1 0 0 0 0,1 0 0 0 0,0 0 0 0 0,0-1-1 0 0,0 1 1 0 0,0 0 0 0 0,0 0 0 0 0,0 1 0 0 0,1-1-1 0 0,-1 0 1 0 0,0 0 0 0 0,3-1 0 0 0,2-1 1273 0 0,1 1 0 0 0,-1 0-1 0 0,1 0 1 0 0,8-1 0 0 0,6-3 296 0 0,5-1-1467 0 0,-5 0-233 0 0,23-9 0 0 0,56-26 83 0 0,-80 35-154 0 0,-18 7-99 0 0,-2 0-77 0 0,0 0-25 0 0,0 0-27 0 0,0 0-107 0 0,0 0-48 0 0,0 0-11 0 0,-3 0-141 0 0,-2 2 840 0 0,-6 2-4042 0 0,-2 1-633 0 0,0-1 1893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0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82 12784 0 0,'0'0'586'0'0,"0"0"-15"0"0,3-2-367 0 0,17-10 180 0 0,1 0-1 0 0,1 2 1 0 0,0 0 0 0 0,0 1-1 0 0,0 2 1 0 0,1 0-1 0 0,26-3 1 0 0,-45 9-367 0 0,0 0 1 0 0,0 1-1 0 0,0 0 0 0 0,0-1 0 0 0,1 2 0 0 0,-1-1 1 0 0,0 0-1 0 0,0 1 0 0 0,0 0 0 0 0,0 0 1 0 0,0 0-1 0 0,0 1 0 0 0,0-1 0 0 0,-1 1 0 0 0,1 0 1 0 0,4 2-1 0 0,-5-2-13 0 0,-1 0 1 0 0,0 0-1 0 0,0 0 1 0 0,0 1-1 0 0,0-1 1 0 0,0 0 0 0 0,0 1-1 0 0,-1-1 1 0 0,1 1-1 0 0,-1 0 1 0 0,1-1-1 0 0,-1 1 1 0 0,0 0-1 0 0,0 0 1 0 0,0 0-1 0 0,-1 0 1 0 0,1 0-1 0 0,-1 0 1 0 0,0 0-1 0 0,1 0 1 0 0,-1 0-1 0 0,-1 0 1 0 0,1 3-1 0 0,-4 12 3 0 0,0-1 0 0 0,-1 1 0 0 0,0-1 0 0 0,-2 0 0 0 0,-15 29 0 0 0,-7 18 711 0 0,17-34-391 0 0,7-20-220 0 0,1 1 1 0 0,0 0-1 0 0,0 0 0 0 0,1 0 1 0 0,0 0-1 0 0,1 1 0 0 0,0-1 1 0 0,1 1-1 0 0,0 17 0 0 0,3-15-123 0 0,-1 0 0 0 0,1-1 0 0 0,1 1 0 0 0,1-1 0 0 0,7 20 0 0 0,-8-24 60 0 0,0 0-1 0 0,0 1 0 0 0,-1-1 0 0 0,0 1 1 0 0,0 0-1 0 0,0 18 0 0 0,-2-21-19 0 0,-1 0 1 0 0,0 0-1 0 0,1 0 0 0 0,-2-1 1 0 0,1 1-1 0 0,-1 0 1 0 0,0-1-1 0 0,-1 1 0 0 0,1-1 1 0 0,-8 12-1 0 0,6-11-6 0 0,-1 1 0 0 0,0-1-1 0 0,-1 0 1 0 0,0 0 0 0 0,-7 6 0 0 0,9-10-15 0 0,-1 1 9 0 0,1 0 0 0 0,-1 0 0 0 0,0 0 0 0 0,0-1 0 0 0,0 0 0 0 0,0 0-1 0 0,-12 4 1 0 0,-5 0 43 0 0,14-3-41 0 0,0-1 0 0 0,-1 0 0 0 0,0-1 0 0 0,1 0 0 0 0,-1-1-1 0 0,-14 2 1 0 0,5-3-22 0 0,-26-4-1 0 0,39 3-43 0 0,-1 0 1 0 0,1 0 0 0 0,-1-1-1 0 0,1 1 1 0 0,-1-1-1 0 0,1-1 1 0 0,0 1 0 0 0,-9-6-1 0 0,-6-6-259 0 0,14 10 82 0 0,-1 0 0 0 0,1-1 0 0 0,0 0-1 0 0,-8-7 1 0 0,6 3-214 0 0,0 0-1 0 0,1-1 0 0 0,0 0 1 0 0,1 0-1 0 0,0-1 1 0 0,0 1-1 0 0,1-1 0 0 0,0-1 1 0 0,-4-18-1 0 0,8 27 382 0 0,1-1 0 0 0,-1 0 0 0 0,1 1 0 0 0,0-1 0 0 0,0 0 0 0 0,0 1 0 0 0,1-1 0 0 0,-1 0 0 0 0,2-4 0 0 0,-2 7 72 0 0,1 0 0 0 0,-1 1-1 0 0,0-1 1 0 0,0 0-1 0 0,1 0 1 0 0,-1 0 0 0 0,1 0-1 0 0,-1 0 1 0 0,1 0-1 0 0,-1 0 1 0 0,1 1 0 0 0,-1-1-1 0 0,1 0 1 0 0,0 0-1 0 0,-1 1 1 0 0,1-1-1 0 0,0 0 1 0 0,0 1 0 0 0,-1-1-1 0 0,1 1 1 0 0,0-1-1 0 0,0 1 1 0 0,0-1 0 0 0,0 1-1 0 0,0 0 1 0 0,0-1-1 0 0,0 1 1 0 0,0 0 0 0 0,0 0-1 0 0,0 0 1 0 0,0 0-1 0 0,-1 0 1 0 0,1 0-1 0 0,0 0 1 0 0,0 0 0 0 0,0 0-1 0 0,0 0 1 0 0,0 0-1 0 0,0 1 1 0 0,2-1 0 0 0,11 6 389 0 0,23 14 0 0 0,6 2 85 0 0,43 15 803 0 0,83 35-315 0 0,-56-29-471 0 0,137 59 1091 0 0,-147-60-1157 0 0,-33-15-406 0 0,-51-19-40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0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 8752 0 0,'0'9'909'0'0,"1"-7"-732"0"0,-1 1 1 0 0,0 0-1 0 0,0 0 0 0 0,0 0 0 0 0,-1 0 1 0 0,1 0-1 0 0,-1 0 0 0 0,1-1 0 0 0,-1 1 1 0 0,-2 5-1 0 0,-16 27 4061 0 0,11-22-3340 0 0,1-4-464 0 0,1 0 0 0 0,-2 0 0 0 0,1-1-1 0 0,-10 9 1 0 0,-3 3 240 0 0,-2 4 1 0 0,-25 34 1 0 0,-26 33-231 0 0,37-49-416 0 0,-49 50-3867 0 0,66-70-2643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0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2760 0 0,'0'2'207'0'0,"4"29"1497"0"0,12 14 6627 0 0,-5-14-5620 0 0,-7-16-1901 0 0,0 0 1 0 0,1 18-1 0 0,1 5 43 0 0,2-6-257 0 0,3 26-38 0 0,-7-42-503 0 0,0 8-2032 0 0,-5-23-2528 0 0,-3 6-1403 0 0</inkml:trace>
  <inkml:trace contextRef="#ctx0" brushRef="#br0" timeOffset="1">134 191 11920 0 0,'0'0'546'0'0,"0"0"-10"0"0,4-5 715 0 0,7-5 470 0 0,18-15 708 0 0,-27 24-2317 0 0,0-1 1 0 0,1 1-1 0 0,-1-1 1 0 0,1 1-1 0 0,-1 0 1 0 0,1 0-1 0 0,0 0 1 0 0,0 1-1 0 0,-1-1 1 0 0,1 0-1 0 0,4 1 1 0 0,-1-2-26 0 0,-4 1-61 0 0,0 1-1 0 0,0-1 0 0 0,0 1 0 0 0,0-1 0 0 0,0 1 0 0 0,0-1 0 0 0,0 1 0 0 0,0 0 0 0 0,0 0 0 0 0,0 0 0 0 0,3 1 0 0 0,4-1-55 0 0,-7 0-454 0 0,-2 0-221 0 0,0 0-50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9936 0 0,'0'2'454'0'0,"0"3"-411"0"0,0 7 451 0 0,0 1 0 0 0,3 18 0 0 0,-2-27-221 0 0,0-1 0 0 0,0 1 0 0 0,0-1 1 0 0,0 1-1 0 0,0-1 0 0 0,1 0 0 0 0,-1 0 0 0 0,1 1 1 0 0,0-1-1 0 0,0 0 0 0 0,0-1 0 0 0,1 1 0 0 0,-1 0 1 0 0,3 2-1 0 0,-2-3-69 0 0,-1 1 1 0 0,1-1-1 0 0,-1 0 1 0 0,1 0-1 0 0,0 0 0 0 0,0 0 1 0 0,0 0-1 0 0,0-1 1 0 0,0 0-1 0 0,0 1 0 0 0,1-1 1 0 0,-1 0-1 0 0,0 0 1 0 0,1-1-1 0 0,-1 1 1 0 0,0-1-1 0 0,1 0 0 0 0,-1 0 1 0 0,1 0-1 0 0,-1 0 1 0 0,5-1-1 0 0,24-5 372 0 0,33-7 84 0 0,41-15 304 0 0,-57 16-2026 0 0,0-1-4612 0 0,-21 5-1188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15176 0 0,'0'0'340'0'0,"0"2"50"0"0,3 21 457 0 0,-2-17-830 0 0,-1 0 1 0 0,1-1-1 0 0,-1 1 0 0 0,-1 11 0 0 0,-2 7 664 0 0,-1 37 0 0 0,-1 15 347 0 0,1-25-567 0 0,2-39-398 0 0,0 1 0 0 0,2 25 0 0 0,1-27-204 0 0,1-1-1 0 0,0 1 0 0 0,0-1 0 0 0,7 16 0 0 0,-9-25-1003 0 0,0-1-351 0 0,0 0-828 0 0,0 0-3057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0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10824 0 0,'1'-3'241'0'0,"10"-30"97"0"0,-8 21-185 0 0,1 0 0 0 0,1 0 0 0 0,8-17 1 0 0,-6 16 33 0 0,-5 8 10 0 0,0 0-1 0 0,1 1 1 0 0,-1 0-1 0 0,1-1 1 0 0,0 1-1 0 0,0 0 1 0 0,0 0 0 0 0,1 1-1 0 0,0-1 1 0 0,-1 1-1 0 0,1 0 1 0 0,7-5-1 0 0,27-15 300 0 0,-37 22-478 0 0,0 1 0 0 0,1 0 1 0 0,-1 0-1 0 0,0 0 0 0 0,0 0 0 0 0,1 0 0 0 0,-1 0 0 0 0,0 1 0 0 0,0-1 1 0 0,1 0-1 0 0,-1 1 0 0 0,0-1 0 0 0,0 1 0 0 0,1-1 0 0 0,-1 1 0 0 0,0-1 1 0 0,0 1-1 0 0,0 0 0 0 0,0 0 0 0 0,0-1 0 0 0,0 1 0 0 0,1 2 0 0 0,22 23 614 0 0,-12-2-283 0 0,-10-20-325 0 0,-1-1 1 0 0,1 1-1 0 0,-1-1 1 0 0,1 1-1 0 0,0-1 1 0 0,5 6-1 0 0,-2-4 4 0 0,-4-4-23 0 0,1 0 0 0 0,-1 0-1 0 0,0 1 1 0 0,0-1 0 0 0,0 0 0 0 0,0 1-1 0 0,0-1 1 0 0,0 0 0 0 0,-1 1-1 0 0,1-1 1 0 0,0 1 0 0 0,-1 0 0 0 0,1-1-1 0 0,-1 2 1 0 0,8 27 413 0 0,-1 1 0 0 0,5 58-1 0 0,-8 74 1458 0 0,-4-161-1963 0 0,0-2-27 0 0,0 9-771 0 0,-2-7-3203 0 0,-9-2-1511 0 0</inkml:trace>
  <inkml:trace contextRef="#ctx0" brushRef="#br0" timeOffset="1">9 185 5528 0 0,'0'0'249'0'0,"0"0"-1"0"0,5 8 1680 0 0,-2-5-768 0 0,0-2-1 0 0,0 1 1 0 0,0 0-1 0 0,0-1 0 0 0,5 3 1 0 0,-5-4-1086 0 0,-1 1 1 0 0,1 0-1 0 0,-1 0 0 0 0,0 0 0 0 0,0 1 1 0 0,0-1-1 0 0,1 0 0 0 0,-1 1 0 0 0,0-1 1 0 0,-1 1-1 0 0,1 0 0 0 0,3 3 1 0 0,-1 0-20 0 0,-1 0 0 0 0,1 0 0 0 0,-1 0 0 0 0,-1 0 0 0 0,1 0 0 0 0,-1 1 0 0 0,1-1 0 0 0,-1 1 0 0 0,-1 0 0 0 0,1-1 0 0 0,-1 1 0 0 0,0 10 0 0 0,0-7 67 0 0,-1 0 0 0 0,-1 0 0 0 0,1-1 0 0 0,-2 1-1 0 0,1 0 1 0 0,-1 0 0 0 0,-1-1 0 0 0,1 1-1 0 0,-1-1 1 0 0,-1 0 0 0 0,-5 10 0 0 0,-3 2 403 0 0,7-14-269 0 0,1 1-1 0 0,0 0 0 0 0,1 0 0 0 0,-5 11 0 0 0,-10 22 933 0 0,18-39-1053 0 0,0-1-58 0 0,1 0-12 0 0,4 0-58 0 0,0 0 1 0 0,0-1-1 0 0,0 1 0 0 0,0-1 0 0 0,0 0 0 0 0,0 0 0 0 0,0-1 0 0 0,8-4 0 0 0,-3 2-62 0 0,0 0-1 0 0,12-3 1 0 0,17-7-251 0 0,2-5-1610 0 0,-22 10-40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0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12 258 10136 0 0,'-7'-26'464'0'0,"6"21"-215"0"0,0 6-44 0 0,1 0-86 0 0,-1 0-1 0 0,1 0 0 0 0,0 0 1 0 0,0-1-1 0 0,-1 1 1 0 0,1 0-1 0 0,0 0 0 0 0,0 0 1 0 0,0 0-1 0 0,0 0 1 0 0,0 0-1 0 0,0-1 0 0 0,0 1 1 0 0,0 0-1 0 0,0 0 1 0 0,1 0-1 0 0,-1 0 0 0 0,0-1 1 0 0,1 1-1 0 0,-1 0 0 0 0,0 0 1 0 0,1 0-1 0 0,-1-1 1 0 0,1 1-1 0 0,-1 0 0 0 0,1-1 1 0 0,-1 1-1 0 0,1 0 1 0 0,0-1-1 0 0,-1 1 0 0 0,1-1 1 0 0,0 1-1 0 0,0-1 1 0 0,-1 1-1 0 0,1-1 0 0 0,0 1 1 0 0,0-1-1 0 0,-1 0 0 0 0,3 1 1 0 0,-3-1-3 0 0,5 2 209 0 0,-1-1-1 0 0,1 0 1 0 0,-1 1 0 0 0,1-2-1 0 0,0 1 1 0 0,0 0 0 0 0,0-1-1 0 0,5 0 1 0 0,41-6-37 0 0,-37 4-47 0 0,137-31 467 0 0,-33 6-464 0 0,-84 20-171 0 0,51-17 0 0 0,-77 20-59 0 0,-7 3 55 0 0,-1 1 24 0 0,0-2-76 0 0,0 1 0 0 0,-1-1 0 0 0,1 1-1 0 0,0-1 1 0 0,-1 1 0 0 0,1-1 0 0 0,-1 1-1 0 0,1 0 1 0 0,-1-1 0 0 0,0 1 0 0 0,0 0-1 0 0,0-1 1 0 0,1 1 0 0 0,-1 0-1 0 0,0 0 1 0 0,-3-2 0 0 0,-22-16 28 0 0,14 11-7 0 0,6 3-38 0 0,0 1 0 0 0,0-1 0 0 0,1-1 0 0 0,0 1 0 0 0,-8-10 0 0 0,-3-2 2 0 0,14 15-10 0 0,-1 0-1 0 0,1-1 1 0 0,-1 1-1 0 0,1-1 0 0 0,0 0 1 0 0,0 0-1 0 0,-2-3 1 0 0,3 5 5 0 0,0-1 1 0 0,0 0 0 0 0,0 0-1 0 0,-1 1 1 0 0,1-1-1 0 0,0 1 1 0 0,-1-1 0 0 0,1 1-1 0 0,-4-2 1 0 0,-2-3-48 0 0,0 1 26 0 0,6 5 16 0 0,0 1-1 0 0,0-1 0 0 0,0 1 1 0 0,0-1-1 0 0,1 1 0 0 0,-1-1 0 0 0,0 1 1 0 0,0 0-1 0 0,0-1 0 0 0,1 1 1 0 0,-1 0-1 0 0,0-1 0 0 0,1 1 1 0 0,-1 0-1 0 0,1 0 0 0 0,-2 1 0 0 0,1 2-4 0 0,1 0-1 0 0,-1-1 1 0 0,1 1 0 0 0,-1 0-1 0 0,1-1 1 0 0,0 1-1 0 0,1 4 1 0 0,0 7-26 0 0,6 79-37 0 0,0-21 74 0 0,-3-10-24 0 0,5 168-12 0 0,-9-168 48 0 0,4 266 199 0 0,-6-154 512 0 0,0-59 694 0 0,2-109-1267 0 0,0-5-55 0 0,0 1 1 0 0,0 0-1 0 0,0 0 0 0 0,0-1 0 0 0,0 1 0 0 0,0 0 1 0 0,-1-1-1 0 0,1 1 0 0 0,-1 0 0 0 0,0-1 1 0 0,0 1-1 0 0,0-1 0 0 0,-3 5 0 0 0,4-6-67 0 0,0-1 0 0 0,0 0-1 0 0,-1 0 1 0 0,1 1 0 0 0,0-1 0 0 0,0 0-1 0 0,-1 0 1 0 0,1 0 0 0 0,0 1-1 0 0,-1-1 1 0 0,1 0 0 0 0,0 0 0 0 0,-1 0-1 0 0,1 0 1 0 0,0 0 0 0 0,-1 0-1 0 0,1 0 1 0 0,0 0 0 0 0,-1 0 0 0 0,1 0-1 0 0,0 0 1 0 0,-1 0 0 0 0,1 0-1 0 0,0 0 1 0 0,-1 0 0 0 0,1 0 0 0 0,0 0-1 0 0,-1 0 1 0 0,1 0 0 0 0,0 0 0 0 0,-1 0-1 0 0,1-1 1 0 0,0 1 0 0 0,0 0-1 0 0,-1 0 1 0 0,1 0 0 0 0,0-1 0 0 0,0 1-1 0 0,-1 0 1 0 0,1-1 0 0 0,-11-12 550 0 0,9 10-447 0 0,-3-6 12 0 0,-1 0-1 0 0,1-1 1 0 0,1 1 0 0 0,0-1-1 0 0,-4-14 1 0 0,-9-55 45 0 0,13 58-152 0 0,0-5-40 0 0,0 0 0 0 0,2 0 0 0 0,1-1 0 0 0,5-49 0 0 0,-2 58-46 0 0,1 1 1 0 0,0 0 0 0 0,2 0-1 0 0,0 1 1 0 0,1-1 0 0 0,0 1 0 0 0,2 0-1 0 0,13-22 1 0 0,-6 15-332 0 0,1 1 1 0 0,1 1-1 0 0,0 0 0 0 0,2 2 0 0 0,0 0 0 0 0,41-31 0 0 0,-20 26-661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0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3680 0 0,'0'0'328'0'0,"0"0"-264"0"0,0 0-64 0 0,0 0 0 0 0,0 0 3872 0 0,0 0 768 0 0,0 0 143 0 0,0 12 33 0 0,0-12-3856 0 0,5 8-776 0 0,3 0-184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49:2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1862 2304 0 0,'38'19'122'0'0,"0"-1"0"0"0,68 20 0 0 0,87 7 1877 0 0,124-16 1106 0 0,-315-29-3094 0 0,186 3 2098 0 0,269-31 1 0 0,85-52 1631 0 0,-399 49-2806 0 0,242-89-1 0 0,-37-30-214 0 0,-299 125-614 0 0,-1-3 1 0 0,-2-2-1 0 0,-1-2 1 0 0,78-72-1 0 0,-107 88-39 0 0,0-1-1 0 0,-2-1 0 0 0,0-1 1 0 0,0 0-1 0 0,-2 0 1 0 0,-1-1-1 0 0,0-1 1 0 0,-1 0-1 0 0,-2-1 0 0 0,0 1 1 0 0,-1-2-1 0 0,-1 1 1 0 0,-1-1-1 0 0,-1 0 1 0 0,-1 0-1 0 0,-1 0 0 0 0,-2 0 1 0 0,0 0-1 0 0,-1 0 1 0 0,-1 0-1 0 0,-1 0 1 0 0,-12-45-1 0 0,-2 22 15 0 0,-1-1 1 0 0,-2 2-1 0 0,-49-80 0 0 0,46 90-55 0 0,-2 0 0 0 0,-1 2-1 0 0,-2 1 1 0 0,-1 1-1 0 0,-2 1 1 0 0,-33-25-1 0 0,19 21-8 0 0,-1 3-1 0 0,-2 2 0 0 0,0 2 0 0 0,-57-23 0 0 0,30 21-26 0 0,-2 2 0 0 0,-100-20 0 0 0,67 26-66 0 0,-116-8 0 0 0,59 18-40 0 0,1 7 1 0 0,-1 7 0 0 0,-287 44-1 0 0,264-13 1 0 0,-313 101-1 0 0,395-97 92 0 0,1 5 0 0 0,2 5-1 0 0,2 5 1 0 0,-113 77 0 0 0,172-100 31 0 0,2 2-1 0 0,0 2 0 0 0,3 2 0 0 0,-47 52 0 0 0,70-68 16 0 0,1 1-1 0 0,0 1 0 0 0,2 0 0 0 0,-16 34 0 0 0,22-39-1 0 0,1-1 0 0 0,0 1 0 0 0,2-1 0 0 0,0 2 1 0 0,1-1-1 0 0,1 0 0 0 0,-1 25 0 0 0,4-15-38 0 0,2 0-1 0 0,0 0 1 0 0,2-1 0 0 0,1 1 0 0 0,1-1 0 0 0,1-1 0 0 0,2 1 0 0 0,0-1 0 0 0,2-1-1 0 0,28 45 1 0 0,-11-26 5 0 0,2-2 0 0 0,2-1 0 0 0,2-1 0 0 0,70 60-1 0 0,-58-61 14 0 0,2-2 0 0 0,68 38 0 0 0,121 43 0 0 0,-42-46 0 0 0,23-6 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3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81 17479 0 0,'-1'1'396'0'0,"-20"29"826"0"0,15-23-1149 0 0,0 1 1 0 0,1-1 0 0 0,-8 16-1 0 0,5-7 59 0 0,-17 26-1 0 0,14-26 466 0 0,-13 28 1 0 0,5-10 76 0 0,-3 6 194 0 0,-46 104 260 0 0,68-142-1143 0 0,4-7-67 0 0,6-7-222 0 0,1-8-222 0 0,29-54-523 0 0,13-15 961 0 0,-21 22-800 0 0,-9 17 344 0 0,46-76 0 0 0,-65 121 544 0 0,-1-1 0 0 0,1 1 0 0 0,-1 0 0 0 0,1 0 0 0 0,1 0 0 0 0,6-6 0 0 0,-9 10 0 0 0,-1-1 0 0 0,1 1 0 0 0,0 0 0 0 0,-1 1 0 0 0,1-1 0 0 0,0 0 0 0 0,0 0 0 0 0,0 1 0 0 0,-1-1 0 0 0,1 1 0 0 0,0 0 0 0 0,0-1 0 0 0,0 1 0 0 0,0 0 0 0 0,0 0 0 0 0,0 0 0 0 0,0 0 0 0 0,0 1 0 0 0,0-1 0 0 0,-1 0 0 0 0,1 1 0 0 0,0-1 0 0 0,3 2 0 0 0,-2 0 40 0 0,0 0 0 0 0,0 0 0 0 0,0 0 0 0 0,0 0 1 0 0,0 0-1 0 0,0 1 0 0 0,-1-1 0 0 0,1 1 0 0 0,-1 0 0 0 0,0 0 0 0 0,0 0 0 0 0,0 0 0 0 0,2 3 0 0 0,2 7 314 0 0,10 25 1 0 0,3 34 85 0 0,-14-49-319 0 0,13 35 0 0 0,-8-30 202 0 0,0 0 1 0 0,9 54-1 0 0,-16-65 99 0 0,1 4-69 0 0,2 31 0 0 0,-6-45-354 0 0,0 1-1 0 0,-1-1 1 0 0,1 1 0 0 0,-1-1 0 0 0,-1 0 0 0 0,0 1-1 0 0,-5 12 1 0 0,7-18 1 0 0,0-1 0 0 0,-1 0 0 0 0,1 0 0 0 0,0 0 0 0 0,-1 0 0 0 0,0 0 0 0 0,1 0 0 0 0,-1 0 0 0 0,1 0 0 0 0,-1-1 0 0 0,0 1 0 0 0,0 0 0 0 0,0 0 0 0 0,1 0 0 0 0,-1-1 0 0 0,0 1 0 0 0,0 0 0 0 0,0-1 0 0 0,0 1 0 0 0,0-1 0 0 0,0 1 0 0 0,0-1 0 0 0,0 0 0 0 0,-1 1 0 0 0,1-1 0 0 0,0 0 0 0 0,0 0 0 0 0,0 1 0 0 0,0-1 0 0 0,0 0 0 0 0,0 0 0 0 0,-1-1 0 0 0,1 1 0 0 0,-1 0 0 0 0,-2 0 0 0 0,-1-1 0 0 0,-1 1 0 0 0,1-1 0 0 0,-1 0 0 0 0,1 0 0 0 0,0-1 0 0 0,-1 1 0 0 0,1-1 0 0 0,0 0 0 0 0,0-1 0 0 0,0 1 0 0 0,0-1 0 0 0,1 0 0 0 0,-6-4 0 0 0,-4-6 0 0 0,0 1 0 0 0,-18-22 0 0 0,25 25 0 0 0,0 1 0 0 0,1-1 0 0 0,0-1 0 0 0,-6-11 0 0 0,9 15 0 0 0,1 0 0 0 0,-1-1 0 0 0,1 1 0 0 0,0 0 0 0 0,1-1 0 0 0,-1 1 0 0 0,1-1 0 0 0,0-7 0 0 0,1 12 0 0 0,0 0 0 0 0,0 1 0 0 0,0-1 0 0 0,1 0 0 0 0,-1 0 0 0 0,0 0 0 0 0,1 0 0 0 0,0 0 0 0 0,-1 0 0 0 0,1 1 0 0 0,0-1 0 0 0,0 0 0 0 0,0 1 0 0 0,0-1 0 0 0,0 0 0 0 0,0 1 0 0 0,1-1 0 0 0,-1 1 0 0 0,0 0 0 0 0,1-1 0 0 0,-1 1 0 0 0,1 0 0 0 0,-1 0 0 0 0,1 0 0 0 0,2-1 0 0 0,2 0 0 0 0,0 0 0 0 0,0 0 0 0 0,0 0 0 0 0,0 1 0 0 0,0 0 0 0 0,10 0 0 0 0,10-2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0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9872 0 0,'-5'47'570'0'0,"4"-37"-445"0"0,-1 0 1 0 0,1 1-1 0 0,1 16 1 0 0,10 146 4584 0 0,-6-124-3547 0 0,3-1-1 0 0,13 54 1 0 0,-16-72-837 0 0,2 6-20 0 0,19 85-401 0 0,-24-118-170 0 0,-1-3-342 0 0,0 0-147 0 0,0 0-28 0 0</inkml:trace>
  <inkml:trace contextRef="#ctx0" brushRef="#br0" timeOffset="1">73 381 2304 0 0,'0'0'101'0'0,"0"0"534"0"0,14-8 13322 0 0,-2 1-12889 0 0,1 1 0 0 0,16-6 0 0 0,8-3-720 0 0,18-14-20 0 0,-47 25-379 0 0,0 0 1 0 0,0 0 0 0 0,0 1 0 0 0,0 0-1 0 0,14-3 1 0 0,-14 4-970 0 0,0 1 0 0 0,18-1 0 0 0,-17 3-3435 0 0,1 3-1189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09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307 187 2304 0 0,'-20'1'150'0'0,"21"-1"-149"0"0,-1 0-1 0 0,0 0 1 0 0,0 0 0 0 0,0 0 0 0 0,0 0 0 0 0,0 0-1 0 0,0 0 1 0 0,0 0 0 0 0,0 0 0 0 0,0 0 0 0 0,0 0-1 0 0,0 0 1 0 0,0 0 0 0 0,0 0 0 0 0,0 0-1 0 0,0 0 1 0 0,0 0 0 0 0,0 0 0 0 0,0 0 0 0 0,0 0-1 0 0,0 0 1 0 0,0 0 0 0 0,0 0 0 0 0,0 0-1 0 0,0 0 1 0 0,0 0 0 0 0,0 0 0 0 0,0 0 0 0 0,0 0-1 0 0,0 0 1 0 0,0 0 0 0 0,0 0 0 0 0,0 0-1 0 0,0-1 1 0 0,0 1 0 0 0,0 0 0 0 0,0 0 0 0 0,0 0-1 0 0,0 0 1 0 0,0 0 0 0 0,0 0 0 0 0,0 0 0 0 0,0 0-1 0 0,0 0 1 0 0,0 0 0 0 0,0 0 0 0 0,0 0-1 0 0,11-4 13 0 0,-2 3 417 0 0,-1 0 0 0 0,1 1 0 0 0,-1 0 0 0 0,1 0 0 0 0,-1 0 0 0 0,15 4 0 0 0,21 0 1368 0 0,-8-4-1113 0 0,-12-1-100 0 0,35 4-1 0 0,-15-1-68 0 0,71-4 0 0 0,-47-1-258 0 0,960-15 6100 0 0,-822 14-5750 0 0,68 1-87 0 0,119 26-225 0 0,-238-11-234 0 0,22-5-1 0 0,-31-1-48 0 0,118-1 58 0 0,-217-5-67 0 0,70-10 51 0 0,-56 3 3 0 0,-15 0-28 0 0,1-2-1 0 0,57-19 0 0 0,-61 16 23 0 0,-28 8-22 0 0,24-2-1 0 0,3-1-24 0 0,-27 5 20 0 0,0 0 0 0 0,28 1 0 0 0,-36 1-25 0 0,-48 10 125 0 0,-189 10-123 0 0,76-9-17 0 0,-115 6-147 0 0,85-6 113 0 0,-184 5-27 0 0,204-11 80 0 0,-443 11-172 0 0,251-8 168 0 0,-302-32 0 0 0,540 16 0 0 0,-58-5 0 0 0,161 9 0 0 0,14 3 0 0 0,-1 1 0 0 0,1-1 0 0 0,-1 1 0 0 0,1-1 0 0 0,0 1 0 0 0,-1 0 0 0 0,1-1 0 0 0,-1 1 0 0 0,1 0 0 0 0,-1 0 0 0 0,1 0 0 0 0,-1 0 0 0 0,-1 1 0 0 0,100-5 0 0 0,16 3-11 0 0,4-1 41 0 0,135 16-1 0 0,39 0-45 0 0,-126-11 16 0 0,147 1 0 0 0,194-2 63 0 0,-186 1-62 0 0,63 5 54 0 0,-135-2-46 0 0,211 28 66 0 0,-306-22-25 0 0,-47-4 7 0 0,-101-8-59 0 0,1 0 1 0 0,-1 0 0 0 0,0 0 0 0 0,7-1-1 0 0,30-2 339 0 0,-43 2-246 0 0,-2-1-22 0 0,-24-11-3 0 0,10 6-68 0 0,9 4 2 0 0,1 0 0 0 0,-1 1 0 0 0,0 0 0 0 0,0 0 0 0 0,0 1 0 0 0,0 0 0 0 0,0 1 0 0 0,-8 0 0 0 0,3 0 0 0 0,-26-5 0 0 0,-7-1 15 0 0,0 2-1 0 0,0 2 0 0 0,-57 5 1 0 0,7-1-118 0 0,-86 4-138 0 0,-4 0 191 0 0,-279 2 57 0 0,84-2 69 0 0,116-4-79 0 0,-293-10 3 0 0,466 5 0 0 0,27 1 0 0 0,-97-17 0 0 0,143 13 0 0 0,17 5 1 0 0,-1 0 1 0 0,1 0 0 0 0,-1 1-1 0 0,1-1 1 0 0,-1 0-1 0 0,-3 1 1 0 0,22-8 105 0 0,0 4-105 0 0,0 0 0 0 0,1 2 0 0 0,-1 0 1 0 0,20 0-1 0 0,17-2-13 0 0,247-19-65 0 0,2 17-14 0 0,-175 4 50 0 0,181 3 39 0 0,-101 1 13 0 0,-200-2-8 0 0,524 4 29 0 0,-296-6-114 0 0,-66 0 149 0 0,300-4-55 0 0,-330 1-13 0 0,-60 1 0 0 0,-76 4 2 0 0,-1 0-1 0 0,1 0 0 0 0,-1 0 0 0 0,1 0 0 0 0,-1 0 1 0 0,0 0-1 0 0,1 1 0 0 0,3 1 0 0 0,-5-2 56 0 0,-4 0 13 0 0,-160-9 107 0 0,86 3-160 0 0,20 1 26 0 0,-112-4-14 0 0,-56-2 91 0 0,39 1 60 0 0,-1372 28-149 0 0,1526-16-12 0 0,-642 48 163 0 0,415-32-182 0 0,126-11 0 0 0,25-5 0 0 0,65-2 0 0 0,30 0 0 0 0,-25 5 0 0 0,25-3 0 0 0,-22 1 0 0 0,71-8-84 0 0,63-3-39 0 0,-27 1 185 0 0,346-21 67 0 0,38 13-122 0 0,-195 9-99 0 0,166-1 39 0 0,-199 8 198 0 0,-70 2-69 0 0,266-3 143 0 0,-361 3-130 0 0,-61-3-20 0 0,-13-2 63 0 0,-280-16 61 0 0,-4 16-196 0 0,31 0 5 0 0,-407 2-2 0 0,431 2 0 0 0,-110 4 0 0 0,234-2 0 0 0,-236 11 0 0 0,85-9 0 0 0,208-6 0 0 0,28 0 0 0 0,20 3-10 0 0,22-2-44 0 0,47 5 52 0 0,63-1 1 0 0,64-10-101 0 0,-117 2 30 0 0,184-13 1 0 0,71-2 7 0 0,-134 2 64 0 0,-27 2 0 0 0,-30 0 0 0 0,-46 5 0 0 0,-59 8 14 0 0,-26 1 50 0 0,-16-5 82 0 0,-15 0-108 0 0,-1 2-1 0 0,1 1 1 0 0,-51 3 0 0 0,25 0-37 0 0,-385-5 147 0 0,-48 24-72 0 0,464-18-76 0 0,-179 20 0 0 0,157-15 0 0 0,33-6-2 0 0,-1 1-1 0 0,1 1 1 0 0,0 0-1 0 0,0 1 1 0 0,-22 9 0 0 0,35-12-68 0 0,-13 6 2 0 0,9-6 69 0 0,2 0 1 0 0,-19 9-55 0 0,22-10 54 0 0,0 0 0 0 0,0 0 0 0 0,0 0 0 0 0,0 0 0 0 0,0 0 0 0 0,0 0 0 0 0,0 0 0 0 0,0 0 0 0 0,0 0 0 0 0,0 0 0 0 0,0 0 1 0 0,0 0-1 0 0,1 0 0 0 0,-1 0 0 0 0,0 0 0 0 0,0 0 0 0 0,0 0 0 0 0,0 0 0 0 0,0 0 0 0 0,0 0 0 0 0,0 0 0 0 0,0 0 0 0 0,0 0 0 0 0,0 0 1 0 0,0 0-1 0 0,0 0 0 0 0,0 0 0 0 0,0 0 0 0 0,0 0 0 0 0,0 0 0 0 0,0 0 0 0 0,0 0 0 0 0,0 0 0 0 0,0 0 0 0 0,0 1 0 0 0,0-1 0 0 0,0 0 0 0 0,0 0 1 0 0,0 0-1 0 0,0 0 0 0 0,0 0 0 0 0,0 0 0 0 0,0 0 0 0 0,0 0 0 0 0,0 0 0 0 0,0 0 0 0 0,0 0 0 0 0,0 0 0 0 0,0 0 0 0 0,0 0 0 0 0,0 0 0 0 0,0 0 1 0 0,0 0-1 0 0,0 0 0 0 0,0 0 0 0 0,0 0 0 0 0,8 1 9 0 0,12-3-15 0 0,73-9 5 0 0,98-10-55 0 0,-136 17 12 0 0,196-7-13 0 0,-79 5 58 0 0,306 1-2 0 0,-286 7 0 0 0,163 5 57 0 0,-179-2-50 0 0,320 12-7 0 0,-220-5 0 0 0,-125-5 0 0 0,150 13 0 0 0,23 7 278 0 0,-148-9 88 0 0,-96-10-344 0 0,29 3-24 0 0,-14-3-160 0 0,22 1 20 0 0,-95-8 142 0 0,25 5 0 0 0,-33-4 2 0 0,-1 0 0 0 0,1-1 0 0 0,0-1-1 0 0,-1 0 1 0 0,24-3 0 0 0,-19 5 51 0 0,-17-2-43 0 0,2-2-28 0 0,-9 2 156 0 0,-3-5-68 0 0,0 2-64 0 0,-1 0-1 0 0,0 1 0 0 0,0 0 0 0 0,0 0 0 0 0,0 1 0 0 0,-16 1 1 0 0,-5-2 59 0 0,-88 1-23 0 0,20 2-98 0 0,-109-6 120 0 0,36 1-10 0 0,-110 4 172 0 0,116 3-27 0 0,4-3-180 0 0,-133 0-21 0 0,52-4 2 0 0,-14 1 0 0 0,-104 6 0 0 0,76-1 0 0 0,157 0 0 0 0,-230-1 0 0 0,-99-8 0 0 0,402 7 0 0 0,-64-4 0 0 0,-24 0 0 0 0,42 7 0 0 0,-75 2 0 0 0,173-5 0 0 0,-53-1 0 0 0,-100 13 0 0 0,56 0 0 0 0,97-12 0 0 0,-1 0 0 0 0,1 1 0 0 0,-1-1 0 0 0,1 1 0 0 0,0 0 0 0 0,-1 0 0 0 0,-5 3 0 0 0,7-3 0 0 0,14 1 0 0 0,51-9-193 0 0,47-4-424 0 0,15-2 481 0 0,271-11 82 0 0,-290 16 54 0 0,107-3 0 0 0,-104 10 0 0 0,104-3 83 0 0,49-4 130 0 0,168-8-379 0 0,4 6 71 0 0,-281 9 92 0 0,179-4 234 0 0,443 0-480 0 0,-533 6 610 0 0,-171-3-342 0 0,58 3-21 0 0,-111-1 2 0 0,0 0 0 0 0,34-5 0 0 0,16-1 0 0 0,-68 6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0,1 0 0 0 0,-1 0 0 0 0,0 0 0 0 0,0 0 0 0 0,0 0 0 0 0,0 0 0 0 0,0 0 0 0 0,0 0 0 0 0,0 0 0 0 0,-7-4 0 0 0,-10-3 0 0 0,-6 2 0 0 0,-35-4 0 0 0,7 2 0 0 0,-106-9 0 0 0,81 11 20 0 0,-204-6 357 0 0,114 8-282 0 0,-282 3 28 0 0,292 3-122 0 0,104-3-1 0 0,-295 9 0 0 0,-169 3 0 0 0,263-8 0 0 0,-237-1 0 0 0,54-8 0 0 0,236 0 0 0 0,42-4 0 0 0,3 0 0 0 0,8 2 0 0 0,129 5 0 0 0,0 1 0 0 0,-1 1 0 0 0,1 1 0 0 0,-22 4 0 0 0,18-3-295 0 0,20-2 35 0 0,4-1 42 0 0,11 1 142 0 0,218 3 253 0 0,-135-2-329 0 0,105 15 0 0 0,-179-15 152 0 0,42-1 0 0 0,-23-1 0 0 0,-31 1 7 0 0,357-4 190 0 0,-202 0-383 0 0,54-1 168 0 0,146-3 18 0 0,10 0 0 0 0,5 0 182 0 0,49-4-74 0 0,-153 8-145 0 0,5 0-216 0 0,-95-4 484 0 0,-168 8-181 0 0,28 2-1 0 0,-6 0-51 0 0,-16-1 2 0 0,-1 1 0 0 0,0 0 0 0 0,1 2 0 0 0,25 7 0 0 0,7 1 0 0 0,-14-2 0 0 0,10 3 0 0 0,-42-10 26 0 0,0 0 0 0 0,0-1-1 0 0,18 2 1 0 0,-3-3-6014 0 0,-25-1-686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1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117 167 2760 0 0,'-36'13'248'0'0,"32"-10"-91"0"0,3-2 654 0 0,-7-1 872 0 0,7-2 6159 0 0,4-5-6974 0 0,-3 6-818 0 0,0 1 1 0 0,1 0-1 0 0,-1 0 0 0 0,0 0 1 0 0,0-1-1 0 0,0 1 1 0 0,0 0-1 0 0,0 0 1 0 0,0 0-1 0 0,0-1 1 0 0,0 1-1 0 0,0 0 1 0 0,0 0-1 0 0,0 0 1 0 0,0-1-1 0 0,0 1 1 0 0,0 0-1 0 0,0 0 1 0 0,0-1-1 0 0,0 1 1 0 0,0 0-1 0 0,0 0 1 0 0,0 0-1 0 0,-1 0 1 0 0,1-1-1 0 0,0 1 0 0 0,0 0 1 0 0,0 0-1 0 0,0 0 1 0 0,0 0-1 0 0,-1-1 1 0 0,1 1-1 0 0,0 0 1 0 0,0 0-1 0 0,0 0 1 0 0,0 0-1 0 0,-1 0 1 0 0,1 0-1 0 0,0-1 1 0 0,0 1-1 0 0,0 0 1 0 0,-1 0-1 0 0,1 0 1 0 0,0 0-1 0 0,0 0 1 0 0,0 0-1 0 0,-1 0 0 0 0,1 0-42 0 0,1 0-1 0 0,-1 0 1 0 0,0 0-1 0 0,1 0 0 0 0,-1-1 1 0 0,0 1-1 0 0,1 0 1 0 0,-1 0-1 0 0,0 0 1 0 0,0 0-1 0 0,1-1 0 0 0,-1 1 1 0 0,0 0-1 0 0,0 0 1 0 0,1-1-1 0 0,-1 1 0 0 0,0 0 1 0 0,0 0-1 0 0,0-1 1 0 0,0 1-1 0 0,1 0 0 0 0,-1-1 1 0 0,2-2 181 0 0,-8 3-35 0 0,0 1 0 0 0,-1 0 0 0 0,-9 4 0 0 0,-7 0-50 0 0,11-1-93 0 0,9-3 32 0 0,31-8 11 0 0,-20 5-20 0 0,-1 1 0 0 0,1-1 0 0 0,-1-1 0 0 0,0 1 0 0 0,0-1 0 0 0,12-7 0 0 0,-3 0 45 0 0,1 0 0 0 0,-1 1 0 0 0,1 1 0 0 0,1 1 0 0 0,0 0 0 0 0,19-4 0 0 0,8 6 28 0 0,-20 4-33 0 0,-23 1-7 0 0,-2 0 10 0 0,-6-9 67 0 0,-18 4-77 0 0,20 4-66 0 0,0 1 1 0 0,1-1 0 0 0,-1 0-1 0 0,1 1 1 0 0,-7-4-1 0 0,-3 0 98 0 0,0 0 0 0 0,0 0 0 0 0,0 1 0 0 0,-1 1 0 0 0,1 0 0 0 0,-23 1 0 0 0,-14-3-92 0 0,38 4-7 0 0,0 0 0 0 0,-13 2 0 0 0,-2 1 0 0 0,175-18 1 0 0,140-7 185 0 0,-243 22-267 0 0,0 0 7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14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37 7688 0 0,'0'0'349'0'0,"-1"-1"-2"0"0,-12-7-261 0 0,-1-3 5270 0 0,14 10-4526 0 0,0 1-218 0 0,0 0-42 0 0,0 0-26 0 0,0 0-73 0 0,0 0-30 0 0,0 0-8 0 0,3-2-302 0 0,1 0 0 0 0,-1 1 0 0 0,1-1-1 0 0,0 0 1 0 0,0 1 0 0 0,0 0 0 0 0,0 0-1 0 0,0 0 1 0 0,0 1 0 0 0,5-1 0 0 0,-6 1-26 0 0,13-1 66 0 0,-1 1-1 0 0,1 0 1 0 0,31 6-1 0 0,0-1-180 0 0,76 13 101 0 0,-26-7 106 0 0,-68-10-60 0 0,-23-1 81 0 0,-20 0-143 0 0,-10-3-3 0 0,19 2-60 0 0,0 1 1 0 0,0-1-1 0 0,0 1 0 0 0,-6 0 0 0 0,-156 17 73 0 0,157-16-85 0 0,0 1 0 0 0,-18 5-1 0 0,-7 3 13 0 0,20-6 25 0 0,11-2-36 0 0,1-1-1 0 0,-1 0 1 0 0,0 0 0 0 0,0 0-1 0 0,0 0 1 0 0,0-1-1 0 0,-1 0 1 0 0,-4 0 0 0 0,30 13-108 0 0,-5-9 106 0 0,0 0-1 0 0,0-1 0 0 0,1 0 1 0 0,-1-2-1 0 0,0 0 1 0 0,19-1-1 0 0,69 5 2 0 0,-59-2 0 0 0,41 1 11 0 0,-85-4 42 0 0,-2 0 11 0 0,-5 0-37 0 0,-1 1-1 0 0,1 1 0 0 0,0-1 1 0 0,-8 4-1 0 0,-14 2-30 0 0,-62 14 676 0 0,82-20-604 0 0,0 2 1 0 0,0-1-1 0 0,0 1 0 0 0,-8 4 0 0 0,10-4-126 0 0,1-1 0 0 0,0 0 1 0 0,-1 0-1 0 0,0 0 0 0 0,1 0 0 0 0,-1-1 1 0 0,-8 1-1 0 0,13-2-235 0 0,1 0-499 0 0,0 0-210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15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4 5528 0 0,'-7'-1'92'0'0,"-4"0"419"0"0,17 0 722 0 0,-4 1 169 0 0,-2 0 66 0 0,8 0 2078 0 0,-9 0-3386 0 0,0 0 0 0 0,-1 0 0 0 0,1 0 0 0 0,0 1 0 0 0,-1-1 0 0 0,1 0 0 0 0,0 1 0 0 0,-1-1 0 0 0,1 1 0 0 0,0 0 0 0 0,-1-1 0 0 0,1 1 0 0 0,-1 1 0 0 0,-16 7 380 0 0,-15 1-229 0 0,31-9-159 0 0,-10 7 128 0 0,-6 4-24 0 0,16-10-128 0 0,2-2 0 0 0,-20 4 398 0 0,2-2-349 0 0,16-2-96 0 0,2 0-1 0 0,-6 1 118 0 0,10 0-177 0 0,1 0 1 0 0,-1-1 0 0 0,1 0 0 0 0,0 0-1 0 0,-1 0 1 0 0,10-2 0 0 0,-1 1 44 0 0,70-2 790 0 0,-69 5-856 0 0,-14-2 0 0 0,1 0 0 0 0,-1 0 0 0 0,1 0 0 0 0,-1 0 0 0 0,1 1 0 0 0,-1-1 0 0 0,0 0 0 0 0,1 0 0 0 0,-1 1 0 0 0,0-1 0 0 0,1 0 0 0 0,-1 1 0 0 0,0-1 0 0 0,1 0 0 0 0,-1 1 0 0 0,0-1 0 0 0,0 1 0 0 0,1-1 0 0 0,-1 0 0 0 0,0 2 0 0 0,0-2 0 0 0,0 1 0 0 0,0 0 0 0 0,0-1 0 0 0,0 1 0 0 0,-1 0 0 0 0,1-1 0 0 0,0 1 0 0 0,-1 0 0 0 0,1-1 0 0 0,0 1 0 0 0,-1 0 0 0 0,1-1 0 0 0,-1 1 0 0 0,1-1 0 0 0,-1 1 0 0 0,1-1 0 0 0,-1 1 0 0 0,1-1 0 0 0,-1 1 0 0 0,0-1 0 0 0,1 0 0 0 0,-1 1 0 0 0,0-1 0 0 0,0 1 0 0 0,0-1 0 0 0,-1 0 0 0 0,1 1 0 0 0,0-1 0 0 0,0 0 0 0 0,-1 1 0 0 0,1 0 0 0 0,0-1 0 0 0,0 1 0 0 0,0 0 0 0 0,0 0 0 0 0,0-1 0 0 0,0 1 0 0 0,0 0 0 0 0,0 0 0 0 0,-1 2 0 0 0,-4 2 11 0 0,5-5-12 0 0,1 0 0 0 0,0 0 0 0 0,-1 0 0 0 0,1 1 0 0 0,0-1 0 0 0,0 0 0 0 0,-1 0 0 0 0,1 0 0 0 0,0 0 0 0 0,0 1 0 0 0,-1-1 0 0 0,1 0 0 0 0,0 0 0 0 0,0 1 0 0 0,-1-1 0 0 0,1 0 0 0 0,0 0 0 0 0,0 1 0 0 0,0-1 0 0 0,0 0 0 0 0,0 0 0 0 0,-1 1 0 0 0,1-1 0 0 0,0 0 0 0 0,0 1 0 0 0,0-1 0 0 0,0 0 0 0 0,0 1 0 0 0,0-1 0 0 0,0 0 0 0 0,0 1 0 0 0,0-1 0 0 0,0 0 0 0 0,0 1 0 0 0,0-1 0 0 0,0 0 0 0 0,1 1 0 0 0,-1-1 0 0 0,0 0 0 0 0,0 0 0 0 0,0 1 0 0 0,0-1 0 0 0,0 0 0 0 0,1 0 0 0 0,-1 1 0 0 0,0-1 0 0 0,0 0 0 0 0,0 0 0 0 0,1 1 0 0 0,-1-1 0 0 0,0 0 0 0 0,0 0 0 0 0,1 0 0 0 0,-1 1 0 0 0,3 3 280 0 0,-3 2-255 0 0,1-5-21 0 0,-1-1 0 0 0,1 1 0 0 0,-1 0 0 0 0,1-1 0 0 0,-1 1 0 0 0,1-1 0 0 0,0 0 0 0 0,0 1 0 0 0,-1-1 1 0 0,1 0-1 0 0,0 1 0 0 0,-1-1 0 0 0,3 0 0 0 0,10-1 7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24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17967 0 0,'1'2'407'0'0,"3"12"361"0"0,5 28-1 0 0,-7-29-461 0 0,1-1 0 0 0,0 1 0 0 0,1-1 0 0 0,7 17 0 0 0,-7-16 288 0 0,1 3-429 0 0,13 4-310 0 0,-17-18-58 0 0,0-1-1 0 0,0 0 1 0 0,0 0 0 0 0,1 0-1 0 0,-1-1 1 0 0,0 1-1 0 0,1 0 1 0 0,-1 0 0 0 0,0-1-1 0 0,1 1 1 0 0,-1-1-1 0 0,1 1 1 0 0,-1-1-1 0 0,3 1 1 0 0,1-1-6735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2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12784 0 0,'0'0'586'0'0,"0"0"-15"0"0,2 2-367 0 0,0 2-71 0 0,1-1 0 0 0,-1 1 0 0 0,0 0 1 0 0,0 0-1 0 0,-1 0 0 0 0,1 0 0 0 0,-1 0 0 0 0,0 0 1 0 0,0 1-1 0 0,1 5 0 0 0,-1 8 1184 0 0,1 21 1 0 0,2 71 1252 0 0,-4-97-2162 0 0,0-1 0 0 0,-1 1 0 0 0,-4 21 0 0 0,-1 10 454 0 0,2-7-726 0 0,-2-2 1 0 0,-1 1-1 0 0,-2-1 0 0 0,-1 0 1 0 0,-24 54-1 0 0,30-79-369 0 0,0 0 0 0 0,-1-1 0 0 0,-1 1 0 0 0,1-1 0 0 0,-11 12 0 0 0,14-20-109 0 0,1 1 1 0 0,-1-1-1 0 0,0 1 1 0 0,0-1-1 0 0,1 0 1 0 0,-1 0-1 0 0,-3 2 1 0 0,3-3-4708 0 0,2 0-1403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2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10136 0 0,'0'0'464'0'0,"0"0"-10"0"0,0 2-294 0 0,0 0 168 0 0,-1 1-1 0 0,1 0 1 0 0,-1-1 0 0 0,1 1-1 0 0,-1-1 1 0 0,0 1-1 0 0,0-1 1 0 0,0 1-1 0 0,0-1 1 0 0,-1 0 0 0 0,1 0-1 0 0,-1 1 1 0 0,-2 2-1 0 0,-30 28 3375 0 0,8-9-3103 0 0,-15 34 151 0 0,22-30-586 0 0,13-18-120 0 0,0 0-1 0 0,1 1 1 0 0,0 0 0 0 0,0 0-1 0 0,-5 21 1 0 0,10-31-39 0 0,0 0 0 0 0,0 0 0 0 0,0 0 0 0 0,0 0 1 0 0,0 0-1 0 0,0 1 0 0 0,0-1 0 0 0,1 0 0 0 0,-1 0 1 0 0,0 0-1 0 0,1 0 0 0 0,-1 0 0 0 0,0 0 1 0 0,1 0-1 0 0,-1 0 0 0 0,1 0 0 0 0,0 0 0 0 0,-1 0 1 0 0,1 0-1 0 0,0 0 0 0 0,0 0 0 0 0,-1 0 0 0 0,3 1 0 0 0,0 0 5 0 0,-1 0-1 0 0,1 0 1 0 0,0 0-1 0 0,0-1 1 0 0,0 1-1 0 0,6 1 0 0 0,1 0 17 0 0,0-1 1 0 0,0 0-1 0 0,1 0 0 0 0,-1-1 0 0 0,1-1 0 0 0,-1 0 0 0 0,15-2 0 0 0,-2-1 196 0 0,0-1 1 0 0,26-9-1 0 0,-27 7-355 0 0,-1-2-1 0 0,33-17 0 0 0,7-12-4346 0 0,-48 28 2642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25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75 11520 0 0,'0'0'528'0'0,"0"0"-16"0"0,1 0-326 0 0,15-8 3380 0 0,0 2 0 0 0,19-6 0 0 0,-15 6-3365 0 0,-10 3 27 0 0,0 0 1 0 0,0 0 0 0 0,14-8-1 0 0,2 3-116 0 0,-19 6-118 0 0,21-9-193 0 0,-27 11 175 0 0,-1 0 1 0 0,0 0-1 0 0,0 0 0 0 0,0-1 1 0 0,0 1-1 0 0,1 0 0 0 0,-1 0 1 0 0,0 0-1 0 0,0 0 0 0 0,0 0 1 0 0,1 0-1 0 0,-1 0 0 0 0,0-1 1 0 0,0 1-1 0 0,0 0 0 0 0,1 0 1 0 0,-1 0-1 0 0,0 0 0 0 0,0 0 1 0 0,0 0-1 0 0,1 0 0 0 0,-1 0 1 0 0,0 0-1 0 0,0 0 0 0 0,1 0 1 0 0,-1 0-1 0 0,0 0 0 0 0,0 0 1 0 0,0 1-1 0 0,1-1 0 0 0,-1 0 1 0 0,0 0-1 0 0,0 0 0 0 0,0 0 1 0 0,1 0-1 0 0,-1 0 0 0 0,0 0 1 0 0,0 1-1 0 0,0-1 0 0 0,0 0 1 0 0,1 0-1 0 0,-1 0 0 0 0,0 0 1 0 0,0 1-1 0 0,0-1 0 0 0,0 0 1 0 0,0 0-1 0 0,0 0 0 0 0,0 1 1 0 0,1-1-1 0 0,-1 0 0 0 0,0 11-262 0 0,0-11 307 0 0,-8 109-201 0 0,23 182 26 0 0,-3-131 179 0 0,6 27 265 0 0,-4-56 454 0 0,-10-94-465 0 0,-1-15 37 0 0,-1 0 1 0 0,-1-1-1 0 0,-1 1 0 0 0,-1 0 0 0 0,-4 22 0 0 0,3-31-136 0 0,-1 0 61 0 0,0 0 0 0 0,0 1 1 0 0,-8 17-1 0 0,9-27-186 0 0,0 0-1 0 0,0-1 1 0 0,0 1 0 0 0,-1 0-1 0 0,0-1 1 0 0,1 1-1 0 0,-1-1 1 0 0,0 0 0 0 0,0 0-1 0 0,-1 0 1 0 0,1 0-1 0 0,-1-1 1 0 0,1 0 0 0 0,-1 1-1 0 0,-5 1 1 0 0,2-1-32 0 0,-1 0 0 0 0,0-1 0 0 0,0 0 0 0 0,0 0 0 0 0,0-1 0 0 0,0 0 1 0 0,-1 0-1 0 0,-14-1 0 0 0,4-2-482 0 0,0-1 0 0 0,-32-8 1 0 0,6-3-449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25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16583 0 0,'0'0'1276'0'0,"0"0"-822"0"0,0 0-230 0 0,0 0 470 0 0,0 0 224 0 0,0 0 46 0 0,-1 2-63 0 0,0 0-759 0 0,1 1 1 0 0,-1 0-1 0 0,1 0 0 0 0,-1-1 0 0 0,1 1 1 0 0,0 0-1 0 0,0-1 0 0 0,0 1 0 0 0,1 0 1 0 0,-1 0-1 0 0,1-1 0 0 0,0 4 0 0 0,0-4-219 0 0,-1 0-1 0 0,1 0 0 0 0,-1 0 0 0 0,0 0 1 0 0,1 0-1 0 0,-1 0 0 0 0,0 0 1 0 0,0 1-1 0 0,0-1 0 0 0,-1 2 0 0 0,0 4-1715 0 0,1 5 225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2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16040 0 0,'0'0'362'0'0,"0"0"47"0"0,0 0 30 0 0,0 0-46 0 0,0 0-149 0 0,0 0 311 0 0,1-1 165 0 0,5-10 202 0 0,-2 4-596 0 0,-1 0-1 0 0,11-12 1 0 0,-13 18-291 0 0,1-1 1 0 0,-1 0-1 0 0,1 1 1 0 0,-1 0 0 0 0,1-1-1 0 0,0 1 1 0 0,-1 0-1 0 0,1 0 1 0 0,0 0-1 0 0,0 0 1 0 0,0 0 0 0 0,0 0-1 0 0,0 1 1 0 0,0-1-1 0 0,4 0 1 0 0,2-1 26 0 0,-1 0 0 0 0,1 0 1 0 0,-1-1-1 0 0,0 1 0 0 0,0-2 0 0 0,0 1 0 0 0,0-1 1 0 0,11-8-1 0 0,13-7-5 0 0,25-3-281 0 0,-53 20 98 0 0,0 0-1 0 0,0 1 1 0 0,1-1-1 0 0,-1 1 1 0 0,1 0-1 0 0,-1 0 1 0 0,5-1-1 0 0,-7 2-213 0 0,1 19-500 0 0,-1 8 512 0 0,-18 123 314 0 0,13-126 107 0 0,2-14-21 0 0,1 1 1 0 0,-1 12-1 0 0,2 44 195 0 0,0-66-230 0 0,0-1-138 0 0,0 0-56 0 0,0 0-17 0 0,9-8 102 0 0,33-61 528 0 0,-7 18-248 0 0,-33 49-166 0 0,0 1 0 0 0,-1 0 0 0 0,1-1 0 0 0,0 1-1 0 0,0 0 1 0 0,0 0 0 0 0,0 0 0 0 0,0 0 0 0 0,0 1-1 0 0,0-1 1 0 0,0 0 0 0 0,0 1 0 0 0,4-1 0 0 0,3-1 292 0 0,-8 2-336 0 0,1 1 0 0 0,-1-1 0 0 0,0 1-1 0 0,0 0 1 0 0,1 0 0 0 0,-1 0 0 0 0,0 0 0 0 0,0 0-1 0 0,0 0 1 0 0,0 0 0 0 0,1 2 0 0 0,0-1-18 0 0,-1 0 1 0 0,0 0 0 0 0,0 0-1 0 0,0 0 1 0 0,0 1-1 0 0,0-1 1 0 0,0 0 0 0 0,-1 0-1 0 0,1 1 1 0 0,-1-1-1 0 0,1 1 1 0 0,-1-1 0 0 0,0 0-1 0 0,0 1 1 0 0,0-1-1 0 0,0 1 1 0 0,-1-1 0 0 0,0 5-1 0 0,-1 1 55 0 0,-1 1 0 0 0,0-1 0 0 0,-7 16-1 0 0,2-7-10 0 0,2-4-28 0 0,-1 0-1 0 0,0-1 0 0 0,-9 12 1 0 0,5-10-139 0 0,7-9-202 0 0,0 0 0 0 0,0 0 0 0 0,-1 0 0 0 0,1 0-1 0 0,-1-1 1 0 0,-8 6 0 0 0,-15 10-2733 0 0,13-11 742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0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38 618 17503 0 0,'-4'13'301'0'0,"3"-8"-160"0"0,-1 0 0 0 0,1 0 0 0 0,-1 1 0 0 0,0-1 0 0 0,0 0 0 0 0,-1-1 0 0 0,1 1 0 0 0,-1 0 0 0 0,0-1-1 0 0,0 1 1 0 0,-6 4 0 0 0,9-8 230 0 0,1-2 117 0 0,10-4 177 0 0,-6 3-435 0 0,0 0 0 0 0,0-1 0 0 0,-1 1 0 0 0,1-1 0 0 0,5-5 0 0 0,4-5-6 0 0,1 0 0 0 0,0 1 0 0 0,1 1 0 0 0,30-16 0 0 0,-18 11-694 0 0,1-1 0 0 0,-2-1-1 0 0,37-32 1 0 0,-50 37-676 0 0,-1-1 1 0 0,-1-1-1 0 0,0 0 0 0 0,-1-1 1 0 0,-1 0-1 0 0,14-28 0 0 0,-17 29 721 0 0,-1 0-1 0 0,-1-1 1 0 0,-1 0-1 0 0,0 0 1 0 0,2-20-1 0 0,-2-4 220 0 0,-2 0 0 0 0,-3-46 0 0 0,0 22 952 0 0,1 49 591 0 0,0 21 1688 0 0,0 24-693 0 0,6 48-570 0 0,-1-26-1124 0 0,-3-24-319 0 0,8 96 370 0 0,-5-66-531 0 0,-5-40-158 0 0,2 0 1 0 0,4 26 0 0 0,-3-30 206 0 0,1 25 0 0 0,-4-30-28 0 0,0-1 0 0 0,1 0 0 0 0,0 0-1 0 0,1 0 1 0 0,0 0 0 0 0,0 0 0 0 0,6 15-1 0 0,-7-21-229 0 0,0 0 0 0 0,0 1 0 0 0,-1-1 0 0 0,1 0 0 0 0,-1 0 0 0 0,1 1 0 0 0,-1-1-1 0 0,0 3 1 0 0,0-3-205 0 0,0-2 0 0 0,0 0 0 0 0,0 0 0 0 0,1-12-752 0 0,1 7 766 0 0,3-5-974 0 0,-1-1 1 0 0,3-16-1 0 0,-3 15-222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2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47 13472 0 0,'0'0'620'0'0,"0"0"-16"0"0,-3 8-364 0 0,1 3 406 0 0,2 1 0 0 0,-1-1 0 0 0,1 1 0 0 0,3 17 0 0 0,0 12 791 0 0,-3-35-1216 0 0,1 0 0 0 0,0 1-1 0 0,0-1 1 0 0,1 0 0 0 0,2 7-1 0 0,-2-6-137 0 0,0-1 0 0 0,-1 0 1 0 0,1 1-1 0 0,-1-1 0 0 0,0 8 0 0 0,-1-4-92 0 0,0-7-249 0 0,14-12-470 0 0,8-7 309 0 0,1-1 0 0 0,-2-1-1 0 0,25-27 1 0 0,15-13 1144 0 0,1 11 561 0 0,-16 13-228 0 0,-39 30-913 0 0,0-1-1 0 0,0 1 0 0 0,0 1 1 0 0,1 0-1 0 0,-1 0 1 0 0,12-3-1 0 0,-17 6-113 0 0,-1-1 1 0 0,1 1-1 0 0,0 0 1 0 0,0 0-1 0 0,-1 0 1 0 0,1 0-1 0 0,0 0 1 0 0,-1 0-1 0 0,1 0 1 0 0,0 1-1 0 0,-1-1 1 0 0,1 1-1 0 0,0-1 1 0 0,-1 1-1 0 0,1 0 0 0 0,-1-1 1 0 0,1 1-1 0 0,-1 0 1 0 0,1 0-1 0 0,-1 0 1 0 0,1 0-1 0 0,1 2 1 0 0,-1-1-5 0 0,-1 0-1 0 0,1 0 1 0 0,0 0 0 0 0,-1 0 0 0 0,1 1-1 0 0,-1-1 1 0 0,0 0 0 0 0,0 1 0 0 0,0-1 0 0 0,0 1-1 0 0,0-1 1 0 0,0 5 0 0 0,0-2-41 0 0,-1 0 1 0 0,-1 0-1 0 0,1 0 1 0 0,-1 0-1 0 0,1-1 0 0 0,-2 1 1 0 0,1 0-1 0 0,0-1 1 0 0,-1 1-1 0 0,0-1 1 0 0,-4 8-1 0 0,-4 5 372 0 0,-19 25 0 0 0,13-19-70 0 0,4-6-521 0 0,1-1 1 0 0,-2 0-1 0 0,0 0 0 0 0,-22 19 0 0 0,16-17-1447 0 0,14-13 1016 0 0,0 1 0 0 0,-1-2 0 0 0,1 1 0 0 0,-9 5 0 0 0,-3-8-3338 0 0,16-2 3663 0 0,1 0 181 0 0,-10 3 884 0 0,8-2-548 0 0,1 0 0 0 0,-1 1 0 0 0,0-1 0 0 0,1 0 0 0 0,-1 1-1 0 0,0-1 1 0 0,1 1 0 0 0,0 0 0 0 0,-1 0 0 0 0,1-1 0 0 0,0 1 0 0 0,0 0-1 0 0,-1 3 1 0 0,-10 30 1734 0 0,4-10-1079 0 0,5-18-631 0 0,-4 10 161 0 0,1 0-1 0 0,1 0 0 0 0,-6 33 1 0 0,10-42-301 0 0,-1 1 0 0 0,0-1 1 0 0,-1 0-1 0 0,-5 13 0 0 0,-3 14-15 0 0,3-18-47 0 0,8-17-2 0 0,0 0 1 0 0,0 1-1 0 0,-1-1 0 0 0,1 0 0 0 0,0 0 0 0 0,0 1 0 0 0,0-1 0 0 0,0 0 1 0 0,0 0-1 0 0,-1 1 0 0 0,1-1 0 0 0,0 0 0 0 0,0 0 0 0 0,0 0 0 0 0,-1 1 1 0 0,1-1-1 0 0,0 0 0 0 0,0 0 0 0 0,-1 0 0 0 0,1 0 0 0 0,0 1 0 0 0,-1-1 1 0 0,1 0-1 0 0,0 0 0 0 0,0 0 0 0 0,-1 0 0 0 0,1 0 0 0 0,0 0 0 0 0,-1 0 1 0 0,1 0-1 0 0,0 0 0 0 0,0 0 0 0 0,-1 0 0 0 0,0 0 0 0 0,0 0-13 0 0,0 1 79 0 0,0-1-167 0 0,1 0 0 0 0,0 1 1 0 0,0-1-1 0 0,-1 0 0 0 0,1 1 1 0 0,0-1-1 0 0,-1 0 0 0 0,1 0 0 0 0,0 0 1 0 0,0 1-1 0 0,-1-1 0 0 0,1 0 0 0 0,0 0 1 0 0,-1 0-1 0 0,1 0 0 0 0,-1 1 1 0 0,1-1-1 0 0,0 0 0 0 0,-1 0 0 0 0,1 0 1 0 0,0 0-1 0 0,-1 0 0 0 0,1 0 1 0 0,-1 0-1 0 0,1 0 0 0 0,0 0 0 0 0,-1 0 1 0 0,1 0-1 0 0,0 0 0 0 0,-1-1 0 0 0,1 1 1 0 0,-1 0-1 0 0,1 0 0 0 0,0 0 1 0 0,-1 0-1 0 0,1-1 0 0 0,0 1 0 0 0,0 0 1 0 0,-1 0-1 0 0,1-1 0 0 0,0 1 1 0 0,-1 0-1 0 0,1 0 0 0 0,0-1 0 0 0,0 1 1 0 0,0 0-1 0 0,-1-1 0 0 0,1 1 0 0 0,0 0 1 0 0,0-1-1 0 0,0 1 0 0 0,0-1 1 0 0,0 1-1 0 0,-1 0 0 0 0,1-1 0 0 0,0 1 1 0 0,0 0-1 0 0,0-2 0 0 0,-1-4-787 0 0,0 0 1 0 0,1-1-1 0 0,0 1 0 0 0,0-1 0 0 0,0 1 0 0 0,1-1 0 0 0,0 1 0 0 0,0-1 1 0 0,3-8-1 0 0,1-4-337 0 0,18-54-1266 0 0,-20 65 2449 0 0,1 1 1 0 0,0 0-1 0 0,7-9 1 0 0,7-15 3097 0 0,4-4 3504 0 0,-22 34-6441 0 0,1 1 0 0 0,-1-1 0 0 0,0 1-1 0 0,1-1 1 0 0,-1 1 0 0 0,1-1 0 0 0,-1 1 0 0 0,1 0-1 0 0,-1-1 1 0 0,1 1 0 0 0,-1-1 0 0 0,1 1 0 0 0,-1 0-1 0 0,1 0 1 0 0,0-1 0 0 0,-1 1 0 0 0,1 0 0 0 0,0 0-1 0 0,-1 0 1 0 0,1-1 0 0 0,-1 1 0 0 0,1 0 0 0 0,0 0-1 0 0,-1 0 1 0 0,1 0 0 0 0,0 0 0 0 0,-1 1 0 0 0,1-1-1 0 0,0 0 1 0 0,-1 0 0 0 0,1 0 0 0 0,0 0 0 0 0,-1 1-1 0 0,1-1 1 0 0,-1 0 0 0 0,2 1 0 0 0,18 11 1009 0 0,-17-9-900 0 0,0 0 1 0 0,0 0-1 0 0,-1 0 1 0 0,1 1-1 0 0,-1-1 0 0 0,0 1 1 0 0,0 0-1 0 0,3 7 0 0 0,6 11 442 0 0,-6-13-392 0 0,-1 1-1 0 0,0 0 1 0 0,0-1-1 0 0,-1 2 0 0 0,0-1 1 0 0,-1 0-1 0 0,-1 0 1 0 0,2 21-1 0 0,-3-28-205 0 0,1 0 0 0 0,0 1 0 0 0,0-1 0 0 0,-1 0 0 0 0,3 4-1 0 0,4 18 513 0 0,-6-22-499 0 0,0-1 0 0 0,-1 1 0 0 0,1 0-1 0 0,0-1 1 0 0,0 1 0 0 0,0-1 0 0 0,1 1-1 0 0,-1-1 1 0 0,3 4 0 0 0,-4-6-54 0 0,1 1 1 0 0,-1 0-1 0 0,1-1 0 0 0,0 1 1 0 0,-1 0-1 0 0,1-1 0 0 0,-1 1 1 0 0,1 0-1 0 0,0-1 1 0 0,0 1-1 0 0,-1-1 0 0 0,1 0 1 0 0,0 1-1 0 0,0-1 1 0 0,0 0-1 0 0,-1 1 0 0 0,1-1 1 0 0,0 0-1 0 0,0 0 0 0 0,0 0 1 0 0,0 1-1 0 0,0-1 1 0 0,-1 0-1 0 0,1 0 0 0 0,0 0 1 0 0,0-1-1 0 0,0 1 1 0 0,0 0-1 0 0,0 0 0 0 0,0 0 1 0 0,-1-1-1 0 0,1 1 0 0 0,0 0 1 0 0,1-1-1 0 0,9-8 100 0 0,-1 0-1 0 0,0 0 0 0 0,0-1 1 0 0,-1 0-1 0 0,0-1 1 0 0,12-19-1 0 0,-6 9-32 0 0,62-89-1819 0 0,-55 75-7397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28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261 244 3680 0 0,'0'0'284'0'0,"0"0"123"0"0,0 0 1210 0 0,0 0 551 0 0,0 0 110 0 0,0 0-147 0 0,0 0-715 0 0,0 0-316 0 0,0 0-63 0 0,0 0-34 0 0,0 0-98 0 0,0 0-45 0 0,-2-1-11 0 0,0-2-613 0 0,-1 0-1 0 0,0-1 1 0 0,1 1-1 0 0,0 0 1 0 0,0-1-1 0 0,0 1 1 0 0,0-1-1 0 0,0 0 1 0 0,1 0-1 0 0,-2-5 1 0 0,2 4-94 0 0,-1-1 1 0 0,-1 0-1 0 0,1 1 0 0 0,-7-10 1 0 0,1 5-20 0 0,0 0-1 0 0,-1 0 1 0 0,-1 1-1 0 0,-18-14 1 0 0,-47-26-3390 0 0,50 34-76 0 0,-30-21-3962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32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6968 0 0,'0'0'316'0'0,"1"1"-3"0"0,0 0-278 0 0,-1-1-1 0 0,1 1 0 0 0,-1 0 1 0 0,1-1-1 0 0,-1 1 1 0 0,1 0-1 0 0,-1 0 1 0 0,0-1-1 0 0,1 1 1 0 0,-1 0-1 0 0,0 0 0 0 0,1-1 1 0 0,-1 1-1 0 0,0 0 1 0 0,0 0-1 0 0,0 0 1 0 0,0-1-1 0 0,0 1 0 0 0,0 0 1 0 0,0 0-1 0 0,0 0 1 0 0,0-1-1 0 0,0 1 1 0 0,-1 1-1 0 0,0 1 333 0 0,-4 31 4556 0 0,5-28-4725 0 0,0-4-134 0 0,0 0 0 0 0,0 0-1 0 0,0 0 1 0 0,0 0 0 0 0,0 0 0 0 0,0 0 0 0 0,1 0-1 0 0,-1 0 1 0 0,0 0 0 0 0,1 0 0 0 0,0-1 0 0 0,1 3 0 0 0,-2-3 69 0 0,0-1-18 0 0,2 0-11 0 0,-1 0-150 0 0,0 0-1 0 0,0 0 1 0 0,0 0 0 0 0,0 0 0 0 0,0 0 0 0 0,0 0 0 0 0,1 1 0 0 0,-1-1 0 0 0,0 0 0 0 0,0 1 0 0 0,0-1 0 0 0,0 1 0 0 0,0-1 0 0 0,0 1 0 0 0,0-1 0 0 0,-1 1 0 0 0,1 0 0 0 0,0-1 0 0 0,0 1 0 0 0,0 0 0 0 0,-1 0 0 0 0,2 1 0 0 0,9 6-2995 0 0,4-1-1691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33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2304 0 0,'9'-3'561'0'0,"-8"3"1517"0"0,2 3 6936 0 0,5-3-5724 0 0,11-5-3981 0 0,-13 2 1889 0 0,17 0-738 0 0,0 0-1 0 0,1 1 0 0 0,33 2 1 0 0,-24 1-277 0 0,-26-1-145 0 0,-4-1-21 0 0,0 1 1 0 0,0 0-1 0 0,0 0 1 0 0,0 1-1 0 0,0-1 1 0 0,0 1-1 0 0,0-1 1 0 0,0 1-1 0 0,0 0 0 0 0,0 0 1 0 0,0 0-1 0 0,0 0 1 0 0,0 1-1 0 0,0-1 1 0 0,-1 1-1 0 0,1 0 0 0 0,-1 0 1 0 0,1 0-1 0 0,-1 0 1 0 0,0 0-1 0 0,3 4 1 0 0,-5-6-7 0 0,1 0 0 0 0,-1 0 0 0 0,0 1 0 0 0,0-1 0 0 0,0 0 0 0 0,0 0 1 0 0,1 0-1 0 0,-1 1 0 0 0,0-1 0 0 0,0 0 0 0 0,0 0 0 0 0,0 1 0 0 0,0-1 0 0 0,0 0 1 0 0,0 0-1 0 0,0 1 0 0 0,0-1 0 0 0,0 0 0 0 0,0 0 0 0 0,0 1 0 0 0,0-1 0 0 0,0 0 1 0 0,0 0-1 0 0,0 1 0 0 0,0-1 0 0 0,0 0 0 0 0,0 0 0 0 0,0 0 0 0 0,0 1 0 0 0,0-1 1 0 0,0 0-1 0 0,0 0 0 0 0,-1 1 0 0 0,1-1 0 0 0,0 0 0 0 0,0 0 0 0 0,0 0 0 0 0,-1 1 1 0 0,-11 5 148 0 0,6-5-128 0 0,0 1 0 0 0,0-1 0 0 0,-10 0 0 0 0,-109-7 48 0 0,83 4-80 0 0,42 2 0 0 0,0 0 0 0 0,0 0 0 0 0,-1 0 0 0 0,1 0 0 0 0,0 0 0 0 0,-1 0 0 0 0,1 0 0 0 0,0 0 0 0 0,0-1 0 0 0,-1 1 0 0 0,1 0 0 0 0,0 0 0 0 0,0 0 0 0 0,-1 0 0 0 0,1-1 0 0 0,0 1 0 0 0,0 0 0 0 0,0 0 0 0 0,-1-1 0 0 0,1 1 0 0 0,0 0 0 0 0,0 0 0 0 0,0-1 0 0 0,0 1 0 0 0,0 0 0 0 0,0-1 0 0 0,0 1 0 0 0,0-1 0 0 0,0 1 0 0 0,1-1 1 0 0,-1 1-1 0 0,0-1 0 0 0,1 1 0 0 0,-1 0 0 0 0,0-1 0 0 0,1 1 0 0 0,-1 0 0 0 0,1-1 0 0 0,-1 1 0 0 0,1 0 0 0 0,-1-1 0 0 0,0 1 0 0 0,1 0 0 0 0,-1 0 0 0 0,1 0 0 0 0,-1-1 0 0 0,1 1 0 0 0,0 0 0 0 0,18-5-21 0 0,-10 3-19 0 0,56-11 28 0 0,-48 10 12 0 0,0 1 0 0 0,0 0 0 0 0,21 2 0 0 0,25 4 0 0 0,-49-2 0 0 0,18-2 12 0 0,-31 0 48 0 0,-1 0 12 0 0,0 0 0 0 0,0 2-59 0 0,0-1-1 0 0,0 0 0 0 0,-1 0 1 0 0,1 0-1 0 0,0 0 0 0 0,-1 0 0 0 0,1 0 1 0 0,0 0-1 0 0,-1 0 0 0 0,0-1 1 0 0,1 1-1 0 0,-1 0 0 0 0,1 0 0 0 0,-1 0 1 0 0,0 0-1 0 0,0-1 0 0 0,1 1 1 0 0,-3 1-1 0 0,-20 12 143 0 0,7-5-62 0 0,6-3-59 0 0,1 0 0 0 0,-1-1 1 0 0,-1 0-1 0 0,-12 3 0 0 0,-19 10 1 0 0,32-14-68 0 0,0 0 0 0 0,0-1 0 0 0,0 0 0 0 0,0-1-1 0 0,0 0 1 0 0,-1-1 0 0 0,1 0 0 0 0,-21-1 0 0 0,17 2-1627 0 0,9 0 908 0 0,-5-1-674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0:5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8 182 2304 0 0,'0'0'412'0'0,"0"0"889"0"0,-5 0 1016 0 0,3 0-1459 0 0,3 0 3924 0 0,292-9-359 0 0,-178 9-3891 0 0,95 0 210 0 0,-90 1-368 0 0,91 3 180 0 0,348 0 214 0 0,-524-5-734 0 0,307-7 428 0 0,-8-5-177 0 0,-88 3-178 0 0,196-8 165 0 0,114-2-104 0 0,-36 4-10 0 0,-6 1-25 0 0,338-10-66 0 0,-229 11 143 0 0,-50 1 6 0 0,-200 8-216 0 0,-207 4 0 0 0,141-1 0 0 0,202-3 0 0 0,-181 1 54 0 0,-215 1 32 0 0,-7 0-1792 0 0,-37 1-2522 0 0,10-2-2505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0:5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15576 0 0,'2'1'712'0'0,"11"9"-464"0"0,1 0 0 0 0,0-1 1 0 0,1-1-1 0 0,29 13 1 0 0,69 18 444 0 0,-27-11 77 0 0,-45-13-211 0 0,67 36 1 0 0,-93-42-478 0 0,0 0 0 0 0,-1 1 0 0 0,0 1-1 0 0,0 0 1 0 0,-2 0 0 0 0,1 2 0 0 0,13 16 0 0 0,-23-24-28 0 0,0 0-1 0 0,0 0 1 0 0,0 0-1 0 0,-1 0 0 0 0,0 0 1 0 0,0 0-1 0 0,0 1 1 0 0,0-1-1 0 0,-1 0 0 0 0,0 1 1 0 0,0 0-1 0 0,-1-1 1 0 0,1 1-1 0 0,-1 0 1 0 0,0-1-1 0 0,-1 1 0 0 0,0-1 1 0 0,1 1-1 0 0,-2-1 1 0 0,1 1-1 0 0,-1-1 0 0 0,0 1 1 0 0,0-1-1 0 0,-4 8 1 0 0,-1-1 123 0 0,0 0 1 0 0,0-1 0 0 0,-1 0-1 0 0,-1-1 1 0 0,0 0 0 0 0,0 0-1 0 0,-1 0 1 0 0,0-2 0 0 0,-14 11-1 0 0,-23 11 339 0 0,-2-1 0 0 0,-57 24 1 0 0,-110 33-2115 0 0,162-69-6888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0:5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14656 0 0,'0'0'670'0'0,"0"2"-12"0"0,0 40 582 0 0,-8 59 1 0 0,-5 61 1416 0 0,8-81-2356 0 0,4 27-120 0 0,1-63-6217 0 0,0-32-652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0:5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10800 0 0,'5'-10'187'0'0,"-1"-1"1"0"0,1 1-1 0 0,1 0 0 0 0,0 0 1 0 0,1 1-1 0 0,10-13 1 0 0,-13 19 101 0 0,0 0 0 0 0,0 0 1 0 0,0 1-1 0 0,0 0 1 0 0,0 0-1 0 0,1 0 0 0 0,-1 0 1 0 0,1 0-1 0 0,-1 1 1 0 0,1 0-1 0 0,9-1 0 0 0,12-4 490 0 0,-24 5-735 0 0,1 0-1 0 0,0 0 1 0 0,0 1-1 0 0,-1 0 0 0 0,1-1 1 0 0,0 1-1 0 0,0 0 0 0 0,0 1 1 0 0,0-1-1 0 0,-1 0 0 0 0,1 1 1 0 0,0-1-1 0 0,0 1 0 0 0,-1 0 1 0 0,1 0-1 0 0,0 0 0 0 0,-1 0 1 0 0,1 1-1 0 0,-1-1 1 0 0,0 1-1 0 0,1-1 0 0 0,-1 1 1 0 0,0 0-1 0 0,3 3 0 0 0,3 4 29 0 0,0 0 1 0 0,-1 1-1 0 0,0 0 0 0 0,7 15 0 0 0,-7-13 33 0 0,4 9 49 0 0,-1 1 0 0 0,-1 0 1 0 0,-1 1-1 0 0,0-1 0 0 0,-2 2 0 0 0,-1-1 1 0 0,-1 1-1 0 0,-1 0 0 0 0,0 45 0 0 0,-3-48 6 0 0,-1 0 0 0 0,-1-1-1 0 0,-4 23 1 0 0,3-34-339 0 0,1 0 1 0 0,-1 1-1 0 0,0-1 1 0 0,-1 0-1 0 0,0-1 1 0 0,-1 1-1 0 0,0-1 1 0 0,-10 14-1 0 0,4-10-6476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0:5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4144 0 0,'0'0'319'0'0,"0"0"190"0"0,0 0 1581 0 0,0 0 718 0 0,1 2 140 0 0,1 7-526 0 0,-2-7-2227 0 0,1 0 0 0 0,-1 0 0 0 0,0-1 0 0 0,1 1 0 0 0,-1 0 0 0 0,1-1 0 0 0,0 1 0 0 0,0 0 0 0 0,-1-1 0 0 0,1 1 0 0 0,2 1-1 0 0,25 25 1304 0 0,-18-19-1278 0 0,-1 1 0 0 0,0-1 0 0 0,-1 1-1 0 0,9 13 1 0 0,-15-19-194 0 0,0 0-1 0 0,0 0 0 0 0,0 1 1 0 0,0-1-1 0 0,-1 1 1 0 0,1-1-1 0 0,-1 1 1 0 0,-1-1-1 0 0,1 1 1 0 0,-1 0-1 0 0,1-1 1 0 0,-1 1-1 0 0,-1 0 0 0 0,1-1 1 0 0,-2 9-1 0 0,0-4-11 0 0,0 0 0 0 0,0-1 0 0 0,-1 0-1 0 0,0 1 1 0 0,0-1 0 0 0,-9 14-1 0 0,-10 14-13 0 0,19-32 0 0 0,0 0 0 0 0,-1 0 0 0 0,1 0 0 0 0,-8 6 0 0 0,2 1 11 0 0,0 4 32 0 0,5-8-36 0 0,8-5-19 0 0,10-6-45 0 0,-13 4 48 0 0,21-10-378 0 0,0-1 0 0 0,0-1 0 0 0,28-22 0 0 0,-49 33 326 0 0,31-19-681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0:5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95 315 2760 0 0,'-2'0'207'0'0,"-23"2"1384"0"0,23-2-720 0 0,0 1 1 0 0,1-1 0 0 0,-1 1-1 0 0,1-1 1 0 0,-1 1 0 0 0,1-1-1 0 0,-1 1 1 0 0,1 0 0 0 0,-1 0-1 0 0,1 0 1 0 0,-1 0 0 0 0,1 0-1 0 0,-2 2 1 0 0,2-2-50 0 0,1-1-135 0 0,13 7 262 0 0,-10-7-902 0 0,-1 1 0 0 0,1-1 0 0 0,0 0-1 0 0,-1 0 1 0 0,1 0 0 0 0,0 0-1 0 0,0 0 1 0 0,-1-1 0 0 0,1 1 0 0 0,0-1-1 0 0,-1 0 1 0 0,5-2 0 0 0,14-2 140 0 0,-6 3-93 0 0,-1-1-1 0 0,1-1 1 0 0,-1 0 0 0 0,22-10-1 0 0,-8 3-48 0 0,-16 6-17 0 0,-2 0 0 0 0,1-1 0 0 0,0-1-1 0 0,9-7 1 0 0,8-5 31 0 0,-24 15-46 0 0,-1 1 0 0 0,1-2 0 0 0,0 1 0 0 0,-1 0 0 0 0,0-1 0 0 0,0 1-1 0 0,0-1 1 0 0,-1 0 0 0 0,0 0 0 0 0,3-8 0 0 0,-2 3-7 0 0,-1 0 0 0 0,0-1 0 0 0,0 1 0 0 0,-1 0 0 0 0,-1-1-1 0 0,0 1 1 0 0,0 0 0 0 0,-1-1 0 0 0,0 1 0 0 0,-1-1 0 0 0,0 1 0 0 0,-7-18-1 0 0,0 11-58 0 0,9 16 53 0 0,-1 1-1 0 0,1 0 1 0 0,0-1-1 0 0,0 1 1 0 0,-1-1-1 0 0,1 1 1 0 0,-1 0-1 0 0,1-1 1 0 0,0 1-1 0 0,-1-1 1 0 0,1 1-1 0 0,-1 0 1 0 0,1 0-1 0 0,-1-1 1 0 0,1 1 0 0 0,0 0-1 0 0,-1 0 1 0 0,1 0-1 0 0,-1-1 1 0 0,1 1-1 0 0,-1 0 1 0 0,0 0-1 0 0,1 0 1 0 0,-1 0-1 0 0,-2 4 3 0 0,3-3-3 0 0,-2 3-6 0 0,-1 0-1 0 0,1 0 1 0 0,0 0-1 0 0,0 0 1 0 0,0 1-1 0 0,0-1 1 0 0,0 6-1 0 0,-8 39 3 0 0,7-29-4 0 0,-2 21-343 0 0,-1 63 1 0 0,3-13-138 0 0,-4 101 1324 0 0,5-59-660 0 0,1 20-178 0 0,0 6 70 0 0,0-145-67 0 0,-1 1-1 0 0,-4 14 1 0 0,5-22 26 0 0,-1-1 1 0 0,0 0-1 0 0,0 0 1 0 0,0 0-1 0 0,-1 0 1 0 0,-7 11-1 0 0,8-15 8 0 0,1-1 0 0 0,-1 1-1 0 0,0 0 1 0 0,0 0 0 0 0,0-1-1 0 0,0 1 1 0 0,-1-1 0 0 0,1 0-1 0 0,0 1 1 0 0,-1-1 0 0 0,1 0 0 0 0,0-1-1 0 0,-1 1 1 0 0,0 0 0 0 0,1-1-1 0 0,-1 1 1 0 0,1-1 0 0 0,-1 0-1 0 0,1 0 1 0 0,-1 0 0 0 0,0 0-1 0 0,1 0 1 0 0,-1 0 0 0 0,1-1-1 0 0,-1 1 1 0 0,1-1 0 0 0,-1 0-1 0 0,1 0 1 0 0,-5-2 0 0 0,-2-1 124 0 0,0-1 1 0 0,0 0-1 0 0,0-1 1 0 0,0 0-1 0 0,1 0 1 0 0,-8-8-1 0 0,3 2 51 0 0,1 0-1 0 0,0-1 0 0 0,0 0 1 0 0,-9-17-1 0 0,16 21-149 0 0,0 0 0 0 0,0 0 1 0 0,1 0-1 0 0,0-1 0 0 0,1 1 0 0 0,0-1 0 0 0,1 0 1 0 0,-2-12-1 0 0,2 10-61 0 0,1 0 0 0 0,0-1 0 0 0,1 1 0 0 0,1 0 0 0 0,0 0 0 0 0,1 0 0 0 0,0 0 1 0 0,0 0-1 0 0,1 0 0 0 0,1 1 0 0 0,0-1 0 0 0,1 1 0 0 0,0 0 0 0 0,1 1 0 0 0,0-1 0 0 0,0 1 0 0 0,13-16 0 0 0,-1 5-422 0 0,0 0 0 0 0,0 1 0 0 0,35-27 0 0 0,-22 23-948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0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4608 0 0,'4'-2'45'0'0,"-1"-1"-1"0"0,0 1 1 0 0,0-1 0 0 0,0 1 0 0 0,0-1 0 0 0,0 0-1 0 0,0 0 1 0 0,-1 0 0 0 0,4-6 0 0 0,-2 2 787 0 0,1 0 0 0 0,1 1 1 0 0,-1-1-1 0 0,1 1 0 0 0,0 0 0 0 0,0 1 0 0 0,12-9 1 0 0,-12 11-269 0 0,-1 0 1 0 0,1 0-1 0 0,0 1 1 0 0,0-1-1 0 0,0 1 1 0 0,0 1-1 0 0,0-1 1 0 0,0 1-1 0 0,0 0 0 0 0,1 1 1 0 0,7-1-1 0 0,7 1-468 0 0,1 1-1 0 0,34 5 1 0 0,-49-5-94 0 0,-1 1 0 0 0,1-1 1 0 0,-1 2-1 0 0,0-1 0 0 0,0 1 0 0 0,0 0 1 0 0,0 0-1 0 0,0 0 0 0 0,0 1 1 0 0,-1 0-1 0 0,0 0 0 0 0,9 9 0 0 0,-7-5 28 0 0,0 1 1 0 0,0 0-1 0 0,-1 0 0 0 0,-1 0 0 0 0,0 1 0 0 0,0 0 0 0 0,-1 0 0 0 0,0 0 0 0 0,0 0 0 0 0,-1 1 0 0 0,-1-1 0 0 0,0 1 0 0 0,0 0 0 0 0,0 18 0 0 0,-2-18-9 0 0,-3 99 749 0 0,1-95-576 0 0,0 0 1 0 0,-1-1 0 0 0,0 0-1 0 0,-1 0 1 0 0,-8 20 0 0 0,-7 5 340 0 0,-1 0 0 0 0,-3-1-1 0 0,-1-1 1 0 0,-47 56 0 0 0,38-54-417 0 0,-43 46-613 0 0,70-80 260 0 0,0 0 0 0 0,1 0-1 0 0,-2 0 1 0 0,-6 4 0 0 0,-2-4-444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0:58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6912 0 0,'1'5'10707'0'0,"3"1"-5338"0"0,1 1-3823 0 0,5 3-3745 0 0,-2-1 2887 0 0,-5-4-960 0 0,0-1-1 0 0,0 1 1 0 0,-1-1-1 0 0,0 1 1 0 0,0 0-1 0 0,0 0 1 0 0,-1-1-1 0 0,1 1 1 0 0,-1 1-1 0 0,0-1 1 0 0,-1 0-1 0 0,1 0 0 0 0,-1 0 1 0 0,0 6-1 0 0,0-9-900 0 0,0-1 968 0 0,-1 1-1 0 0,1-1 1 0 0,0 1 0 0 0,0-1-1 0 0,-1 0 1 0 0,1 1 0 0 0,-1-1 0 0 0,1 0-1 0 0,-1 0 1 0 0,-1 3 0 0 0,0-1-7 0 0,0-1 40 0 0,0 1 1 0 0,0-1-1 0 0,0 0 0 0 0,0 0 1 0 0,0 0-1 0 0,0 0 0 0 0,0 0 1 0 0,-1 0-1 0 0,-2 1 1 0 0,2-1 140 0 0,1-1 0 0 0,-1 1 0 0 0,0 0 0 0 0,1 1 0 0 0,0-1 0 0 0,0 0 0 0 0,-1 1 0 0 0,1-1 0 0 0,1 1 0 0 0,-4 4 0 0 0,0 2 238 0 0,1 0 0 0 0,-5 12 0 0 0,-6 27 1047 0 0,3 1 1 0 0,-11 89 0 0 0,10-54-452 0 0,1 38 287 0 0,6-45-390 0 0,4-67-604 0 0,2 1 0 0 0,-1 0 0 0 0,1 0 0 0 0,1 0 0 0 0,0-1 0 0 0,3 15 0 0 0,-4-25-91 0 0,0 0 0 0 0,0 0 0 0 0,0 0 0 0 0,0 1 0 0 0,0-1 0 0 0,0 0 0 0 0,0 0 0 0 0,0 0 0 0 0,0 0 0 0 0,1 1 0 0 0,-1-1 0 0 0,0 0 1 0 0,0 0-1 0 0,0 0 0 0 0,0 0 0 0 0,0 0 0 0 0,0 0 0 0 0,0 1 0 0 0,0-1 0 0 0,1 0 0 0 0,-1 0 0 0 0,0 0 0 0 0,0 0 0 0 0,0 0 0 0 0,0 0 0 0 0,1 0 0 0 0,-1 0 0 0 0,0 0 1 0 0,0 0-1 0 0,0 0 0 0 0,0 1 0 0 0,1-1 0 0 0,-1 0 0 0 0,0 0 0 0 0,0 0 0 0 0,0 0 0 0 0,0 0 0 0 0,1 0 0 0 0,-1-1 0 0 0,0 1 0 0 0,0 0 0 0 0,0 0 0 0 0,0 0 0 0 0,1 0 1 0 0,-1 0-1 0 0,0 0 0 0 0,0 0 0 0 0,10-9-549 0 0,6-18-4842 0 0,-5 3-1148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0:5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5984 0 0,'46'-24'873'0'0,"-32"17"408"0"0,-9 4-469 0 0,0 0 0 0 0,0 1 0 0 0,11-3 0 0 0,-3 2-193 0 0,0 1 0 0 0,-1 0-1 0 0,1 0 1 0 0,25 2-1 0 0,-33 0-587 0 0,0 0-1 0 0,-1 1 0 0 0,1 0 0 0 0,-1 0 1 0 0,1 0-1 0 0,-1 1 0 0 0,0 0 0 0 0,1-1 0 0 0,-1 1 1 0 0,0 1-1 0 0,0-1 0 0 0,0 1 0 0 0,-1-1 1 0 0,1 1-1 0 0,0 0 0 0 0,-1 1 0 0 0,5 4 1 0 0,1 5 152 0 0,0 1 1 0 0,-1-1 0 0 0,0 2-1 0 0,-1-1 1 0 0,0 1 0 0 0,-1 0-1 0 0,6 25 1 0 0,-2 8 569 0 0,5 56 1 0 0,-9-57-261 0 0,16 335 3839 0 0,-18-245-2743 0 0,-4 101 379 0 0,-9-173-1488 0 0,9-64-469 0 0,0 1-1 0 0,-1 0 1 0 0,1 0 0 0 0,-1-1-1 0 0,1 1 1 0 0,-1 0 0 0 0,1-1-1 0 0,-1 1 1 0 0,0 0 0 0 0,0-1-1 0 0,0 1 1 0 0,0-1 0 0 0,0 1-1 0 0,0-1 1 0 0,0 0 0 0 0,-1 0-1 0 0,1 1 1 0 0,0-1-1 0 0,-1 0 1 0 0,1 0 0 0 0,-1 0-1 0 0,1 0 1 0 0,-1 0 0 0 0,1-1-1 0 0,-1 1 1 0 0,0 0 0 0 0,1-1-1 0 0,-1 1 1 0 0,0-1 0 0 0,0 0-1 0 0,1 1 1 0 0,-1-1 0 0 0,0 0-1 0 0,0 0 1 0 0,1 0 0 0 0,-1-1-1 0 0,0 1 1 0 0,0 0 0 0 0,0 0-1 0 0,1-1 1 0 0,-1 1 0 0 0,0-1-1 0 0,1 0 1 0 0,-1 1 0 0 0,-2-3 0 0 0,-5-2-240 0 0,0 0 0 0 0,1 0 1 0 0,0-1-1 0 0,0 0 1 0 0,0 0-1 0 0,0-1 1 0 0,1 0-1 0 0,1 0 1 0 0,-1-1-1 0 0,1 0 1 0 0,0 0-1 0 0,-8-17 1 0 0,5 9-1114 0 0,-14-22 0 0 0,4 14-429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0:5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5984 0 0,'0'2'464'0'0,"-4"43"967"0"0,-1 6 4499 0 0,1 62-637 0 0,2-83-4890 0 0,3 30 0 0 0,0-31-602 0 0,-4 37 0 0 0,2-53-909 0 0,1-13-5446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0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78 4144 0 0,'5'-22'247'0'0,"-5"19"110"0"0,0 0 0 0 0,1-1 0 0 0,0 1-1 0 0,0 0 1 0 0,0 0 0 0 0,2-5 0 0 0,-1 6 204 0 0,-1 0-1 0 0,0 1 1 0 0,1-1 0 0 0,-1 0 0 0 0,1 1 0 0 0,-1-1 0 0 0,1 1 0 0 0,2-2 0 0 0,-2 1-245 0 0,1 1-1 0 0,-1 0 1 0 0,1-1-1 0 0,0 1 1 0 0,0 0-1 0 0,-1 0 1 0 0,1 0 0 0 0,0 0-1 0 0,0 1 1 0 0,0-1-1 0 0,0 1 1 0 0,0 0-1 0 0,0 0 1 0 0,0 0 0 0 0,0 0-1 0 0,0 1 1 0 0,0-1-1 0 0,0 1 1 0 0,5 1 0 0 0,-4-1-248 0 0,0 1 0 0 0,-1 0 0 0 0,1 0 1 0 0,0 0-1 0 0,-1 0 0 0 0,0 1 1 0 0,1-1-1 0 0,-1 1 0 0 0,0 0 0 0 0,0 0 1 0 0,0 0-1 0 0,-1 0 0 0 0,1 1 0 0 0,1 3 1 0 0,3 3 15 0 0,-2-1 1 0 0,1 1 0 0 0,-2 1-1 0 0,1-1 1 0 0,-1 1 0 0 0,-1-1-1 0 0,4 19 1 0 0,-5-7 26 0 0,0 2 24 0 0,-1 0 0 0 0,-1 0 1 0 0,-4 32-1 0 0,2-34-121 0 0,2-17-7 0 0,0-1 1 0 0,0 1-1 0 0,-1-1 1 0 0,0 0 0 0 0,0 1-1 0 0,-3 7 1 0 0,-3 15-1049 0 0,5-17-3743 0 0,1 5-1596 0 0</inkml:trace>
  <inkml:trace contextRef="#ctx0" brushRef="#br0" timeOffset="1">51 179 5984 0 0,'0'0'464'0'0,"0"0"57"0"0,0 0 1378 0 0,0 0 630 0 0,0 0 126 0 0,1 1-257 0 0,4 0-1863 0 0,0 1-1 0 0,1-1 0 0 0,-1-1 1 0 0,9 1-1 0 0,9 1-118 0 0,-13-1-384 0 0,0 1 0 0 0,0 1 0 0 0,0-1 1 0 0,12 6-1 0 0,-20-7-11 0 0,0 0 1 0 0,0 0 0 0 0,0 0 0 0 0,0 0-1 0 0,0 0 1 0 0,0 1 0 0 0,0-1-1 0 0,0 1 1 0 0,-1-1 0 0 0,1 1 0 0 0,0 0-1 0 0,-1-1 1 0 0,1 1 0 0 0,-1 0-1 0 0,0 0 1 0 0,0 0 0 0 0,0 0 0 0 0,0 0-1 0 0,0 0 1 0 0,0 1 0 0 0,0-1 0 0 0,-1 0-1 0 0,1 0 1 0 0,-1 1 0 0 0,1 3-1 0 0,-2-2 0 0 0,-1 1 0 0 0,1-1 0 0 0,-1 1 0 0 0,1-1-1 0 0,-1 0 1 0 0,0 0 0 0 0,-1 0 0 0 0,1 0 0 0 0,-1 0 0 0 0,0 0-1 0 0,0 0 1 0 0,-4 4 0 0 0,-3 1 73 0 0,0-1 0 0 0,-16 11 0 0 0,14-11 134 0 0,-20 19-1 0 0,2 0 322 0 0,21-20-158 0 0,1 0 0 0 0,-1 1 0 0 0,2 0 0 0 0,-1 1 0 0 0,-6 10 0 0 0,13-18-70 0 0,22-3-214 0 0,-1 0 0 0 0,0-2 0 0 0,1 0 0 0 0,29-11 0 0 0,-18 5-66 0 0,10-2-1715 0 0,3 1-6699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3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4144 0 0,'15'-10'319'0'0,"-12"8"219"0"0,-3 2 1703 0 0,0 0 766 0 0,3 11 2682 0 0,6 6-3832 0 0,1 0-1394 0 0,-6-6-231 0 0,-1 0 0 0 0,-1-1 0 0 0,0 1-1 0 0,0 0 1 0 0,-1 0 0 0 0,0 20 0 0 0,0-20 11 0 0,0 0 1 0 0,1 0-1 0 0,0 0 1 0 0,6 16-1 0 0,0 4 192 0 0,23 118 455 0 0,-24-94-730 0 0,-5-38-102 0 0,0 0 1 0 0,9 32 0 0 0,-8-39-65 0 0,0-3-45 0 0,0 1 1 0 0,-1-1 0 0 0,0 1-1 0 0,1 11 1 0 0,-3-17-253 0 0,0-2-17 0 0,0 0-277 0 0,1-2-1139 0 0,6-5-490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61 270 13592 0 0,'35'-105'1476'0'0,"-30"93"-1190"0"0,1 0 0 0 0,0 0 1 0 0,0 0-1 0 0,16-21 1 0 0,-17 28 5 0 0,0-1 0 0 0,1 1 1 0 0,-1 0-1 0 0,1 0 0 0 0,0 1 1 0 0,0-1-1 0 0,1 1 0 0 0,-1 1 1 0 0,1-1-1 0 0,10-2 0 0 0,3-1-101 0 0,0 1-1 0 0,0 0 0 0 0,0 2 1 0 0,1 1-1 0 0,0 0 1 0 0,-1 2-1 0 0,1 0 0 0 0,22 2 1 0 0,-38 1-189 0 0,1 0 1 0 0,-1 0 0 0 0,1 0-1 0 0,-1 0 1 0 0,0 1 0 0 0,0 0 0 0 0,0 0-1 0 0,-1 0 1 0 0,1 1 0 0 0,8 7-1 0 0,-3-2 45 0 0,-7-6-20 0 0,1 1 1 0 0,0 0 0 0 0,-1-1-1 0 0,0 2 1 0 0,0-1 0 0 0,0 0-1 0 0,-1 1 1 0 0,4 6 0 0 0,12 43 327 0 0,-16-48-306 0 0,-1-1 1 0 0,0 1 0 0 0,-1 0 0 0 0,1 0 0 0 0,-1 0-1 0 0,0-1 1 0 0,0 1 0 0 0,-1 0 0 0 0,-2 9 0 0 0,-2 4 190 0 0,-11 28 1 0 0,-3 9 20 0 0,16-44-245 0 0,0-1 1 0 0,-1 0-1 0 0,0 0 0 0 0,-1-1 1 0 0,-8 16-1 0 0,3-8 17 0 0,2-1-2037 0 0,-1-6-2551 0 0,-5 0-2718 0 0</inkml:trace>
  <inkml:trace contextRef="#ctx0" brushRef="#br0" timeOffset="1">160 233 13392 0 0,'0'0'612'0'0,"0"0"-15"0"0,0 0-293 0 0,0 0 179 0 0,0 0 117 0 0,0 0 27 0 0,2 0-45 0 0,81-5 861 0 0,-59 2-1367 0 0,1 1 0 0 0,-1 2 0 0 0,27 1-1 0 0,-30 4-201 0 0,-19-4 4 0 0</inkml:trace>
  <inkml:trace contextRef="#ctx0" brushRef="#br0" timeOffset="2">0 573 5064 0 0,'0'0'389'0'0,"0"0"106"0"0,0 0 1369 0 0,2 1 625 0 0,24 6 2905 0 0,-22-6-5147 0 0,1 0-1 0 0,0-1 1 0 0,-1 0 0 0 0,1 0 0 0 0,0 0-1 0 0,8-2 1 0 0,30-8 659 0 0,77-29 0 0 0,-101 32-854 0 0,75-29 221 0 0,-79 28-209 0 0,-12 7-55 0 0,0-1 0 0 0,0 1 0 0 0,0 0 1 0 0,0 0-1 0 0,0 0 0 0 0,6-1 0 0 0,-8 1-5 0 0,0 1-1 0 0,1 0 1 0 0,-1-1-1 0 0,0 1 1 0 0,0-1 0 0 0,1 1-1 0 0,-1-1 1 0 0,0 0-1 0 0,0 1 1 0 0,2-2-1 0 0,-3 2 1 0 0,0-1 0 0 0,0 1 0 0 0,1 0 0 0 0,-1 0-1 0 0,0-1 1 0 0,0 1 0 0 0,1 0 0 0 0,-1 0 0 0 0,0-1 0 0 0,0 1-1 0 0,0 0 1 0 0,0-1 0 0 0,1 1 0 0 0,-1 0 0 0 0,0-1 0 0 0,0 1 0 0 0,0 0-1 0 0,0-1 1 0 0,0 1 0 0 0,0 0 0 0 0,0-1 0 0 0,0 1 0 0 0,0 0-1 0 0,0-1 1 0 0,0 1 0 0 0,0 0 0 0 0,0-1 0 0 0,0 1 0 0 0,0 0 0 0 0,-1-1-1 0 0,1 1 1 0 0,0 0 0 0 0,0-1 0 0 0,0 1 0 0 0,0 0 0 0 0,-1-1-1 0 0,1 1 1 0 0,0 0 0 0 0,0 0 0 0 0,-1-1 0 0 0,1 1 0 0 0,0 0 0 0 0,-1-1-1 0 0,-5-4-6 0 0,3 2-9 0 0,0 0-1 0 0,0 1 1 0 0,0-1-1 0 0,0 1 0 0 0,-7-4 1 0 0,6 4-64 0 0,-1-1-1 0 0,1 0 1 0 0,0 1 0 0 0,-5-5 0 0 0,-10-8-187 0 0,14 11 134 0 0,0 0 1 0 0,1-1-1 0 0,0 0 1 0 0,0 1-1 0 0,0-1 1 0 0,0-1-1 0 0,1 1 1 0 0,0 0-1 0 0,0-1 1 0 0,-3-9-1 0 0,2 4 114 0 0,0 0 0 0 0,1 0 0 0 0,1 0 0 0 0,-1-1 0 0 0,2 1 0 0 0,0 0 0 0 0,0-16 0 0 0,0 19 16 0 0,1 0-1 0 0,-2 0 0 0 0,-2-12 0 0 0,2 13 28 0 0,0 0 0 0 0,1-1 0 0 0,-1-11-1 0 0,3 19-8 0 0,-1-1-1 0 0,0 0 0 0 0,0 0 0 0 0,0 1 0 0 0,0-1 0 0 0,0 0 1 0 0,0 0-1 0 0,0 1 0 0 0,0-1 0 0 0,-1 0 0 0 0,1 1 0 0 0,0-1 0 0 0,0 0 1 0 0,-1 0-1 0 0,1 1 0 0 0,0-1 0 0 0,-1 0 0 0 0,0 1 20 0 0,1 1 1 0 0,0 0-1 0 0,-1 0 0 0 0,1 0 0 0 0,0-1 0 0 0,0 1 1 0 0,-1 0-1 0 0,1 0 0 0 0,0 0 0 0 0,0 0 1 0 0,0-1-1 0 0,0 1 0 0 0,0 0 0 0 0,0 1 0 0 0,5 200 702 0 0,-3-74-140 0 0,-4 132 864 0 0,-1-208-1445 0 0,-4 117 50 0 0,2 116 1891 0 0,5-238-1944 0 0,-3-6-16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5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7152 2304 0 0,'0'-17'261'0'0,"0"13"258"0"0,0 4 110 0 0,0 0 19 0 0,0 0-52 0 0,0 0-245 0 0,0 0-109 0 0,0 0-18 0 0,0 0-5 0 0,0 0 5 0 0,0 0 7 0 0,0 0 1 0 0,0 0 22 0 0,10-14 1320 0 0,-8 13-1400 0 0,0 0 1 0 0,0-1-1 0 0,-1 1 1 0 0,1-1 0 0 0,0 0-1 0 0,-1 0 1 0 0,1 1-1 0 0,-1-1 1 0 0,0 0-1 0 0,1 0 1 0 0,-1 0-1 0 0,0 0 1 0 0,1-3 0 0 0,11-16 1111 0 0,32-36 479 0 0,-9 10-1272 0 0,17-25 133 0 0,-14 17-238 0 0,70-102 514 0 0,-70 96-469 0 0,85-100 0 0 0,-95 126-293 0 0,-2 0 1 0 0,28-49-1 0 0,-50 76-120 0 0,13-18 61 0 0,2 0 0 0 0,23-22 0 0 0,7-10-4 0 0,22-32 166 0 0,89-148 0 0 0,-116 168-104 0 0,73-87 0 0 0,-43 61-55 0 0,72-85 29 0 0,27-39-34 0 0,-58 66 25 0 0,-46 62-69 0 0,-9 14 22 0 0,20-26-47 0 0,-42 41 76 0 0,7-9-26 0 0,155-170-60 0 0,-17 24 0 0 0,-167 198 0 0 0,69-85 0 0 0,-6 9 70 0 0,44-58-12 0 0,-91 112-58 0 0,74-73 0 0 0,-41 47 0 0 0,38-42 64 0 0,-50 42-64 0 0,-15 16 0 0 0,7-14-3 0 0,3-2 60 0 0,69-86 17 0 0,-97 118-74 0 0,3-4 0 0 0,19-13 0 0 0,14-20 0 0 0,-43 53 0 0 0,1 1 0 0 0,33-35 0 0 0,-27 33 0 0 0,0-2 0 0 0,29-43 0 0 0,-8 10 0 0 0,-35 47 2 0 0,9-11 56 0 0,0-1 0 0 0,21-39 0 0 0,-17 27-55 0 0,0 1 0 0 0,41-48-1 0 0,-52 68 4 0 0,59-72 60 0 0,-61 75-66 0 0,1 1 0 0 0,0 0 0 0 0,18-14 0 0 0,-19 16 0 0 0,1 0 0 0 0,-1 0 0 0 0,0-1 0 0 0,-1 0 0 0 0,1 0 0 0 0,5-9 0 0 0,-3-1 0 0 0,7-11 0 0 0,142-149-88 0 0,-133 152 88 0 0,-3 4 0 0 0,31-38 0 0 0,30-43 30 0 0,-11 14 210 0 0,21-22-364 0 0,-72 86 226 0 0,112-113-38 0 0,-129 133-60 0 0,0 0 1 0 0,0 0-1 0 0,0 0 0 0 0,-1 0 0 0 0,0 0 0 0 0,1-1 0 0 0,-1 0 0 0 0,-1 1 0 0 0,1-1 0 0 0,-1 0 1 0 0,3-8-1 0 0,0 2-30 0 0,0 0 0 0 0,1 0 0 0 0,1 1 0 0 0,0-1-1 0 0,0 2 1 0 0,1-1 0 0 0,11-10 0 0 0,-1-1 33 0 0,31-29-7 0 0,78-93 128 0 0,-99 117-128 0 0,-15 15 0 0 0,15-18 0 0 0,17-19 0 0 0,-40 42 14 0 0,0 0-1 0 0,0 1 1 0 0,9-6 0 0 0,-10 7-13 0 0,0 1 0 0 0,0-1 1 0 0,0 0-1 0 0,0 0 1 0 0,-1 0-1 0 0,5-6 0 0 0,-3 2-1 0 0,1 0 0 0 0,12-13 0 0 0,3-3 0 0 0,-9 7 0 0 0,1 1 0 0 0,25-23 0 0 0,-5 8 0 0 0,52-64 0 0 0,-68 76 0 0 0,-13 16 0 0 0,-1 0 0 0 0,0 0 0 0 0,-1 0 0 0 0,1-1 0 0 0,-1 1 0 0 0,5-8 0 0 0,-4 5-8 0 0,1-1 0 0 0,0 1 0 0 0,1 0 0 0 0,-1 0 0 0 0,1 0 0 0 0,0 1 0 0 0,10-9 0 0 0,27-31 8 0 0,-32 33 0 0 0,-9 11 0 0 0,0-1 0 0 0,0 1 0 0 0,0 0 0 0 0,0-1 0 0 0,0 1 0 0 0,0 0 0 0 0,0 0 0 0 0,1 0 0 0 0,1-1 0 0 0,28-21 0 0 0,-24 18 0 0 0,1 0 0 0 0,-1-1 0 0 0,0 0 0 0 0,-1 0 0 0 0,0-1 0 0 0,0 1 0 0 0,0-1 0 0 0,5-10 0 0 0,-9 15 0 0 0,0-1 0 0 0,-1 1 0 0 0,1-1 0 0 0,0 1 0 0 0,0 0 0 0 0,1-1 0 0 0,-1 1 0 0 0,0 0 0 0 0,4-1 0 0 0,-3 0 0 0 0,0 1 0 0 0,0 0 0 0 0,-1-1 0 0 0,1 1 0 0 0,4-7 0 0 0,-1 2 0 0 0,0 0 0 0 0,0 0 0 0 0,1 1 0 0 0,0 0 0 0 0,0 0 0 0 0,13-8 0 0 0,-14 10 0 0 0,-1 0 0 0 0,0 0 0 0 0,8-10 0 0 0,4-3 0 0 0,11-7 0 0 0,-24 18 0 0 0,1-2 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4:0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9216 0 0,'0'0'421'0'0,"0"0"-12"0"0,0 0 94 0 0,0 0 1366 0 0,0 0 622 0 0,0 0 123 0 0,0 0-243 0 0,0 0-1144 0 0,2 1-503 0 0,15 1-389 0 0,0-1 1 0 0,0 0-1 0 0,0-1 1 0 0,23-4-1 0 0,-18 3-228 0 0,25-3-133 0 0,80 5 1 0 0,-125 0 36 0 0,0-1 1 0 0,0 1-1 0 0,0-1 1 0 0,0 1-1 0 0,0 0 1 0 0,0 0-1 0 0,0 0 1 0 0,0 0-1 0 0,0 0 0 0 0,0 0 1 0 0,-1 1-1 0 0,1-1 1 0 0,0 0-1 0 0,-1 1 1 0 0,1 0-1 0 0,-1-1 1 0 0,0 1-1 0 0,1 0 0 0 0,0 2 1 0 0,0-2-7 0 0,-1 1 0 0 0,0-1 0 0 0,0 1 1 0 0,0-1-1 0 0,0 1 0 0 0,0-1 0 0 0,-1 1 0 0 0,1 0 1 0 0,-1-1-1 0 0,0 1 0 0 0,0 0 0 0 0,0-1 0 0 0,0 1 1 0 0,0 0-1 0 0,-1 5 0 0 0,-6 12 42 0 0,-2 0 1 0 0,-15 29-1 0 0,5-10 11 0 0,3-10-9 0 0,-33 49 0 0 0,1-3-6 0 0,43-66-43 0 0,-55 106 0 0 0,53-99 0 0 0,1 1 0 0 0,0 0 0 0 0,1 0 0 0 0,1 0 0 0 0,-3 21 0 0 0,7-34 10 0 0,0 0-1 0 0,0 0 1 0 0,0 0-1 0 0,1 0 1 0 0,-1 0-1 0 0,1 0 0 0 0,0 0 1 0 0,0 0-1 0 0,1 0 1 0 0,-1 0-1 0 0,1-1 1 0 0,-1 1-1 0 0,1-1 1 0 0,1 1-1 0 0,-1-1 1 0 0,0 0-1 0 0,1 0 0 0 0,-1 0 1 0 0,1 0-1 0 0,0 0 1 0 0,0 0-1 0 0,0-1 1 0 0,1 1-1 0 0,-1-1 1 0 0,0 0-1 0 0,1 0 1 0 0,0 0-1 0 0,-1-1 0 0 0,1 1 1 0 0,0-1-1 0 0,0 0 1 0 0,5 1-1 0 0,1-1 53 0 0,-1 0-1 0 0,0 0 1 0 0,1-1-1 0 0,-1-1 1 0 0,1 1-1 0 0,-1-1 1 0 0,17-5-1 0 0,14-3 199 0 0,50-14 216 0 0,-84 21-454 0 0,274-104 459 0 0,-271 102-353 0 0,10-5 114 0 0,0 0 0 0 0,-1-1 0 0 0,27-20 0 0 0,-41 26-212 0 0,0 1 1 0 0,0-1 0 0 0,0 1-1 0 0,0-1 1 0 0,-1 0 0 0 0,0-1-1 0 0,0 1 1 0 0,0-1 0 0 0,0 1-1 0 0,-1-1 1 0 0,1 0 0 0 0,-1 0-1 0 0,0 0 1 0 0,-1 0 0 0 0,1 0-1 0 0,-1 0 1 0 0,0-1 0 0 0,-1 1-1 0 0,1-6 1 0 0,-1 2-18 0 0,0-1-1 0 0,-1 1 1 0 0,0 0-1 0 0,0 0 1 0 0,-1 0 0 0 0,-3-10-1 0 0,-8-12-12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0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3680 0 0,'1'1'31'0'0,"0"0"1"0"0,-1-1 0 0 0,1 1-1 0 0,-1 0 1 0 0,1-1-1 0 0,-1 1 1 0 0,0 0-1 0 0,1 0 1 0 0,-1-1-1 0 0,0 1 1 0 0,1 0 0 0 0,-1 0-1 0 0,0 0 1 0 0,0 0-1 0 0,0 0 1 0 0,0-1-1 0 0,0 3 1 0 0,0 18 611 0 0,-1-10-59 0 0,-3 27 1012 0 0,3-32-1456 0 0,0 0 0 0 0,0 1 0 0 0,1-1 0 0 0,0 0 0 0 0,0 1 1 0 0,0-1-1 0 0,2 10 0 0 0,2 7 646 0 0,-1 0 1 0 0,-1 36-1 0 0,3 22 587 0 0,5 23-287 0 0,-7 192 0 0 0,-12-175-761 0 0,3-58 32 0 0,4 90 1 0 0,8-54-207 0 0,5 112-252 0 0,-12-112 147 0 0,3 110 50 0 0,7 62 29 0 0,-14-186-129 0 0,-3 4 39 0 0,7-62 68 0 0,-6 32 0 0 0,-1 9 17 0 0,4 31-296 0 0,-4 60 342 0 0,4 12-454 0 0,6-105 672 0 0,-1 1-264 0 0,-3 39-121 0 0,1-10 12 0 0,0-56 39 0 0,1-17-48 0 0,-4 27 0 0 0,3-41-2 0 0,0 0 0 0 0,1-1 0 0 0,1 16 0 0 0,-1 16 0 0 0,-2-9-10 0 0,4 55 0 0 0,0-21-341 0 0,1 8 179 0 0,-1-37 460 0 0,-2 39-1 0 0,-1-24-295 0 0,0-36-58 0 0,-3 22 1 0 0,2-22-118 0 0,-1 24-1 0 0,1 214 746 0 0,2-215-562 0 0,-1 50 10 0 0,-5 37-318 0 0,-4 85 694 0 0,7-120-386 0 0,2-79 0 0 0,0-1 0 0 0,-3 16 0 0 0,-3 16 0 0 0,6-19-22 0 0,1-11-94 0 0,-1 0 0 0 0,-3 14 0 0 0,0 0 203 0 0,0 0 0 0 0,1 0-1 0 0,2 0 1 0 0,3 47 0 0 0,-2 10-87 0 0,0-7 0 0 0,0 57-664 0 0,1-68 644 0 0,3 27 704 0 0,1-10-684 0 0,-5-75 0 0 0,1 1 0 0 0,-1-1 0 0 0,-1 1 0 0 0,-1 10 0 0 0,1-11 0 0 0,0 1 0 0 0,1-1 0 0 0,-1 0 0 0 0,2 10 0 0 0,0-8 0 0 0,0-1 0 0 0,-1 1 0 0 0,0 0 0 0 0,-2 12 0 0 0,1-4 0 0 0,0 1 0 0 0,2 18 0 0 0,-1-6 0 0 0,3-5 29 0 0,-2-20-22 0 0,-1-1 0 0 0,1 0 0 0 0,-1 1 0 0 0,0 8-1 0 0,-4 42 9 0 0,4-36 10 0 0,-5 34 0 0 0,2-36 15 0 0,1 24 1 0 0,-1 4 14 0 0,2-31-55 0 0,1-1 0 0 0,0 1-1 0 0,4 22 1 0 0,-4-32 0 0 0,0-1 0 0 0,0 0 0 0 0,0 1 0 0 0,0-1 0 0 0,-2 5 1 0 0,2-5-2 0 0,-1 0 1 0 0,1 1 0 0 0,0-1 0 0 0,-1 0 0 0 0,2 6 0 0 0,0 3 14 0 0,-1 0 0 0 0,0 0 0 0 0,-1 0-1 0 0,-3 18 1 0 0,3-24-19 0 0,-1 21 5 0 0,-1 4 0 0 0,0-19 2 0 0,2-9 5 0 0,-1 1 0 0 0,1 0 0 0 0,1 0 0 0 0,-1 0 0 0 0,0 0 0 0 0,1 0 0 0 0,0 0 0 0 0,0 4-1 0 0,2 7-6 0 0,-2 1 0 0 0,-1 24 0 0 0,-1-2 0 0 0,2 152 64 0 0,1-177-64 0 0,4 22 0 0 0,0 11 0 0 0,-5-28 1 0 0,0-8 2 0 0,0-1 1 0 0,-1 14-1 0 0,0-19 6 0 0,1-1 0 0 0,0 0 0 0 0,0 1 0 0 0,0-1 1 0 0,1 6-1 0 0,0 15-11 0 0,0 4 2 0 0,0-25 0 0 0,-1 0 0 0 0,1 0 0 0 0,-1 0 0 0 0,0 0 0 0 0,0 0 0 0 0,0 0 0 0 0,0 0 0 0 0,-1 0 0 0 0,1 0 0 0 0,-1 0 0 0 0,-2 5 0 0 0,0 1 0 0 0,1-1 0 0 0,0 1 0 0 0,0-1 0 0 0,0 1 0 0 0,1 0 0 0 0,1 0 0 0 0,-1 13 0 0 0,1-7 0 0 0,-3 23 0 0 0,1-13 0 0 0,2-20 0 0 0,0 1 0 0 0,-1-1 0 0 0,0 0 0 0 0,-1 6 0 0 0,-1 3-15 0 0,0 0 0 0 0,1 0 0 0 0,0 16 0 0 0,-2 12 3 0 0,3-31 12 0 0,0 0 0 0 0,2 14 0 0 0,1 5 0 0 0,-2-25-7 0 0,1 0-1 0 0,-1 0 1 0 0,1 0-1 0 0,1 0 1 0 0,-1-1-1 0 0,3 6 0 0 0,-2-6 7 0 0,-1 1-1 0 0,1-1 0 0 0,-1 1 0 0 0,0 0 0 0 0,1 9 0 0 0,-4 20 2 0 0,-6 12 1 0 0,7-40 14 0 0,0 0 1 0 0,0 1-1 0 0,1-1 1 0 0,0 0-1 0 0,0 0 1 0 0,1 10-1 0 0,1 10 340 0 0,-1-7-233 0 0,0-14-194 0 0,-1-1-1 0 0,0 0 1 0 0,0 0-1 0 0,0 1 1 0 0,-1 6-1 0 0,0-8 48 0 0,1-1 0 0 0,0 1 0 0 0,0 0-1 0 0,1-1 1 0 0,-1 1 0 0 0,0-1 0 0 0,2 4 0 0 0,0 10 27 0 0,-3 9 10 0 0,0-19-163 0 0,1 1 0 0 0,-1-1 1 0 0,2 0-1 0 0,0 9 0 0 0,-1 1-3708 0 0,-4 1-1323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0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32 11200 0 0,'0'-12'1196'0'0,"2"0"-569"0"0,-2 12-537 0 0,0 0 0 0 0,0-1 0 0 0,0 1 1 0 0,0 0-1 0 0,0 0 0 0 0,0 0 0 0 0,-1 0 0 0 0,1 0 0 0 0,0-1 1 0 0,0 1-1 0 0,0 0 0 0 0,0 0 0 0 0,0 0 0 0 0,-1 0 0 0 0,1 0 1 0 0,0 0-1 0 0,0 0 0 0 0,0 0 0 0 0,-1-1 0 0 0,1 1 0 0 0,0 0 1 0 0,0 0-1 0 0,0 0 0 0 0,-1 0 0 0 0,1 0 0 0 0,0 0 0 0 0,0 0 1 0 0,0 0-1 0 0,0 0 0 0 0,-1 0 0 0 0,1 0 0 0 0,-15 8 2779 0 0,6-1-2539 0 0,1 1 1 0 0,0 0-1 0 0,1 0 1 0 0,0 1-1 0 0,0 0 1 0 0,-8 16 0 0 0,-6 5-41 0 0,5-3-59 0 0,0 0 1 0 0,-15 39 0 0 0,-6 11 3 0 0,-19 44 549 0 0,12-24-705 0 0,30-69-464 0 0,11-24 281 0 0,3-5 85 0 0,1-1 0 0 0,0 1 0 0 0,0-1 1 0 0,-1 1-1 0 0,1-1 0 0 0,-1 1 1 0 0,1-1-1 0 0,-1 0 0 0 0,1-1 0 0 0,1-8-111 0 0,55-188-1097 0 0,-13 41 576 0 0,-37 132 540 0 0,17-35 1 0 0,-20 53 101 0 0,0 0 0 0 0,1 1 0 0 0,0-1 0 0 0,0 1 0 0 0,0 0 0 0 0,1 0 0 0 0,0 1 0 0 0,9-8 0 0 0,-13 11 20 0 0,1 1-1 0 0,0 0 1 0 0,0 1 0 0 0,0-1-1 0 0,0 0 1 0 0,1 1-1 0 0,-1 0 1 0 0,0 0-1 0 0,1 0 1 0 0,-1 0-1 0 0,1 0 1 0 0,-1 1 0 0 0,1-1-1 0 0,-1 1 1 0 0,1 0-1 0 0,-1 0 1 0 0,1 0-1 0 0,-1 1 1 0 0,1-1-1 0 0,-1 1 1 0 0,0 0 0 0 0,1 0-1 0 0,-1 0 1 0 0,0 0-1 0 0,1 1 1 0 0,3 2-1 0 0,7 4 82 0 0,-1 1-1 0 0,0 1 0 0 0,-1 0 1 0 0,18 19-1 0 0,-19-19-10 0 0,26 33 262 0 0,-10-12-145 0 0,70 89-134 0 0,-54-64 264 0 0,-16-16-802 0 0,-16-24-268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0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8288 0 0,'0'0'638'0'0,"0"0"-104"0"0,0 2 1096 0 0,1 16 2188 0 0,5 28-1 0 0,1 3-2248 0 0,3 31-298 0 0,2 13-474 0 0,8 102 326 0 0,-17-161-1001 0 0,1 57 146 0 0,-3-83-238 0 0,-1-5-25 0 0,0-1 0 0 0,0 0-1 0 0,0 1 1 0 0,0-1 0 0 0,1 0-1 0 0,-1 0 1 0 0,1 0 0 0 0,1 3-1 0 0,-1-3-61 0 0,-1-2-480 0 0,0 0-214 0 0,0-10-6134 0 0,0-6 112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0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7 7832 0 0,'0'0'602'0'0,"0"-1"-594"0"0,0 1 0 0 0,0 0 0 0 0,0 0 0 0 0,0-1 0 0 0,0 1 0 0 0,0 0 0 0 0,0 0 0 0 0,0 0 0 0 0,0-1-1 0 0,0 1 1 0 0,0 0 0 0 0,0 0 0 0 0,0-1 0 0 0,0 1 0 0 0,0 0 0 0 0,0 0 0 0 0,0-1 0 0 0,0 1 0 0 0,-1 0 0 0 0,1 0-1 0 0,0 0 1 0 0,0-1 0 0 0,0 1 0 0 0,0 0 0 0 0,0 0 0 0 0,0 0 0 0 0,-1-1 0 0 0,1 1 0 0 0,-1 0 27 0 0,1 0-1 0 0,-1 0 1 0 0,1 1 0 0 0,-1-1 0 0 0,1 0 0 0 0,-1 0 0 0 0,1 0 0 0 0,-1 0 0 0 0,1 1-1 0 0,-1-1 1 0 0,1 0 0 0 0,0 1 0 0 0,-1-1 0 0 0,1 0 0 0 0,-1 1 0 0 0,1-1 0 0 0,0 0 0 0 0,-1 1-1 0 0,1-1 1 0 0,0 1 0 0 0,-1-1 0 0 0,1 1 0 0 0,0-1 0 0 0,0 1 0 0 0,0-1 0 0 0,-1 1-1 0 0,1-1 1 0 0,0 1 0 0 0,0-1 0 0 0,0 1 0 0 0,0-1 0 0 0,0 1 0 0 0,-3 5 875 0 0,-20 28 3464 0 0,2-6-1776 0 0,-109 154 730 0 0,80-116-3148 0 0,-52 89 1 0 0,82-122-154 0 0,-27 36-1 0 0,23-32 19 0 0,17-22-163 0 0,6-12-106 0 0,4-6-159 0 0,0 1 266 0 0,0 0 0 0 0,0 0 0 0 0,0 0 0 0 0,0 0 0 0 0,1 0 0 0 0,5-2 0 0 0,15-8-624 0 0,-17 7 540 0 0,0 0 0 0 0,0 0-1 0 0,1 1 1 0 0,0 0 0 0 0,0 1-1 0 0,15-5 1 0 0,-19 7 147 0 0,1 0 1 0 0,-1 0-1 0 0,1 0 0 0 0,-1 1 0 0 0,1 0 0 0 0,0 0 1 0 0,-1 0-1 0 0,1 1 0 0 0,0-1 0 0 0,-1 1 1 0 0,1 0-1 0 0,-1 0 0 0 0,0 1 0 0 0,8 3 0 0 0,-9-3 47 0 0,0 0-1 0 0,0 1 0 0 0,0-1 0 0 0,0 1 0 0 0,0 0 0 0 0,0 0 0 0 0,-1 0 0 0 0,1 0 0 0 0,-1 1 0 0 0,0-1 0 0 0,0 0 1 0 0,2 7-1 0 0,1 2-10 0 0,0 1 0 0 0,4 18 0 0 0,-4-4 171 0 0,-2 1-1 0 0,-1-1 1 0 0,-2 52-1 0 0,-1-30 330 0 0,6 80 714 0 0,-4-122-1136 0 0,-1 0 0 0 0,1 0 0 0 0,1 0 0 0 0,3 13 0 0 0,0-9 7 0 0,4-5-54 0 0,-8-6-67 0 0,0 0 0 0 0,1 0 0 0 0,-1 0 0 0 0,1 0 0 0 0,-1 0 0 0 0,0 0-1 0 0,1 0 1 0 0,-1-1 0 0 0,1 1 0 0 0,-1 0 0 0 0,0-1 0 0 0,1 1 0 0 0,-1-1 0 0 0,2-1-1 0 0,6-4-837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0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6448 0 0,'3'-3'93'0'0,"0"1"0"0"0,0-1 0 0 0,0 0 0 0 0,0 0 0 0 0,-1 0 0 0 0,0-1 0 0 0,3-4 0 0 0,3-6 6551 0 0,-8 13-4436 0 0,0 1-887 0 0,0 0-392 0 0,1 0-787 0 0,0 0 0 0 0,0-1 0 0 0,0 1 0 0 0,0 0 1 0 0,0-1-1 0 0,0 1 0 0 0,0 0 0 0 0,0-1 0 0 0,0 0 0 0 0,0 1 0 0 0,0-1 0 0 0,0 0 0 0 0,0 0-86 0 0,0 0 0 0 0,1 1 0 0 0,-1-1 0 0 0,0 0 1 0 0,0 1-1 0 0,0-1 0 0 0,0 0 0 0 0,1 1 0 0 0,-1 0 0 0 0,0-1 0 0 0,1 1 0 0 0,1-1 0 0 0,1 2 49 0 0,22-4 205 0 0,-18 4-236 0 0,-4 2-166 0 0,0 0 1 0 0,-1 0-1 0 0,1 1 0 0 0,-1-1 0 0 0,0 1 0 0 0,0 0 0 0 0,-1 0 0 0 0,1 0 0 0 0,-1 1 1 0 0,3 6-1 0 0,-4-10-173 0 0,-1-1 0 0 0,0 1 0 0 0,0 0 0 0 0,1-1 0 0 0,-1 1 1 0 0,0-1-1 0 0,0 1 0 0 0,0 0 0 0 0,0-1 0 0 0,0 1 0 0 0,0-1 0 0 0,0 1 1 0 0,0 0-1 0 0,0-1 0 0 0,0 1 0 0 0,0-1 0 0 0,-1 2 0 0 0,0 0-1091 0 0,-3 11-4781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0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12752 0 0,'0'0'586'0'0,"0"0"-15"0"0,0 0-240 0 0,0 0 345 0 0,0 0 188 0 0,0 0 37 0 0,0 0-68 0 0,0 0-324 0 0,0 0-145 0 0,9-1 278 0 0,-2-1-509 0 0,0-1 1 0 0,0 0 0 0 0,0 0-1 0 0,-1-1 1 0 0,9-6-1 0 0,10-5 28 0 0,-19 12-147 0 0,0 0 1 0 0,0 0-1 0 0,0 0 0 0 0,0 1 0 0 0,0 0 0 0 0,1 0 0 0 0,-1 1 0 0 0,1-1 0 0 0,-1 2 0 0 0,14-2 0 0 0,-8 6 29 0 0,-11-3-41 0 0,0 0 0 0 0,0 0 0 0 0,-1 0 0 0 0,1 0 0 0 0,0 1 1 0 0,0-1-1 0 0,0 0 0 0 0,-1 0 0 0 0,1 1 0 0 0,-1-1 0 0 0,1 0 0 0 0,-1 1 1 0 0,0-1-1 0 0,1 0 0 0 0,-1 1 0 0 0,0-1 0 0 0,0 1 0 0 0,0-1 0 0 0,0 0 1 0 0,0 3-1 0 0,-1 1 25 0 0,1 1 1 0 0,-1-1-1 0 0,-3 10 0 0 0,-5 8 32 0 0,-1-1-1 0 0,0 0 1 0 0,-2 0-1 0 0,-18 25 1 0 0,-11 19-4 0 0,-9 34 59 0 0,49-100-115 0 0,1 0-1 0 0,0 1 1 0 0,0-1 0 0 0,-1 0 0 0 0,1 1 0 0 0,0-1 0 0 0,0 0 0 0 0,0 0 0 0 0,0 1 0 0 0,0-1-1 0 0,-1 0 1 0 0,1 1 0 0 0,0-1 0 0 0,0 0 0 0 0,0 1 0 0 0,0-1 0 0 0,0 0 0 0 0,0 1-1 0 0,0-1 1 0 0,0 0 0 0 0,0 0 0 0 0,0 1 0 0 0,0-1 0 0 0,0 0 0 0 0,1 1 0 0 0,-1-1-1 0 0,0 0 1 0 0,0 1 0 0 0,0-1 0 0 0,0 0 0 0 0,0 1 0 0 0,1-1 0 0 0,-1 0 0 0 0,0 0 0 0 0,0 1-1 0 0,0-1 1 0 0,1 0 0 0 0,-1 0 0 0 0,0 0 0 0 0,0 1 0 0 0,1-1 0 0 0,-1 0 0 0 0,0 0-1 0 0,1 0 1 0 0,-1 0 0 0 0,0 0 0 0 0,0 1 0 0 0,1-1 0 0 0,-1 0 0 0 0,0 0 0 0 0,1 0 0 0 0,-1 0-1 0 0,0 0 1 0 0,1 0 0 0 0,-1 0 0 0 0,0 0 0 0 0,1 0 0 0 0,-1 0 0 0 0,0 0 0 0 0,1 0-1 0 0,-1-1 1 0 0,3 1-14 0 0,0 0 0 0 0,-1-1 0 0 0,1 1 0 0 0,-1-1 0 0 0,1 0 1 0 0,-1 0-1 0 0,0 0 0 0 0,1 0 0 0 0,-1 0 0 0 0,4-3 0 0 0,7-3-85 0 0,34-16-532 0 0,78-35 384 0 0,-101 52 190 0 0,-17 5 25 0 0,0-1 1 0 0,0 0 0 0 0,9-3-1 0 0,-16 5 33 0 0,0 0-1 0 0,0 0 0 0 0,0 0 1 0 0,0 0-1 0 0,0 0 0 0 0,0 0 1 0 0,0 0-1 0 0,0 0 0 0 0,0 0 0 0 0,0 0 1 0 0,0 0-1 0 0,0 0 0 0 0,0 0 1 0 0,0 1-1 0 0,0-1 0 0 0,0 0 1 0 0,0 0-1 0 0,0 0 0 0 0,0 0 0 0 0,0 0 1 0 0,0 0-1 0 0,0 0 0 0 0,0 0 1 0 0,0 0-1 0 0,0 0 0 0 0,0 0 1 0 0,0 0-1 0 0,0 0 0 0 0,0 0 1 0 0,0 0-1 0 0,0 0 0 0 0,0 1 0 0 0,0-1 1 0 0,0 0-1 0 0,0 0 0 0 0,0 0 1 0 0,0 0-1 0 0,0 0 0 0 0,0 0 1 0 0,0 0-1 0 0,0 0 0 0 0,0 0 1 0 0,0 0-1 0 0,0 0 0 0 0,0 0 0 0 0,0 0 1 0 0,0 0-1 0 0,0 0 0 0 0,0 0 1 0 0,0 0-1 0 0,0 0 0 0 0,1 0 1 0 0,-1 0-1 0 0,0 0 0 0 0,0 0 0 0 0,0 0 1 0 0,0 0-1 0 0,0 0 0 0 0,0 0 1 0 0,0 0-1 0 0,0 0 0 0 0,0 0 1 0 0,0 0-1 0 0,0 0 0 0 0,0 0 1 0 0,0 0-1 0 0,0 0 0 0 0,0 0 0 0 0,-1 9 6 0 0,0-1-1 0 0,-1 0 0 0 0,-1 1 0 0 0,1-1 1 0 0,-8 15-1 0 0,0 1 34 0 0,6-15-17 0 0,1-1-1 0 0,-2 0 1 0 0,1-1-1 0 0,-1 1 1 0 0,0-1-1 0 0,-9 11 0 0 0,-42 36-18 0 0,14-14-87 0 0,22-21 85 0 0,14-14 0 0 0,1 0 0 0 0,-1 1 0 0 0,1-1 0 0 0,-7 11 0 0 0,-2 1 36 0 0,12-15 34 0 0,2-2-17 0 0,-1 1-1 0 0,0-1 0 0 0,0 1 0 0 0,1 0 1 0 0,-1 0-1 0 0,0-1 0 0 0,1 1 0 0 0,-1 0 1 0 0,1 0-1 0 0,-1 0 0 0 0,1 0 0 0 0,-1 1 1 0 0,2-2-8 0 0,0 1 0 0 0,0 0 0 0 0,0-1 0 0 0,1 1 0 0 0,-1 0 0 0 0,0-1-1 0 0,1 0 1 0 0,-1 1 0 0 0,2-1 0 0 0,-3 0-36 0 0,4 1 38 0 0,1 0-1 0 0,0-1 0 0 0,0 0 0 0 0,-1 0 1 0 0,1 0-1 0 0,0 0 0 0 0,0-1 1 0 0,7-1-1 0 0,38-15 136 0 0,-27 8-105 0 0,137-57-326 0 0,-9-16-3632 0 0,-106 53 2348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5528 0 0,'0'0'249'0'0,"0"0"-1"0"0,0 0 229 0 0,0 0 1537 0 0,0 0 692 0 0,0 0 140 0 0,1-1-291 0 0,32-16-1300 0 0,-2-2 0 0 0,32-24-1 0 0,-43 29-1205 0 0,-15 12-29 0 0,-1-2-1 0 0,1 1 0 0 0,0-1 0 0 0,6-5 1 0 0,-7 4 2 0 0,-3 3 26 0 0,-1-5-36 0 0,0-2-22 0 0,-10 2-44 0 0,2 2 54 0 0,8 5-1 0 0,0 0-1 0 0,-1 0 1 0 0,1-1-1 0 0,0 1 1 0 0,-1 0-1 0 0,1 0 0 0 0,-1-1 1 0 0,1 1-1 0 0,0 0 1 0 0,-1 0-1 0 0,1 0 0 0 0,-1 0 1 0 0,1 0-1 0 0,0 0 1 0 0,-1-1-1 0 0,1 1 1 0 0,-1 0-1 0 0,1 0 0 0 0,-1 0 1 0 0,1 1-1 0 0,0-1 1 0 0,-1 0-1 0 0,1 0 1 0 0,-1 0-1 0 0,1 0 0 0 0,0 0 1 0 0,-1 0-1 0 0,1 1 1 0 0,-1-1-1 0 0,1 0 1 0 0,0 0-1 0 0,-1 0 0 0 0,1 1 1 0 0,0-1-1 0 0,-1 0 1 0 0,1 1-1 0 0,0-1 1 0 0,0 0-1 0 0,-1 1 0 0 0,1-1 1 0 0,-8 15-17 0 0,7-14 16 0 0,-7 38-70 0 0,6-31 65 0 0,1-1 0 0 0,0 1-1 0 0,0-1 1 0 0,1 1-1 0 0,0 0 1 0 0,0 0-1 0 0,2 9 1 0 0,1 17 6 0 0,2 44 1 0 0,-5-69 0 0 0,0 0 0 0 0,1 0 0 0 0,2 12 0 0 0,0-11-12 0 0,-2-7-60 0 0,-1-3-58 0 0,0 0-8 0 0,0 0 2 0 0,-6-1-468 0 0,-1-3 571 0 0,0 1-32 0 0,7 3 64 0 0,0 0 0 0 0,-1 0 0 0 0,1 0 0 0 0,0 0 0 0 0,0 0 0 0 0,0 0-1 0 0,0 0 1 0 0,0 0 0 0 0,0 0 0 0 0,0 0 0 0 0,0 0 0 0 0,0 0 0 0 0,0 0 0 0 0,0 0 0 0 0,0 0 0 0 0,0 0 0 0 0,-1 0 0 0 0,1 0 0 0 0,0 0 0 0 0,0 0 0 0 0,0 0 0 0 0,0 0 0 0 0,0 0 0 0 0,0 0 0 0 0,0 0 0 0 0,0 0 0 0 0,0 0 0 0 0,0 0 0 0 0,0 0 0 0 0,0 0 0 0 0,0 0 0 0 0,0 0-1 0 0,0 0 1 0 0,-1 0 0 0 0,1 0 0 0 0,0 0 0 0 0,0 1 0 0 0,0-1 0 0 0,0 0 0 0 0,0 0 0 0 0,0 0 0 0 0,0 0 0 0 0,0 0 0 0 0,0 0 0 0 0,0 0 0 0 0,0 0 0 0 0,0 0 0 0 0,0 0 0 0 0,0 0 0 0 0,0 0 0 0 0,0 1 0 0 0,0-1 0 0 0,0 0 0 0 0,0 0 0 0 0,0 0 0 0 0,0 0 0 0 0,0 0-1 0 0,0 0 1 0 0,-3 11-3 0 0,0-2-14 0 0,0-1 0 0 0,1 1 0 0 0,-1 9 0 0 0,1 0 18 0 0,-4 79 0 0 0,11-45 75 0 0,-5-50-20 0 0,8-11 69 0 0,-2 2-106 0 0,-1-1-1 0 0,0 0 1 0 0,-1 0 0 0 0,1-1 0 0 0,-2 1-1 0 0,1-1 1 0 0,1-10 0 0 0,4-5 2 0 0,-3 5-17 0 0,-1-1-1 0 0,4-27 0 0 0,-5 23 36 0 0,8-24 0 0 0,-8 34 18 0 0,0 1 1 0 0,1-1-1 0 0,1 1 0 0 0,11-19 0 0 0,-14 28-40 0 0,-1 1-1 0 0,0 0 0 0 0,1 0 0 0 0,-1 0 0 0 0,1 0 1 0 0,0 1-1 0 0,0-1 0 0 0,0 1 0 0 0,0-1 1 0 0,1 1-1 0 0,-1 0 0 0 0,0 1 0 0 0,1-1 0 0 0,0 0 1 0 0,-1 1-1 0 0,1 0 0 0 0,0 0 0 0 0,0 0 0 0 0,-1 0 1 0 0,1 1-1 0 0,7-1 0 0 0,-7 1-7 0 0,0 0 0 0 0,0 0-1 0 0,0 1 1 0 0,0-1 0 0 0,0 1-1 0 0,0 0 1 0 0,0 0 0 0 0,0 0 0 0 0,7 3-1 0 0,-7-2 22 0 0,0 0-5 0 0,1 0-1 0 0,-1 0 1 0 0,0 0 0 0 0,0 0 0 0 0,-1 0 0 0 0,1 1 0 0 0,0 0 0 0 0,-1 0 0 0 0,0 0 0 0 0,1 0 0 0 0,-1 1-1 0 0,-1-1 1 0 0,1 1 0 0 0,0 0 0 0 0,2 4 0 0 0,-2 0 24 0 0,0-1 28 0 0,0 0 0 0 0,0 0 0 0 0,2 13 0 0 0,-5-17-55 0 0,1 0-1 0 0,-1-1 1 0 0,0 1 0 0 0,0 0 0 0 0,-1 0 0 0 0,1-1-1 0 0,0 1 1 0 0,-1 0 0 0 0,0 0 0 0 0,1-1-1 0 0,-1 1 1 0 0,0 0 0 0 0,-3 4 0 0 0,-2 3 26 0 0,-1 0 1 0 0,-1 0 0 0 0,1-1-1 0 0,-2 1 1 0 0,1-2 0 0 0,-1 1-1 0 0,-11 7 1 0 0,-8 4 40 0 0,-39 21 0 0 0,51-31-63 0 0,-20 18 0 0 0,-11 7 32 0 0,21-19-49 0 0,-33 22-183 0 0,58-37 64 0 0,1 2 34 0 0,0-2 100 0 0,0 0 1 0 0,0 0-1 0 0,0 1 1 0 0,0-1-1 0 0,0 0 1 0 0,1 0-1 0 0,-1 1 1 0 0,1-1-1 0 0,-1 0 1 0 0,0 0-1 0 0,1 0 0 0 0,0 0 1 0 0,-1 0-1 0 0,1 0 1 0 0,0 1-1 0 0,0-1 1 0 0,-1-1-1 0 0,3 3 1 0 0,-1-2 5 0 0,0 1 1 0 0,0-1-1 0 0,0 0 1 0 0,0 0-1 0 0,0 0 1 0 0,0 0 0 0 0,0-1-1 0 0,1 1 1 0 0,3 0-1 0 0,6 0 67 0 0,-1 0 0 0 0,0-1 0 0 0,19-2-1 0 0,-17 0 10 0 0,10 0 40 0 0,-1-2 0 0 0,35-10-1 0 0,-3 1-18 0 0,220-69-2224 0 0,-243 71-3139 0 0,-4 2-1659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0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7832 0 0,'0'0'696'0'0,"0"0"-560"0"0,0 0-136 0 0,0 0 0 0 0,-10 5 2408 0 0,-4-5 456 0 0,14 0 87 0 0,0 0 25 0 0,0 0-2232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1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2760 0 0,'10'-2'2671'0'0,"14"27"6345"0"0,-20-19-8400 0 0,1 0-1 0 0,-1 0 0 0 0,-1 1 1 0 0,1-1-1 0 0,3 10 0 0 0,4 10 144 0 0,-6-17-502 0 0,-1 0 1 0 0,-1 0 0 0 0,4 12 0 0 0,-2-4-28 0 0,0 1 1 0 0,10 17-1 0 0,1 6 5 0 0,-10-30-165 0 0,-4-8-78 0 0,0 0 0 0 0,0 0 0 0 0,-1 0 0 0 0,1 1 0 0 0,1 5 0 0 0,-3-9-43 0 0,1 0 0 0 0,-1 0 0 0 0,1 0 0 0 0,-1 0 0 0 0,0 0 0 0 0,1 0 0 0 0,-1 0 0 0 0,0 0 0 0 0,1 0 0 0 0,-1 0 0 0 0,0 0 0 0 0,1 0 0 0 0,-1 0 0 0 0,0 0 0 0 0,1 0 0 0 0,-1-1 0 0 0,0 1 0 0 0,1 0 0 0 0,-1 0 0 0 0,0 0 0 0 0,0 0 1 0 0,1-1-1 0 0,-1 1 0 0 0,0 0 0 0 0,1 0 0 0 0,-1-1 0 0 0,0 1 0 0 0,0 0-45 0 0,3-3-300 0 0,0 0 1 0 0,-1 0-1 0 0,1 0 0 0 0,-1 0 1 0 0,0 0-1 0 0,0 0 0 0 0,0 0 1 0 0,0-1-1 0 0,-1 1 0 0 0,1-1 1 0 0,-1 1-1 0 0,2-8 0 0 0,0-5-1467 0 0,2-29-1 0 0,-3 26 1382 0 0,0-13-150 0 0,-1 21 901 0 0,0 0-1 0 0,0-1 0 0 0,1 2 1 0 0,0-1-1 0 0,7-19 1 0 0,-7 25 58 0 0,1 0 1 0 0,0 1-1 0 0,0-1 1 0 0,0 1-1 0 0,0 0 1 0 0,1 0-1 0 0,0 0 1 0 0,0 0 0 0 0,0 1-1 0 0,0-1 1 0 0,0 1-1 0 0,1 0 1 0 0,0 0-1 0 0,-1 1 1 0 0,1 0-1 0 0,0-1 1 0 0,0 1-1 0 0,9-1 1 0 0,7-3 29 0 0,1 2-1 0 0,0 0 1 0 0,25 1 0 0 0,-43 2-324 0 0,7 1 36 0 0,1 0 0 0 0,0 0 0 0 0,-1 1 0 0 0,14 3-1 0 0,-18-3-8 0 0,0 1 0 0 0,-1 0-1 0 0,1 0 1 0 0,-1 0 0 0 0,0 1 0 0 0,1 0-1 0 0,-1 0 1 0 0,7 6 0 0 0,-11-8-1 0 0,-1 1 0 0 0,1 0 0 0 0,0-1 0 0 0,0 1 0 0 0,-1 0 0 0 0,1 0 0 0 0,-1 0 0 0 0,1 1 0 0 0,-1-1 1 0 0,0 0-1 0 0,0 0 0 0 0,0 1 0 0 0,0-1 0 0 0,-1 1 0 0 0,1-1 0 0 0,0 1 0 0 0,-1-1 0 0 0,0 1 0 0 0,0-1 0 0 0,0 1 0 0 0,0-1 0 0 0,0 1 1 0 0,0-1-1 0 0,0 1 0 0 0,-1-1 0 0 0,0 4 0 0 0,-3 5 175 0 0,0 0 1 0 0,0 0-1 0 0,-1-1 0 0 0,-9 15 1 0 0,6-11-114 0 0,3-7-78 0 0,0 1 0 0 0,-1-1 0 0 0,0 0 0 0 0,0-1 0 0 0,0 0 1 0 0,-1 0-1 0 0,0 0 0 0 0,-10 6 0 0 0,8-6-80 0 0,0 0 0 0 0,1 2 0 0 0,-1-1 0 0 0,2 1 0 0 0,-8 8 0 0 0,-8 12-1808 0 0,14-14 746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1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5984 0 0,'0'0'273'0'0,"0"0"-5"0"0,0 0 205 0 0,0 2 1497 0 0,1 3-461 0 0,0 0 1 0 0,0 0 0 0 0,0 0-1 0 0,0 0 1 0 0,4 8-1 0 0,4 16 467 0 0,-9-29-1952 0 0,1 1-1 0 0,-1 0 1 0 0,0-1 0 0 0,0 1 0 0 0,0-1 0 0 0,1 1 0 0 0,-1-1-1 0 0,0 1 1 0 0,1 0 0 0 0,-1-1 0 0 0,0 1 0 0 0,1-1 0 0 0,-1 1 0 0 0,1-1-1 0 0,-1 1 1 0 0,1-1 0 0 0,-1 0 0 0 0,1 1 0 0 0,-1-1 0 0 0,1 0-1 0 0,-1 1 1 0 0,1-1 0 0 0,0 0 0 0 0,0 1 0 0 0,1-1-9 0 0,-1 1 1 0 0,1-1-1 0 0,0 0 0 0 0,0 0 1 0 0,0 0-1 0 0,0 0 1 0 0,0 0-1 0 0,2 0 1 0 0,0-1-13 0 0,0 0 1 0 0,0 0 0 0 0,0 0-1 0 0,0 0 1 0 0,0 0-1 0 0,-1-1 1 0 0,7-3 0 0 0,89-62-295 0 0,-89 60 168 0 0,-1 2-101 0 0,0 0 0 0 0,13-4 0 0 0,-21 9 217 0 0,-1 0 0 0 0,1 0 0 0 0,-1 0 0 0 0,0 0 0 0 0,1 0 1 0 0,-1 0-1 0 0,1 0 0 0 0,-1 0 0 0 0,1 1 0 0 0,-1-1 0 0 0,0 0 0 0 0,1 0 0 0 0,-1 0 0 0 0,0 1 0 0 0,1-1 0 0 0,-1 0 0 0 0,0 0 0 0 0,1 1 0 0 0,-1-1 0 0 0,0 0 0 0 0,1 1 0 0 0,-1-1 0 0 0,0 0 0 0 0,0 1 0 0 0,1-1 0 0 0,-1 1 0 0 0,5 9 65 0 0,-5-7-58 0 0,0-1 1 0 0,-1 0 0 0 0,1 1-1 0 0,-1-1 1 0 0,0 0 0 0 0,0 0-1 0 0,0 0 1 0 0,0 0 0 0 0,0 0 0 0 0,0 0-1 0 0,0 0 1 0 0,0 0 0 0 0,-1 0-1 0 0,1 0 1 0 0,-3 2 0 0 0,-4 5 10 0 0,-2 7 53 0 0,-1-1-1 0 0,0-1 0 0 0,-2 0 0 0 0,-25 23 0 0 0,14-15 281 0 0,-39 45 0 0 0,63-67-311 0 0,0 1-1 0 0,0-1 0 0 0,-1 0 0 0 0,1 0 0 0 0,0 1 1 0 0,0-1-1 0 0,0 0 0 0 0,-1 1 0 0 0,1-1 0 0 0,0 0 1 0 0,0 0-1 0 0,0 1 0 0 0,0-1 0 0 0,0 0 0 0 0,0 1 1 0 0,0-1-1 0 0,0 0 0 0 0,0 1 0 0 0,0-1 1 0 0,0 0-1 0 0,0 1 0 0 0,0-1 0 0 0,0 0 0 0 0,0 1 1 0 0,0-1-1 0 0,0 0 0 0 0,0 1 0 0 0,0-1 0 0 0,0 0 1 0 0,0 1-1 0 0,1-1 0 0 0,-1 0 0 0 0,0 1 0 0 0,13 5 226 0 0,-9-5-257 0 0,1 0 1 0 0,0-1-1 0 0,-1 1 0 0 0,7-1 0 0 0,2-2 30 0 0,1-1 0 0 0,-1 0-1 0 0,-1-1 1 0 0,21-9 0 0 0,-5 2-32 0 0,1-2-1476 0 0,2-1-5909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2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33 5528 0 0,'0'0'422'0'0,"-1"-2"-276"0"0,-2-1 319 0 0,2-1 0 0 0,-1 0-1 0 0,0 0 1 0 0,1 0 0 0 0,-2-6 0 0 0,2 8 3243 0 0,-3 3-2876 0 0,2 2 1091 0 0,1-2 3724 0 0,2-1-5550 0 0,0 0 0 0 0,0 0-1 0 0,0 0 1 0 0,0 0-1 0 0,-1 1 1 0 0,1-1 0 0 0,0 0-1 0 0,0 1 1 0 0,-1-1-1 0 0,1 0 1 0 0,0 1 0 0 0,0-1-1 0 0,-1 1 1 0 0,2 0-1 0 0,-1 0-29 0 0,0 0-1 0 0,0 0 0 0 0,0 0 1 0 0,1-1-1 0 0,-1 1 0 0 0,0-1 0 0 0,0 1 1 0 0,1-1-1 0 0,2 1 0 0 0,39 2 263 0 0,-10-1-212 0 0,21 2-249 0 0,84-4 1 0 0,-93-1-212 0 0,0 1-29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2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98 10048 0 0,'-3'4'73'0'0,"1"0"70"0"0,1 0-1 0 0,-1-1 1 0 0,0 1-1 0 0,1 0 0 0 0,0 0 1 0 0,-1 6-1 0 0,-12 78 844 0 0,7-51 490 0 0,2 0 0 0 0,-1 38-1 0 0,17 140 1124 0 0,-4-193-2514 0 0,-6-20-159 0 0,0-4-624 0 0,2-12 127 0 0,-1-1 0 0 0,0 1 0 0 0,-1 0-1 0 0,0-1 1 0 0,-1 1 0 0 0,-3-22-1 0 0,1-16-108 0 0,0 13 675 0 0,-9-52 1 0 0,0-9 1233 0 0,6 60-537 0 0,3 33-500 0 0,1 0 1 0 0,0-1 0 0 0,1 1-1 0 0,-1 0 1 0 0,1 0 0 0 0,1 0 0 0 0,-1-1-1 0 0,1 1 1 0 0,1 0 0 0 0,1-8-1 0 0,0 8 14 0 0,0 0-1 0 0,0 0 1 0 0,6-9-1 0 0,-7 13-146 0 0,-1 1 1 0 0,1-1-1 0 0,0 1 0 0 0,0 0 0 0 0,0 0 0 0 0,0 0 0 0 0,1 0 0 0 0,-1 0 1 0 0,0 1-1 0 0,1-1 0 0 0,0 1 0 0 0,2-2 0 0 0,-1 1-47 0 0,1 0-1 0 0,0 0 1 0 0,0 0 0 0 0,-1 1 0 0 0,1-1-1 0 0,0 1 1 0 0,0 0 0 0 0,1 1-1 0 0,-1-1 1 0 0,0 1 0 0 0,0 0-1 0 0,0 0 1 0 0,0 1 0 0 0,0 0-1 0 0,0-1 1 0 0,8 4 0 0 0,-3 0 52 0 0,0 1 1 0 0,0 0 0 0 0,-1 1-1 0 0,13 10 1 0 0,-17-13-97 0 0,-1 1 1 0 0,0 0-1 0 0,0 0 1 0 0,0 0-1 0 0,-1 0 0 0 0,0 1 1 0 0,0-1-1 0 0,0 1 1 0 0,0 0-1 0 0,3 8 1 0 0,-5-10 93 0 0,-1 1 0 0 0,1-1 0 0 0,-1 0 0 0 0,0 1 0 0 0,0-1 0 0 0,0 1 0 0 0,0-1 0 0 0,-1 0 0 0 0,1 1 0 0 0,-1-1 0 0 0,0 0 0 0 0,-2 6 0 0 0,0 0 48 0 0,-1-1 0 0 0,0 1-1 0 0,-7 9 1 0 0,6-11-70 0 0,0-1 0 0 0,-1 1-1 0 0,-7 6 1 0 0,-8 8 10 0 0,-3 5 81 0 0,-28 24 0 0 0,50-48-120 0 0,-1 1-10 0 0,-3 7 93 0 0,6-9-93 0 0,0-1 0 0 0,0 1 1 0 0,0 0-1 0 0,0-1 0 0 0,0 1 0 0 0,0-1 0 0 0,0 1 0 0 0,0-1 0 0 0,0 1 0 0 0,0-1 0 0 0,1 1 0 0 0,-1-1 0 0 0,0 1 0 0 0,0-1 0 0 0,0 1 0 0 0,1-1 0 0 0,-1 1 0 0 0,0-1 0 0 0,1 1 1 0 0,-1-1-1 0 0,0 0 0 0 0,1 1 0 0 0,7 8-116 0 0,-8-9 108 0 0,7 6-41 0 0,0-1 0 0 0,0 1 0 0 0,1-1 0 0 0,0-1 0 0 0,0 1-1 0 0,0-1 1 0 0,1-1 0 0 0,-1 0 0 0 0,14 4 0 0 0,-6-2-8 0 0,63 19-91 0 0,-65-19 119 0 0,-7-2 20 0 0,1-1 0 0 0,-1 2 0 0 0,0-1 0 0 0,0 1 0 0 0,8 5 0 0 0,-14-8 9 0 0,0 0-1 0 0,0 0 1 0 0,0 0-1 0 0,0 0 1 0 0,0 0-1 0 0,0 0 1 0 0,0 1-1 0 0,0-1 1 0 0,0 0-1 0 0,-1 0 1 0 0,1 1-1 0 0,0-1 1 0 0,-1 1-1 0 0,1-1 1 0 0,-1 0-1 0 0,0 1 1 0 0,1-1-1 0 0,-1 1 1 0 0,0-1-1 0 0,0 1 1 0 0,0-1-1 0 0,0 1 1 0 0,0-1-1 0 0,0 1 1 0 0,0-1-1 0 0,0 1 1 0 0,-1-1-1 0 0,1 1 1 0 0,-1-1-1 0 0,1 0 1 0 0,-1 1-1 0 0,1-1 1 0 0,-2 2-1 0 0,-2 2 39 0 0,1 0 0 0 0,-1-1-1 0 0,0 0 1 0 0,0 0 0 0 0,-1 0-1 0 0,1 0 1 0 0,-1 0 0 0 0,-8 4-1 0 0,-5 5 120 0 0,-4 1 200 0 0,0-1 0 0 0,-1 0 1 0 0,0-2-1 0 0,-37 13 1 0 0,36-16-155 0 0,0 0 1 0 0,-1-2 0 0 0,0-1 0 0 0,0-1-1 0 0,-1-1 1 0 0,-30 0 0 0 0,34-5-1784 0 0,3-5-6516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4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7377 4664 0 0,'2'-2'19'0'0,"0"1"14"0"0,-1-1 0 0 0,1 1 0 0 0,-1-1 0 0 0,1 0 0 0 0,-1 1 0 0 0,0-1-1 0 0,0 0 1 0 0,1 0 0 0 0,-1 0 0 0 0,-1 0 0 0 0,1 0 0 0 0,0 0 0 0 0,0-2 0 0 0,1-1 5 0 0,0 1 0 0 0,0 1 0 0 0,0-1 0 0 0,0 0 0 0 0,0 0 0 0 0,1 1 0 0 0,0-1 0 0 0,-1 1 0 0 0,5-4 0 0 0,16-21 376 0 0,-10 8 904 0 0,21-26-1 0 0,-4 7 911 0 0,-11 13-1562 0 0,-3 4-46 0 0,17-31 1 0 0,-4 9-183 0 0,-19 31-264 0 0,9-19 0 0 0,22-34 250 0 0,-27 46-215 0 0,18-37 0 0 0,-18 28 38 0 0,26-41 0 0 0,30-41 321 0 0,-45 74-376 0 0,23-42 0 0 0,-40 65-150 0 0,1 1 0 0 0,0 1 1 0 0,20-21-1 0 0,6-8 36 0 0,10-17 14 0 0,-13 18-6 0 0,42-69 0 0 0,-17 17-282 0 0,-30 51-50 0 0,26-56 0 0 0,-45 82 412 0 0,1 0 0 0 0,15-21-1 0 0,1 0 105 0 0,182-264-107 0 0,-154 216-163 0 0,-2 2 54 0 0,-17 36-44 0 0,74-107-10 0 0,-30 43 0 0 0,3-5 0 0 0,15-46 54 0 0,62-95-44 0 0,-99 169-9 0 0,73-98 52 0 0,-111 159-47 0 0,22-40-1 0 0,12-15-6 0 0,64-81 1 0 0,-1-3 0 0 0,31-39 0 0 0,-89 124 0 0 0,59-71 46 0 0,-2 2 130 0 0,-76 96-18 0 0,27-39 68 0 0,-11 11-342 0 0,25-40-160 0 0,50-70 255 0 0,-79 119 20 0 0,92-101 1 0 0,-44 57 0 0 0,58-89 0 0 0,14-17 0 0 0,-142 184 0 0 0,175-191 0 0 0,-57 66 0 0 0,-57 59 0 0 0,-2 3 0 0 0,49-51 0 0 0,-44 50 0 0 0,42-42 0 0 0,-73 84 0 0 0,66-80 0 0 0,-71 76 0 0 0,69-59 0 0 0,-77 76 0 0 0,105-108 0 0 0,38-41-1072 0 0,-186 189 809 0 0,43-41-5329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0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4 163 3680 0 0,'0'0'284'0'0,"1"-4"-176"0"0,5-14 2353 0 0,-4 12-1084 0 0,0 0 0 0 0,0 1 0 0 0,0 0 0 0 0,1-1 0 0 0,0 1 0 0 0,0 0 0 0 0,6-7 0 0 0,-3 5-1009 0 0,0 0 0 0 0,1 1 0 0 0,0-1 0 0 0,0 1 0 0 0,0 1 0 0 0,1-1 0 0 0,0 1 1 0 0,0 1-1 0 0,0-1 0 0 0,1 2 0 0 0,-1-1 0 0 0,16-3 0 0 0,-10 4-328 0 0,19-3 155 0 0,34-2 1 0 0,-56 7-166 0 0,-1 1 1 0 0,1 0-1 0 0,0 1 0 0 0,-1 0 1 0 0,1 1-1 0 0,-1 0 0 0 0,15 6 0 0 0,-22-7-21 0 0,1 0 0 0 0,-1 0 0 0 0,0 1 1 0 0,0 0-1 0 0,0 0 0 0 0,0 0 0 0 0,0 0 0 0 0,0 0 0 0 0,0 0 0 0 0,-1 1 0 0 0,1-1 0 0 0,-1 1 0 0 0,0 0 0 0 0,0 0 0 0 0,0 0 0 0 0,0 0 0 0 0,0 0 0 0 0,0 0 1 0 0,-1 0-1 0 0,0 1 0 0 0,1-1 0 0 0,-1 1 0 0 0,-1-1 0 0 0,2 6 0 0 0,-2 1 24 0 0,1 1 0 0 0,-2 0 1 0 0,0 0-1 0 0,0 0 0 0 0,-1 0 0 0 0,0-1 1 0 0,-1 1-1 0 0,0-1 0 0 0,0 1 0 0 0,-10 16 0 0 0,-3 5-111 0 0,-41 56-1 0 0,49-78-120 0 0,-1 1 0 0 0,0-1 0 0 0,-1-1 0 0 0,1 1 0 0 0,-2-2 0 0 0,-16 12 0 0 0,-72 35-1473 0 0,92-52 1584 0 0,-1-1 0 0 0,1 0 0 0 0,-1 0 1 0 0,0 0-1 0 0,0-1 0 0 0,0 0 1 0 0,0-1-1 0 0,0 1 0 0 0,-11-3 0 0 0,-2 2 8 0 0,20 0 80 0 0,0 1-1 0 0,0-1 0 0 0,0 0 0 0 0,0 0 0 0 0,0 0 0 0 0,0 0 1 0 0,0 0-1 0 0,0 0 0 0 0,0-1 0 0 0,0 1 0 0 0,0 0 0 0 0,0 0 1 0 0,0-1-1 0 0,0 1 0 0 0,0-1 0 0 0,0 1 0 0 0,0-1 0 0 0,0 1 0 0 0,0-1 1 0 0,0 0-1 0 0,0 1 0 0 0,0-1 0 0 0,1 0 0 0 0,-1 0 0 0 0,0 1 1 0 0,0-2-1 0 0,14-3-53 0 0,2 0 52 0 0,0 1 0 0 0,1 0 0 0 0,0 1 0 0 0,0 1 0 0 0,-1 1 0 0 0,1 0 0 0 0,0 1 0 0 0,0 1-1 0 0,0 0 1 0 0,0 1 0 0 0,20 6 0 0 0,-21-4 151 0 0,0 1-1 0 0,0 1 1 0 0,0 1-1 0 0,-1 0 1 0 0,0 0 0 0 0,-1 2-1 0 0,1 0 1 0 0,16 15-1 0 0,81 77 1634 0 0,-107-97-1703 0 0,1-1 0 0 0,-1 0 0 0 0,1-1 0 0 0,-1 1 0 0 0,1-1 1 0 0,0 0-1 0 0,0 0 0 0 0,10 2 0 0 0,-2-1 111 0 0,1 0 0 0 0,16 0 0 0 0,-19-4-197 0 0,-1 1-1 0 0,1-1 1 0 0,-1-1-1 0 0,1 0 1 0 0,-1-1-1 0 0,0 0 1 0 0,18-8-1 0 0,10-8-6142 0 0,-14 1-1375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4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3680 0 0,'0'0'167'0'0,"1"0"-7"0"0,6 0 265 0 0,-5 0 1607 0 0,-2 0 693 0 0,0 0 128 0 0,0 0-237 0 0,0 0-1094 0 0,0 0-481 0 0,0 0-96 0 0,0 0-74 0 0,0 0-249 0 0,0 0-108 0 0,1 2-24 0 0,0 2-395 0 0,0 0 0 0 0,0 1-1 0 0,0-1 1 0 0,0 0 0 0 0,-1 1-1 0 0,1-1 1 0 0,-1 0 0 0 0,-1 1-1 0 0,1-1 1 0 0,0 1 0 0 0,-1-1-1 0 0,0 0 1 0 0,-2 8 0 0 0,2-10-86 0 0,1 1 1 0 0,0 0-1 0 0,0 0 1 0 0,0 0 0 0 0,1-1-1 0 0,-1 1 1 0 0,2 3-1 0 0,0 12 5 0 0,-3 0-231 0 0,-1 1-1 0 0,-4 22 0 0 0,1-10-2367 0 0,4-14 1047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4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4608 0 0,'0'0'208'0'0,"1"3"-9"0"0,2 12 182 0 0,-2-12 365 0 0,-1 0 0 0 0,0 0 0 0 0,1 1 0 0 0,-2-1 0 0 0,1 0 0 0 0,0 1 0 0 0,-1-1 1 0 0,1 0-1 0 0,-1 0 0 0 0,0 0 0 0 0,-2 5 0 0 0,1-4-459 0 0,1 1 0 0 0,-1-1 0 0 0,1 1 0 0 0,0-1 0 0 0,0 1 1 0 0,1 0-1 0 0,-1 7 0 0 0,-2 18 217 0 0,1-23-471 0 0,1 0 0 0 0,0 0 0 0 0,1 1 0 0 0,-1-1 0 0 0,1 0 0 0 0,1 0 0 0 0,-1 0 0 0 0,4 12 0 0 0,-4-16-44 0 0,1 0 0 0 0,-1 0 0 0 0,0 0 0 0 0,0 0 0 0 0,0 0 0 0 0,-1 5-1 0 0,1-5-587 0 0,-1-1 0 0 0,1 1-1 0 0,0 0 1 0 0,0 0-1 0 0,0-1 1 0 0,1 1 0 0 0,0 5-1 0 0,7 8-4806 0 0</inkml:trace>
  <inkml:trace contextRef="#ctx0" brushRef="#br0" timeOffset="1">1 463 3680 0 0,'0'0'328'0'0,"0"0"-264"0"0,0 0-64 0 0,3 7 0 0 0,-3 6 296 0 0,0-6 48 0 0,-3 6 8 0 0,3 2 0 0 0,0-3-192 0 0,0 2-32 0 0,3 1 0 0 0,-3 2-2456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4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2760 0 0,'-2'1'207'0'0,"1"1"23"0"0,-4-4 3382 0 0,5 8-2279 0 0,0-1 0 0 0,1 1 0 0 0,0-1 0 0 0,1 7 0 0 0,-1-6-1093 0 0,0 0 0 0 0,-1 0 0 0 0,1 0 0 0 0,-1 0 0 0 0,-1 6 0 0 0,0 4-12 0 0,0 0-39 0 0,-5 29-1 0 0,4-28-232 0 0,-2 30 1 0 0,3-40 42 0 0,1 0 1 0 0,-1 0-1 0 0,-3 8 1 0 0,-1 14 20 0 0,-5 15 262 0 0,7-34-154 0 0,0 0 1 0 0,-2 18-1 0 0,-3 24-770 0 0,6-43-85 0 0,-2 11-4573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4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7488 0 0,'0'2'340'0'0,"-1"22"438"0"0,-3 27 0 0 0,2-29 1018 0 0,2-14-1165 0 0,-1 0 0 0 0,-1 0 0 0 0,-2 10 0 0 0,-3 8 64 0 0,-8 44 1 0 0,11-29-4861 0 0,3-20-525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4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4144 0 0,'13'23'319'0'0,"-8"-10"-210"0"0,-2 4 1449 0 0,-1 0 1 0 0,-1 1 0 0 0,-1-1-1 0 0,0 0 1 0 0,-5 30 0 0 0,5-40-1449 0 0,-1-1 0 0 0,1 1 1 0 0,0 0-1 0 0,1 10 1 0 0,0-10-103 0 0,-1 0 0 0 0,0 0 0 0 0,-1 10 0 0 0,-3 40-79 0 0,4-37-38 0 0</inkml:trace>
  <inkml:trace contextRef="#ctx0" brushRef="#br0" timeOffset="1">41 709 7944 0 0,'-1'1'174'0'0,"1"1"-144"0"0,0-1 0 0 0,-1 0-1 0 0,1 0 1 0 0,0 0-1 0 0,0 1 1 0 0,-1-1-1 0 0,1 0 1 0 0,0 0-1 0 0,0 1 1 0 0,0-1 0 0 0,1 0-1 0 0,-1 0 1 0 0,1 2-1 0 0,-1 14 168 0 0,-1-1-169 0 0,0 29 0 0 0,1-29 698 0 0,-3 24-1 0 0,2-34-340 0 0,0 0 0 0 0,-1-1 1 0 0,-5 12-1 0 0,5-12-244 0 0,0 0 1 0 0,0 1-1 0 0,0-1 0 0 0,0 8 1 0 0,2 30 369 0 0,0-37-503 0 0,1 1-1 0 0,-1 0 0 0 0,0-1 0 0 0,0 1 0 0 0,-1-1 0 0 0,0 1 0 0 0,0-1 0 0 0,-3 9 1 0 0,3-12-61 0 0,-1 1 1 0 0,1 0 0 0 0,0 0-1 0 0,0 0 1 0 0,0-1-1 0 0,1 1 1 0 0,-1 0 0 0 0,1 0-1 0 0,0 0 1 0 0,0 0 0 0 0,0 0-1 0 0,1 0 1 0 0,0 0 0 0 0,1 7-1 0 0,0-5-257 0 0,-1 0 0 0 0,0 0 0 0 0,0 0 0 0 0,-1 0 0 0 0,0 9 0 0 0,0 1-368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4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2304 0 0,'12'18'101'0'0,"-4"-3"25"0"0,-8-10-135 0 0,-1-3 15 0 0,11 67 378 0 0,-7-45-4 0 0,-3-20-230 0 0,1-1 1 0 0,0 1-1 0 0,-1-1 0 0 0,0 1 0 0 0,0-1 1 0 0,-1 8-1 0 0,1-8-44 0 0,0 0-1 0 0,0 0 1 0 0,0 0 0 0 0,0 0 0 0 0,0 0-1 0 0,1-1 1 0 0,-1 1 0 0 0,2 4-1 0 0,-1-5-35 0 0,0 0-1 0 0,-1 1 1 0 0,1-1-1 0 0,-1 0 1 0 0,0 0-1 0 0,1 1 1 0 0,-1-1-1 0 0,0 0 1 0 0,0 1-1 0 0,-1-1 0 0 0,1 0 1 0 0,0 1-1 0 0,-2 2 1 0 0,1 1 101 0 0,-1-1 1 0 0,1 0-1 0 0,0 1 1 0 0,0-1-1 0 0,0 1 1 0 0,1-1-1 0 0,0 10 1 0 0,-1 17 348 0 0,3-10-329 0 0,-2-19-178 0 0,1 0-1 0 0,-1 0 0 0 0,0-1 1 0 0,0 1-1 0 0,0 0 1 0 0,0 0-1 0 0,0 0 0 0 0,-1-1 1 0 0,1 1-1 0 0,-2 4 1 0 0,-2 5-13 0 0,3 1-80 0 0</inkml:trace>
  <inkml:trace contextRef="#ctx0" brushRef="#br0" timeOffset="1">1 652 4144 0 0,'8'12'138'0'0,"-7"-10"-113"0"0,1 1-1 0 0,0-1 1 0 0,0 1-1 0 0,-1-1 1 0 0,0 1-1 0 0,1 0 1 0 0,-1-1-1 0 0,0 1 1 0 0,0 0-1 0 0,0 5 1 0 0,0 4 894 0 0,0 0 1 0 0,6 23-1 0 0,-4-23 118 0 0,-1 1 1 0 0,1 24-1 0 0,-3-26-948 0 0,1 12 154 0 0,-2-1 0 0 0,-6 43 0 0 0,6-42-670 0 0,1-14-42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5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5064 0 0,'0'0'232'0'0,"0"2"381"0"0,0 26 7373 0 0,1 0-3837 0 0,6 104-2850 0 0,-3-51-1465 0 0,-4-28-492 0 0,1-49 245 0 0,-1-1 0 0 0,1 1 0 0 0,-1 0 0 0 0,0-1 0 0 0,-2 8 0 0 0,-2 5-1052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5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13304 0 0,'-1'1'51'0'0,"0"-1"0"0"0,1 1 0 0 0,-1-1 1 0 0,0 1-1 0 0,0-1 0 0 0,1 1 1 0 0,-1 0-1 0 0,1 0 0 0 0,-1-1 0 0 0,1 1 1 0 0,-1 0-1 0 0,1 0 0 0 0,-1 0 1 0 0,1-1-1 0 0,0 1 0 0 0,-1 0 0 0 0,1 0 1 0 0,0 0-1 0 0,0 0 0 0 0,0 0 0 0 0,-1 0 1 0 0,1 0-1 0 0,0-1 0 0 0,0 1 1 0 0,1 2-1 0 0,-2-1-42 0 0,1-1-1 0 0,-1 1 1 0 0,1 0 0 0 0,-1 0-1 0 0,0 0 1 0 0,0-1 0 0 0,0 1 0 0 0,0 0-1 0 0,0-1 1 0 0,-1 3 0 0 0,-5 7 851 0 0,-12 48 3778 0 0,-4 31-5171 0 0,23-89 502 0 0,-3 18-614 0 0,2-3-10 0 0</inkml:trace>
  <inkml:trace contextRef="#ctx0" brushRef="#br0" timeOffset="1">27 486 3680 0 0,'2'2'147'0'0,"-1"1"-1"0"0,0-1 1 0 0,0 0 0 0 0,0 1 0 0 0,0-1-1 0 0,-1 1 1 0 0,1-1 0 0 0,-1 0 0 0 0,1 1-1 0 0,-1-1 1 0 0,0 1 0 0 0,0 4 0 0 0,-7 34 6569 0 0,5-33-5847 0 0,0 0-1 0 0,-1 17 0 0 0,3 87 870 0 0,0-94-1738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5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12352 0 0,'0'2'564'0'0,"-1"19"39"0"0,-1-1 0 0 0,-6 23 0 0 0,7-33 157 0 0,-2 27 1502 0 0,3-30-1950 0 0,0 0 1 0 0,0 0 0 0 0,-3 13 0 0 0,-5 40 552 0 0,7-44-765 0 0,0 23-1 0 0,1-24-1050 0 0,-3 25 1 0 0,2-24-1063 0 0,-2 0-3959 0 0</inkml:trace>
  <inkml:trace contextRef="#ctx0" brushRef="#br0" timeOffset="1">24 537 3680 0 0,'-1'2'284'0'0,"-4"23"637"0"0,5 20 8303 0 0,1-24-6972 0 0,-2-17-2039 0 0,1-1 0 0 0,-1 0 0 0 0,1 0 0 0 0,-1 0 0 0 0,0 0 0 0 0,0 0 0 0 0,-3 5 0 0 0,-4 15 487 0 0,7-6-470 0 0,1 1 1 0 0,0 0 0 0 0,4 22-1 0 0,-6-8-235 0 0,2-27-85 0 0,-1 1 0 0 0,1-1 0 0 0,0 1 1 0 0,0 6-1 0 0,2-1-1073 0 0,-4 1-372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5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7488 0 0,'18'8'328'0'0,"-18"-8"72"0"0,5 9-320 0 0,-5-9-80 0 0,5 6 0 0 0,-1 8 0 0 0,-4-14 1016 0 0,5 7 184 0 0,-5-7 40 0 0,0 16 8 0 0,5-4-656 0 0,0 2-128 0 0,-5-3-24 0 0,0 1-4248 0 0,-5 0-856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2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5552 0 0,'0'0'256'0'0,"0"0"-7"0"0,0 0-13 0 0,0 0 521 0 0,0 0 246 0 0,0 0 48 0 0,0 0-35 0 0,0 0-168 0 0,0 0-75 0 0,0 0-18 0 0,0 0-39 0 0,0 0-152 0 0,0 0-70 0 0,0 0-12 0 0,0 0 22 0 0,0 0 100 0 0,0 0 41 0 0,0 0 9 0 0,0 0-47 0 0,0 0-207 0 0,-4 14 1073 0 0,1-1-1300 0 0,1 0 0 0 0,0 0 0 0 0,0 1 0 0 0,2 25-1 0 0,-3 13-61 0 0,1-32-97 0 0,2 0 0 0 0,1 22-1 0 0,4 51 58 0 0,1 17-14 0 0,-1-27-57 0 0,0-4 0 0 0,-2 5-2 0 0,-2-20 32 0 0,1 42 473 0 0,1 11-922 0 0,-2-35 419 0 0,-1-51 0 0 0,-5 66 0 0 0,4-65 0 0 0,0-18 0 0 0,1 1 0 0 0,1 14 0 0 0,1-5 0 0 0,-3 29 0 0 0,1-17 0 0 0,-2 40 0 0 0,3 67 0 0 0,-1-55 156 0 0,1-13 143 0 0,-1-40-635 0 0,-4 74 313 0 0,4-102 23 0 0,0 0 0 0 0,-1 0 0 0 0,-2 12 0 0 0,3-16 16 0 0,0 0-1 0 0,-1-1 1 0 0,1 1-1 0 0,1 0 1 0 0,-1 0-1 0 0,0-1 1 0 0,2 6-1 0 0,-2-5 19 0 0,1 0 0 0 0,-1 0-1 0 0,1 0 1 0 0,-1 0 0 0 0,0 0 0 0 0,-1 6-1 0 0,-2 19-123 0 0,1-1-1 0 0,2 38 0 0 0,1-32 75 0 0,-5 39 0 0 0,3-39 88 0 0,1-25 16 0 0,0 0 0 0 0,-1 1 0 0 0,-2 10 0 0 0,2-14-92 0 0,1 0 0 0 0,-1-1 0 0 0,1 1-1 0 0,0 0 1 0 0,0 4 0 0 0,1-5-31 0 0,-1 0 0 0 0,0 0 0 0 0,0 0 1 0 0,0 0-1 0 0,-1 0 0 0 0,1 0 0 0 0,-2 5 0 0 0,0-2 5 0 0,0-1 0 0 0,1 1 0 0 0,-1 13 0 0 0,0 0 30 0 0,-1 1 0 0 0,1 22 0 0 0,2-33 0 0 0,-1 0 0 0 0,-3 14 0 0 0,2-15 0 0 0,1 1 0 0 0,-1 13 0 0 0,-1 70 0 0 0,-2 17 0 0 0,5-81 0 0 0,-4 31 0 0 0,2-23 0 0 0,2-26 0 0 0,0 0 0 0 0,-3 18 0 0 0,1-19 14 0 0,1 0-1 0 0,1 0 1 0 0,0 0-1 0 0,1 11 1 0 0,-1 25 230 0 0,-1-14-175 0 0,1-19-174 0 0,-1-1-1 0 0,-4 22 0 0 0,0 7 186 0 0,2-23-118 0 0,3-13 39 0 0,0 0 0 0 0,-1 0-1 0 0,0 0 1 0 0,-2 6 0 0 0,1-5-12 0 0,1 0 0 0 0,0 1 1 0 0,0-1-1 0 0,0 13 0 0 0,-4 29 11 0 0,5-33 0 0 0,-1-1 0 0 0,0 1 0 0 0,-5 22 0 0 0,6-36 0 0 0,0 1 0 0 0,0 0 0 0 0,0 0 0 0 0,0-1 0 0 0,0 1 0 0 0,0 0 0 0 0,0 0 0 0 0,0-1 0 0 0,2 4 0 0 0,-2-3 11 0 0,1 0 0 0 0,-1 0-1 0 0,1 0 1 0 0,-1 1 0 0 0,0-1-1 0 0,0 0 1 0 0,0 4 0 0 0,-4 22 33 0 0,3-1 0 0 0,1 38 0 0 0,0-24-286 0 0,5 22 322 0 0,-10 28-104 0 0,5-89 21 0 0,1 1 23 0 0,-1-1 1 0 0,0 1-1 0 0,0 0 0 0 0,-1-1 1 0 0,1 1-1 0 0,-1 0 0 0 0,1-1 1 0 0,-1 1-1 0 0,-1 2 0 0 0,1-1 52 0 0,1 54-426 0 0,-3-29 340 0 0,3-8 14 0 0,0-17-1 0 0,-4 25-62 0 0,3-15 53 0 0,1 11-44 0 0,0 20 54 0 0,0-34 0 0 0,-1-7-2 0 0,1 0 1 0 0,0 0 0 0 0,1 1 0 0 0,-1-1-1 0 0,1 0 1 0 0,-1 1 0 0 0,4 7 0 0 0,-3-8-39 0 0,0 0 0 0 0,0 0 1 0 0,-1 0-1 0 0,1 1 0 0 0,-1-1 1 0 0,0 0-1 0 0,-1 6 0 0 0,2 23-416 0 0,1-18-1434 0 0,0 23-1 0 0,-2-26-4127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5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 7856 0 0,'-7'5'174'0'0,"5"-5"29"0"0,2 0 13 0 0,3 1-31 0 0,13 3 292 0 0,8 0 1051 0 0,0-2 276 0 0,15-4-303 0 0,73-7-77 0 0,-48 0-1181 0 0,-2 2-4437 0 0,-29 3-711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5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2304 0 0,'2'0'101'0'0,"15"-1"16"0"0,20 1-111 0 0,-25 1 761 0 0,-1-1 0 0 0,1-1 0 0 0,20-3 0 0 0,-18 1 422 0 0,32-5 809 0 0,-28 4-2009 0 0,22-2 1 0 0,111-10 1400 0 0,-69 6-1149 0 0,-42 7-226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5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5984 0 0,'2'1'53'0'0,"0"0"0"0"0,-1 1 0 0 0,2-1 0 0 0,-1 0 1 0 0,0 0-1 0 0,0-1 0 0 0,0 1 0 0 0,0 0 0 0 0,0-1 0 0 0,1 1 1 0 0,-1-1-1 0 0,0 0 0 0 0,1 0 0 0 0,-1 0 0 0 0,0 0 0 0 0,3 0 1 0 0,5-1 279 0 0,0 0 0 0 0,12-4 1 0 0,40-2 370 0 0,-57 6-681 0 0,-1 1 0 0 0,1 0 0 0 0,0 0 0 0 0,-1 0 0 0 0,8 2 0 0 0,9 1 23 0 0,143-3-46 0 0,-116 1-81 0 0,36-2-201 0 0,-9 2-220 0 0,-26 1-131 0 0,-25-2 247 0 0,-13-1 138 0 0,1 1 1 0 0,-1 0 0 0 0,1 1 0 0 0,18 4 0 0 0,-23-4 125 0 0,-1 0-1 0 0,1 0 1 0 0,0-1 0 0 0,6 0 0 0 0,-7-1 185 0 0,0 1 1 0 0,-1 1 0 0 0,1-1 0 0 0,0 1 0 0 0,10 2 0 0 0,-11-1 350 0 0,-1-1 0 0 0,1 0 0 0 0,-1 0 1 0 0,1-1-1 0 0,0 1 0 0 0,-1-1 0 0 0,1 0 0 0 0,5-1 1 0 0,8 1 1097 0 0,18 1 529 0 0,-13 0-991 0 0,37-4 0 0 0,-40 2-926 0 0,1 0 0 0 0,38 4 0 0 0,-27 0-320 0 0,-5-3 83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5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7024 0 0,'0'0'152'0'0,"14"0"32"0"0,-1 0 8 0 0,6-4 8 0 0,-1 1-200 0 0,-4-2 0 0 0,4 5 0 0 0,1 0 0 0 0,-1 0 64 0 0,-1 0-64 0 0,1 5 64 0 0,1-5-64 0 0,-1 0 0 0 0,-4 0 0 0 0,9 0 0 0 0</inkml:trace>
  <inkml:trace contextRef="#ctx0" brushRef="#br0" timeOffset="1">651 20 7312 0 0,'2'1'33'0'0,"2"0"36"0"0,0-1 0 0 0,0 1 0 0 0,-1-1 0 0 0,1 1 0 0 0,0-1 0 0 0,0 0 0 0 0,0 0 0 0 0,0-1 0 0 0,0 1 0 0 0,5-2 0 0 0,-4 0 28 0 0,1 1 0 0 0,0-1 0 0 0,-1 2-1 0 0,1-1 1 0 0,5 0 0 0 0,9 0 358 0 0,27 1 1014 0 0,-30-2-1239 0 0,0 1 1 0 0,21 2-1 0 0,-7 0-82 0 0,-26-1-168 0 0,0 1 1 0 0,1-1 0 0 0,-1 1 0 0 0,0 0 0 0 0,8 3 0 0 0,-10-2-1 0 0,11 2-109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5064 0 0,'0'0'448'0'0,"0"0"-352"0"0,10 3-96 0 0,-7-3 0 0 0,2 0 360 0 0,4 0 56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2:5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4144 0 0,'-3'5'334'0'0,"0"0"1"0"0,0 1-1 0 0,0-1 0 0 0,-4 11 1 0 0,6-13-32 0 0,1 0 1 0 0,-1 1-1 0 0,1-1 1 0 0,0 0 0 0 0,0 1-1 0 0,0-1 1 0 0,0 0-1 0 0,0 1 1 0 0,2 5 0 0 0,-2-7-193 0 0,0-1 1 0 0,1 1 0 0 0,-1-1 0 0 0,0 1-1 0 0,-1 0 1 0 0,1-1 0 0 0,0 1 0 0 0,0-1-1 0 0,-1 4 1 0 0,0-4 5 0 0,1 1 0 0 0,-1 0 1 0 0,1 0-1 0 0,0-1 0 0 0,-1 1 0 0 0,1 0 0 0 0,0 0 0 0 0,1 3 1 0 0,1 5 158 0 0,-2-8-206 0 0,1 0-1 0 0,-1 0 0 0 0,0 0 1 0 0,1 0-1 0 0,-1 0 0 0 0,0 0 1 0 0,0 0-1 0 0,0 0 1 0 0,-1 0-1 0 0,1 0 0 0 0,0-1 1 0 0,-1 1-1 0 0,0 3 1 0 0,0-1 8 0 0,0 0 1 0 0,1 0 0 0 0,-1-1-1 0 0,1 1 1 0 0,0 0-1 0 0,1 7 1 0 0,0 15 73 0 0,-4-7-76 0 0,0-7-49 0 0,2-1-1 0 0,0 0 0 0 0,0 1 0 0 0,1 12 0 0 0,0-19-23 0 0,0 1-1 0 0,0 0 1 0 0,-1-1 0 0 0,-1 8 0 0 0,1-8-8 0 0,1 0 0 0 0,-1 0 0 0 0,1 0 1 0 0,0 0-1 0 0,0 8 0 0 0,3 6-128 0 0,-7-1-52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2:5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8288 0 0,'3'2'47'0'0,"0"0"1"0"0,0 0 0 0 0,-1 0 0 0 0,1 1-1 0 0,-1 0 1 0 0,1-1 0 0 0,-1 1-1 0 0,0 0 1 0 0,0 0 0 0 0,0 0-1 0 0,0 0 1 0 0,-1 0 0 0 0,1 1-1 0 0,1 5 1 0 0,-2-4 39 0 0,0 0 1 0 0,0 1-1 0 0,0-1 0 0 0,0 1 1 0 0,-1-1-1 0 0,0 1 0 0 0,0-1 1 0 0,-2 10-1 0 0,-1 22 1803 0 0,4-30-1691 0 0,-2 1 1 0 0,1-1-1 0 0,-3 12 0 0 0,2-13-124 0 0,0 0 1 0 0,1-1-1 0 0,-1 1 1 0 0,1 0 0 0 0,2 10-1 0 0,-2-9-38 0 0,1-1 0 0 0,-1 1 0 0 0,-2 12 0 0 0,-3 3-2 0 0,4-17-26 0 0,-1 0 0 0 0,1 0 0 0 0,0 0 0 0 0,1 0 0 0 0,-1 0 0 0 0,1 0 0 0 0,0 7 0 0 0,1-7-136 0 0,0 0 1 0 0,-1 0 0 0 0,0 0-1 0 0,0 1 1 0 0,-1-1 0 0 0,-1 8 0 0 0,-3 4-4294 0 0</inkml:trace>
  <inkml:trace contextRef="#ctx0" brushRef="#br0" timeOffset="1">14 717 3224 0 0,'0'2'240'0'0,"-5"37"1021"0"0,4-21 260 0 0,0-13-1098 0 0,1 0 0 0 0,0-1 0 0 0,0 1 0 0 0,0 0 0 0 0,2 6 0 0 0,0-1 27 0 0,-1-7-267 0 0,0 0 1 0 0,0 0-1 0 0,-1 0 0 0 0,1 1 0 0 0,-1-1 0 0 0,0 0 0 0 0,1 1 0 0 0,-2-1 0 0 0,1 1 0 0 0,0-1 1 0 0,-1 4-1 0 0,-1-3-3 0 0,-1 6 67 0 0,1-1 1 0 0,0 1-1 0 0,0-1 0 0 0,1 1 1 0 0,0 0-1 0 0,1 11 1 0 0,1 4 56 0 0,-2 36 0 0 0,1-57-295 0 0,0 1 0 0 0,0 0 1 0 0,0-1-1 0 0,1 1 1 0 0,1 5-1 0 0,3 19 7 0 0,-5-6-16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2:5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3680 0 0,'1'3'20'0'0,"1"-1"0"0"0,-1 0 0 0 0,0 1 0 0 0,0-1 0 0 0,-1 1 0 0 0,1-1 0 0 0,0 1 0 0 0,-1-1 0 0 0,0 1 0 0 0,1 0 0 0 0,-1-1 0 0 0,0 1 0 0 0,0-1 0 0 0,-1 1 0 0 0,1 0 0 0 0,0-1 0 0 0,-2 5 0 0 0,-3 49 4854 0 0,3-37-3773 0 0,1 0-1 0 0,1 24 0 0 0,-1 18-715 0 0,0-42-351 0 0,1-10-24 0 0,-1-1 0 0 0,-2 16 0 0 0,-2-4-10 0 0</inkml:trace>
  <inkml:trace contextRef="#ctx0" brushRef="#br0" timeOffset="1">1 720 4144 0 0,'0'2'319'0'0,"0"8"-44"0"0,0 0 0 0 0,1 0 1 0 0,3 16-1 0 0,-1-11 813 0 0,-2 1 0 0 0,1 0 0 0 0,-2 0-1 0 0,-1 23 1 0 0,0 0-223 0 0,1-14-717 0 0,1-1 0 0 0,7 37 0 0 0,-4-41-147 0 0,0-4-85 0 0,-2 0 1 0 0,2 23-1 0 0,-4-21-82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2:5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4608 0 0,'-19'4'208'0'0,"18"-3"-200"0"0,1-1 1 0 0,0 0 0 0 0,-1 0-1 0 0,1 0 1 0 0,0 0 0 0 0,-1 0-1 0 0,1 0 1 0 0,0 0 0 0 0,-1 1-1 0 0,1-1 1 0 0,0 0 0 0 0,-1 0-1 0 0,1 0 1 0 0,0 1-1 0 0,0-1 1 0 0,-1 0 0 0 0,1 0-1 0 0,0 1 1 0 0,0-1 0 0 0,-1 0-1 0 0,1 1 1 0 0,0 0 0 0 0,-5 38 251 0 0,4-35 192 0 0,1 0 0 0 0,0 0 0 0 0,0 0 0 0 0,0 0 0 0 0,1 5 0 0 0,-1-5-38 0 0,1 0 0 0 0,-1 0-1 0 0,0-1 1 0 0,0 1 0 0 0,0 0 0 0 0,-2 5 0 0 0,0 6 3 0 0,0 1 1 0 0,1-1 0 0 0,2 30-1 0 0,0-11-213 0 0,7 43 134 0 0,-8-61-242 0 0</inkml:trace>
  <inkml:trace contextRef="#ctx0" brushRef="#br0" timeOffset="1">0 722 4608 0 0,'11'7'408'0'0,"-3"10"-328"0"0,2 0-80 0 0,-2 3 0 0 0,3 0 1272 0 0,-11 4 232 0 0,-11 1 56 0 0,11 2 8 0 0,0-7-960 0 0,0 5-192 0 0,6-1-40 0 0,-6 4-8 0 0,-11 4-216 0 0,11-3-48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3:0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4144 0 0,'0'0'319'0'0,"0"0"105"0"0,0 0 1219 0 0,0 0 552 0 0,0 0 114 0 0,0 0-178 0 0,0 0-847 0 0,0 0-367 0 0,0 4 734 0 0,1 73 1407 0 0,-3 90-1047 0 0,-2-141-2386 0 0,0 16-5179 0 0,8-10-1379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989 1 4608 0 0,'-45'33'888'0'0,"37"-26"679"0"0,0-1 0 0 0,-1 0-1 0 0,0 0 1 0 0,-12 6 0 0 0,-49 36 3916 0 0,10-12-3022 0 0,-95 78 0 0 0,103-74-1799 0 0,18-13-276 0 0,-33 23 153 0 0,40-33-407 0 0,0 2 1 0 0,1 1-1 0 0,-26 25 0 0 0,35-30-123 0 0,0 0-1 0 0,-1-1 1 0 0,0-2 0 0 0,-1 1-1 0 0,0-2 1 0 0,-24 10-1 0 0,-94 35-3981 0 0,120-51-1568 0 0,3-1-1536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 3680 0 0,'9'-11'775'0'0,"-15"21"4213"0"0,3 12-1369 0 0,1-9-1893 0 0,-7 23 183 0 0,-2 17-632 0 0,-3 183 713 0 0,18 4-1303 0 0,-4-225-635 0 0,14 182 265 0 0,0-11-162 0 0,-3 66-42 0 0,13 455 140 0 0,-21-542-195 0 0,0 180-64 0 0,-8 136-68 0 0,3 172 92 0 0,4-344-472 0 0,-2-232-32 0 0,0-1-24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15:54:0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19455,'1'0'776,"8"4"-215,0 0-1,0 1 1,0 0-1,13 9 0,-19-12-534,-1 0 0,0 0-1,1 1 1,-1-1-1,0 0 1,0 1-1,0-1 1,0 1 0,0 0-1,-1 0 1,1 0-1,-1 0 1,0 0-1,0 0 1,0 0 0,0 0-1,-1 0 1,1 7-1,0-5-25,-2 1 0,1 0 0,-1 0 0,0 0 0,0-1 0,0 1 0,-1 0 0,0-1 0,0 1 0,-1-1 0,1 0 0,-1 0 0,0 0 0,0 0 0,-8 9 0,-32 41 0,38-48 0,-1-1 0,1 1 0,0 0 0,1 0 0,-7 13 0,8-8 0,4-4 0,0-7 0,0 0 0,0 1 0,0-1 0,0 0 0,0 0 0,0 0 0,0 0 0,0 0 0,0 0 0,1 0 0,-1 0 0,0 0 0,1-1 0,-1 1 0,1-1 0,-1 1 0,1-1 0,2 1 0,3 0 0,0 0 0,-1-1 0,10-1 0,-10 1 0,1 0 0,-1 0 0,11 2 0,-8 0 0,0 0 0,0 0 0,0 1 0,-1 0 0,1 1 0,-1 0 0,1 0 0,10 9 0,-18-13 0,0 1 0,-1-1 0,1 1 0,-1 0 0,1-1 0,-1 1 0,0 0 0,1-1 0,-1 1 0,0 0 0,1-1 0,-1 1 0,0 0 0,0 0 0,0-1 0,0 1 0,1 0 0,-1 0 0,0 0 0,0-1 0,-1 1 0,1 1 0,0 0 0,-1 1 0,0-1 0,0 0 0,0 0 0,0 0 0,0 0 0,0 0 0,-2 1 0,-2 4 0,0-2 0,0 1 0,-10 8 0,-19 15 607,-47 56-1,18-18-656,49-51-320,10-11-350,10-9-2146,6-4 1843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15:54:0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 13312,'-4'-1'678,"1"0"1,0 0-1,0 0 0,0 1 1,-1-1-1,1 1 1,-4 0-1,3 0-286,0 0-1,0 1 1,0 0 0,0 0-1,0 0 1,0 0-1,0 1 1,-6 3-1,-3 3 118,0 2 0,1 0-1,0 0 1,1 1 0,-13 16-1,22-25-428,-2 2-41,-4 4-10,1 1 1,0 0-1,0 0 0,-6 11 1,12-17-31,0-1 1,0 0-1,0 1 1,0-1-1,0 1 0,0 0 1,1-1-1,-1 1 1,1-1-1,0 1 1,0 0-1,0-1 0,0 1 1,0 0-1,1-1 1,-1 1-1,1-1 1,-1 1-1,1 0 0,0-1 1,0 0-1,0 1 1,2 2-1,1 1 1,0-1 0,1 0 0,-1 0 0,1 0 0,0 0 0,1-1 0,9 7 0,4 0 0,23 10 0,-30-15 0,-2-1 0,-1 1 0,1 1 0,-1 0 0,13 13 0,-21-19-1,0 0 0,0 0 0,0 0 0,0 1 0,0-1 0,0 0-1,0 1 1,-1-1 0,1 1 0,-1-1 0,1 0 0,-1 1 0,0-1 0,1 1 0,-1 0 0,0-1-1,0 1 1,0-1 0,0 1 0,0-1 0,0 1 0,-1-1 0,1 1 0,0-1 0,-1 1 0,1-1-1,-1 1 1,0-1 0,1 0 0,-2 2 0,-1 2 61,0 0-1,0-1 1,0 1-1,-1-1 1,0 0 0,0 0-1,-5 4 1,1-3 10,0 0 0,0 0 0,-1-1 0,0 0 0,1-1 0,-1 1 1,0-2-1,-1 0 0,1 0 0,0 0 0,-1-1 0,1-1 0,0 1 0,-1-1 0,1-1 0,-1 0 0,1-1 1,0 1-1,-1-2 0,-13-4 0,22 6-197,0 1 0,0-1 0,0 1 0,0-1 0,0 1 1,0-1-1,1 0 0,-1 1 0,0-1 0,0 0 0,0 0 0,0-1 1,0 0-885,1 2-12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15:54:13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11232,'0'0'4128,"0"0"-3200,24 3-257,-6-3 65,1 0-544,16-3 128,2 3-192,9-6 0,4 6-64,0-3-128,-1 6 32,2-3-4255,-6 0 2303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15:54:1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7040,'0'0'2624,"0"0"-2048,18 0-128,-4 0 1632,4 3-1216,6-3 224,3 0-672,13 0-192,2 0-128,7 0 0,1 0-64,1 0-96,-1 6 32,-4-12-2656,-1 6 1472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15:54:1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4480,'13'0'1664,"-13"0"-1312,37-5-64,-13 1 2656,3 8-1664,5-4 96,3 0-832,7 0-224,-6 0-192,6-4 64,-7 4-128,2-5-384,0 2 192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15:54:1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3904,'17'0'1440,"-17"0"-1120,42 4-96,-20-4 160,1 0-256,9 0 1152,4 0-704,6 0 256,-7 0-512,7 0 32,-2 0-224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4:52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60 2304 0 0,'0'0'391'0'0,"0"0"801"0"0,0 0 353 0 0,0 0 72 0 0,1-1-26 0 0,0-2-1339 0 0,0 1 1 0 0,0 0-1 0 0,0 0 1 0 0,0 0 0 0 0,1 0-1 0 0,-1 1 1 0 0,1-1-1 0 0,-1 0 1 0 0,1 1-1 0 0,-1-1 1 0 0,1 1 0 0 0,0-1-1 0 0,0 1 1 0 0,0 0-1 0 0,0-1 1 0 0,0 1-1 0 0,0 0 1 0 0,3-1 0 0 0,7-2 365 0 0,1 0 0 0 0,14-3 0 0 0,-12 4-449 0 0,9-1 74 0 0,-1 2 1 0 0,0 0-1 0 0,1 2 0 0 0,42 4 0 0 0,-21-1-3 0 0,171 5 587 0 0,134 7-37 0 0,-81-6-151 0 0,-103-5-198 0 0,809 9 453 0 0,-763-20-787 0 0,-9 1-44 0 0,-143 4 72 0 0,-49 1 127 0 0,-40 0-19 0 0,-389 10 436 0 0,101-3-546 0 0,87-1-59 0 0,-108-2 73 0 0,-656 24-36 0 0,815-18-109 0 0,-109 10-70 0 0,147-13 118 0 0,136-6-50 0 0,12-2 0 0 0,14-2-10 0 0,803-30-201 0 0,-321 17 283 0 0,-141 7-85 0 0,312 9-105 0 0,-601 3 118 0 0,119 9 0 0 0,-186-11 3 0 0,80 8 205 0 0,-268-14 564 0 0,-56 0-788 0 0,-561 34-439 0 0,97 0 455 0 0,302-16 0 0 0,344-8 0 0 0,48-3 0 0 0,58 2 0 0 0,21-2-58 0 0,74-2-62 0 0,-120 0 108 0 0,323-10-94 0 0,-2 5 106 0 0,-218 2 0 0 0,94-2 0 0 0,40 9-102 0 0,115-1-84 0 0,-82 10 186 0 0,-112-1 0 0 0,-150-10 6 0 0,-1-1 29 0 0,44 7-1 0 0,-68-5-3 0 0,1-1 28 0 0,-1 0 1 0 0,1-1 0 0 0,12 0-1 0 0,-37 8 73 0 0,3-5-78 0 0,0-1-1 0 0,0 0 1 0 0,0-1-1 0 0,-22-1 0 0 0,1 0 14 0 0,-300 2 17 0 0,96-3-28 0 0,-735-29 18 0 0,408-26-91 0 0,535 53-536 0 0,-53-14-1 0 0,41 2-130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4:54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101 446 3224 0 0,'-18'-4'100'0'0,"15"4"-82"0"0,-1-1-1 0 0,0 1 1 0 0,1-1 0 0 0,-1 0-1 0 0,0 0 1 0 0,1-1 0 0 0,-1 1-1 0 0,1-1 1 0 0,0 1 0 0 0,0-1-1 0 0,-5-4 1 0 0,5 4 545 0 0,0-1 0 0 0,0 1-1 0 0,0-1 1 0 0,0 0 0 0 0,1 0 0 0 0,0 0 0 0 0,-1 0 0 0 0,1-1-1 0 0,0 1 1 0 0,1-1 0 0 0,-1 1 0 0 0,1-1 0 0 0,-1 0 0 0 0,1 1-1 0 0,0-1 1 0 0,0 0 0 0 0,1 0 0 0 0,-1 0 0 0 0,1 0 0 0 0,0 0-1 0 0,0-6 1 0 0,2-2-235 0 0,0-1 0 0 0,0 1 0 0 0,2-1 0 0 0,-1 1-1 0 0,1 0 1 0 0,1 1 0 0 0,0-1 0 0 0,1 1 0 0 0,11-18 0 0 0,-7 15-267 0 0,-2 0-6 0 0,2 0 1 0 0,0 1 0 0 0,16-17 0 0 0,-10 16-42 0 0,1 0 1 0 0,0 1 0 0 0,0 1-1 0 0,1 1 1 0 0,1 0 0 0 0,0 2-1 0 0,0 0 1 0 0,34-10 0 0 0,-47 17-4 0 0,1 0 0 0 0,-1 1 1 0 0,1 0-1 0 0,0 0 0 0 0,-1 0 1 0 0,1 1-1 0 0,0 0 0 0 0,-1 0 0 0 0,1 1 1 0 0,0 0-1 0 0,-1 0 0 0 0,1 0 1 0 0,-1 1-1 0 0,1 0 0 0 0,6 3 0 0 0,-9-2 28 0 0,1-1-1 0 0,0 1 1 0 0,-1 0-1 0 0,0 0 0 0 0,0 1 1 0 0,1-1-1 0 0,-2 1 0 0 0,1 0 1 0 0,0 0-1 0 0,-1 0 0 0 0,0 0 1 0 0,0 1-1 0 0,0 0 1 0 0,-1-1-1 0 0,1 1 0 0 0,-1 0 1 0 0,0 0-1 0 0,-1 0 0 0 0,2 7 1 0 0,0 5 157 0 0,0-1 1 0 0,-2 1-1 0 0,0-1 0 0 0,-1 1 1 0 0,-1-1-1 0 0,0 1 1 0 0,-6 25-1 0 0,-6 9 451 0 0,-19 51 0 0 0,21-69-547 0 0,-1-2 78 0 0,-1-1 1 0 0,-22 35-1 0 0,-14 31-1928 0 0,31-52-6249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4:54.9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 5984 0 0,'5'-4'536'0'0,"-5"4"-432"0"0,5 4-104 0 0,-5-1 0 0 0,3 2 2848 0 0,-3-2 552 0 0,5 3 112 0 0,-5 0 15 0 0,5-1-2247 0 0,-2 4-456 0 0,-3-6-88 0 0,5 5-24 0 0,1 1-408 0 0,-1-2-80 0 0,-2 6-24 0 0,2-6-9863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1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7368 0 0,'0'0'568'0'0,"0"0"6"0"0,0 0 1420 0 0,0 0 659 0 0,0 0 130 0 0,0 0-238 0 0,3 1-1115 0 0,6 1-970 0 0,1-1 0 0 0,-1 0 0 0 0,1 0 1 0 0,-1-1-1 0 0,11-1 0 0 0,53-9 5 0 0,-56 8-312 0 0,91-12 82 0 0,57-10-821 0 0,-115 12-62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94 11056 0 0,'-15'-7'505'0'0,"12"6"-9"0"0,1 0-317 0 0,-26-4 649 0 0,20 3 584 0 0,27-2-1003 0 0,-4 3-165 0 0,1 0 0 0 0,25 2 0 0 0,-7 0-49 0 0,298-6 1288 0 0,59 2-379 0 0,-165 4-735 0 0,-74 1-226 0 0,655-10 1146 0 0,-694 7-1314 0 0,203-10 268 0 0,-105 2-70 0 0,125-1 70 0 0,780-15-3 0 0,-927 22-192 0 0,69 2 11 0 0,857 45 69 0 0,-13 20-118 0 0,-311-6 44 0 0,-590-38 131 0 0,-12 0-1934 0 0,-145-17-5348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1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45 6912 0 0,'-2'0'53'0'0,"0"0"0"0"0,0 1 0 0 0,0-1 0 0 0,0 1 0 0 0,0-1 0 0 0,1 1 0 0 0,-1 0 0 0 0,0 0 1 0 0,0 0-1 0 0,1 0 0 0 0,-1 0 0 0 0,-2 2 0 0 0,-9 5 2658 0 0,11-7 297 0 0,2-1 154 0 0,0 0-323 0 0,2 2-1495 0 0,0 1-1241 0 0,0-1 0 0 0,0 1 1 0 0,1-1-1 0 0,-1 1 0 0 0,1-1 0 0 0,-1 0 0 0 0,1 0 1 0 0,0 0-1 0 0,0 0 0 0 0,0-1 0 0 0,0 1 0 0 0,0-1 0 0 0,0 0 1 0 0,0 0-1 0 0,1 0 0 0 0,-1 0 0 0 0,5 1 0 0 0,9-1 60 0 0,-1 1-1 0 0,26-2 0 0 0,-4 0 75 0 0,56 0-117 0 0,107-14 0 0 0,-1-8-122 0 0,-82 8 64 0 0,101-15-292 0 0,-111 13-2521 0 0,-65 9-4719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1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5064 0 0,'0'0'389'0'0,"0"0"95"0"0,0 0 1324 0 0,0 0 605 0 0,2 3 126 0 0,6 7-756 0 0,-5-5-1462 0 0,0-1-1 0 0,1 1 1 0 0,-1-1-1 0 0,1 0 1 0 0,0 0-1 0 0,7 5 0 0 0,-4-4-143 0 0,1-2-1 0 0,0 1 1 0 0,0-1-1 0 0,0 0 0 0 0,12 2 1 0 0,45 7 544 0 0,-40-8-513 0 0,188 43 1000 0 0,-208-46-1165 0 0,-1 1 0 0 0,1-1 0 0 0,-1 1 0 0 0,0 0 0 0 0,0 0 0 0 0,0 0 0 0 0,0 1 0 0 0,0 0 0 0 0,-1-1 0 0 0,1 1 0 0 0,-1 1 0 0 0,1-1 0 0 0,-1 0 0 0 0,0 1 0 0 0,3 4 0 0 0,-6-6 0 0 0,0 0-1 0 0,0-1 0 0 0,0 1 0 0 0,0-1 0 0 0,0 1 0 0 0,-1 0 1 0 0,1-1-1 0 0,-1 1 0 0 0,1-1 0 0 0,-1 1 0 0 0,1 0 1 0 0,-1-1-1 0 0,0 0 0 0 0,0 1 0 0 0,1-1 0 0 0,-1 1 1 0 0,0-1-1 0 0,-2 2 0 0 0,-3 6 262 0 0,2-4-141 0 0,1 0 0 0 0,-1 0 0 0 0,0 0 1 0 0,0 0-1 0 0,0-1 0 0 0,0 0 0 0 0,-9 7 1 0 0,-40 22 686 0 0,25-17-392 0 0,-21 14-370 0 0,-1-3-1 0 0,-2-1 0 0 0,-86 29 1 0 0,102-44-598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1:2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20 3680 0 0,'0'0'85'0'0,"0"-1"0"0"0,1 1 0 0 0,-1 0 0 0 0,0 0-1 0 0,0-1 1 0 0,1 1 0 0 0,-1 0 0 0 0,0-1 0 0 0,0 1 0 0 0,0 0 0 0 0,1-1 0 0 0,-1 1 0 0 0,0 0 0 0 0,0-1 0 0 0,0 1-1 0 0,0 0 1 0 0,0-1 0 0 0,0 1 0 0 0,0 0 0 0 0,0-1 0 0 0,0 1 0 0 0,0-1 0 0 0,0 1 0 0 0,0 0 0 0 0,0-1-1 0 0,0 1 1 0 0,0 0 0 0 0,0-1 0 0 0,0 1 0 0 0,-1-1 0 0 0,1 1 0 0 0,0 0 0 0 0,0 0 0 0 0,0-1 0 0 0,-1 1 0 0 0,1 0-1 0 0,0-1 1 0 0,0 1 0 0 0,-1 0 0 0 0,1 0 0 0 0,0-1 0 0 0,0 1 0 0 0,-1 0 0 0 0,1 0 0 0 0,0 0 0 0 0,-1-1 0 0 0,1 1-1 0 0,0 0 1 0 0,-1 0 0 0 0,1 0 0 0 0,0 0 0 0 0,-1 0 0 0 0,-2-1 741 0 0,1 0-1 0 0,0 0 1 0 0,0 1 0 0 0,0-1 0 0 0,-1 1-1 0 0,1-1 1 0 0,0 1 0 0 0,-4 0 0 0 0,-2 1 42 0 0,1 0 0 0 0,-1 1 1 0 0,1 0-1 0 0,0 0 0 0 0,0 1 1 0 0,0-1-1 0 0,-10 7 0 0 0,2 0-222 0 0,0 1 1 0 0,-15 14-1 0 0,-136 132 408 0 0,114-106-1054 0 0,26-26 0 0 0,-29 36 0 0 0,54-60 0 0 0,1 0 0 0 0,0 0 0 0 0,0 0 0 0 0,0 1 0 0 0,0-1 0 0 0,0 0 0 0 0,0 0 0 0 0,0 0 0 0 0,0 0 0 0 0,-1 0 0 0 0,1 1 0 0 0,0-1 0 0 0,0 0 0 0 0,0 0 0 0 0,0 0 0 0 0,0 0 0 0 0,-1 0 0 0 0,1 0 0 0 0,0 0 0 0 0,0 0 0 0 0,0 0 0 0 0,0 0 0 0 0,-1 0 0 0 0,1 0 0 0 0,0 1 0 0 0,0-1 0 0 0,0 0 0 0 0,-1 0 0 0 0,1 0 0 0 0,0 0 0 0 0,0 0 0 0 0,0-1 0 0 0,0 1 0 0 0,-1 0 0 0 0,1 0 0 0 0,6-8 0 0 0,-6 7 0 0 0,0 1 0 0 0,1-1 0 0 0,-1 1 0 0 0,0-1 0 0 0,1 0 0 0 0,-1 1 0 0 0,1-1 0 0 0,0 1 0 0 0,-1-1 0 0 0,1 1 0 0 0,-1-1 0 0 0,1 1 0 0 0,0 0 0 0 0,-1-1 0 0 0,1 1 0 0 0,0 0 0 0 0,-1-1 0 0 0,1 1 0 0 0,0 0 0 0 0,-1 0 0 0 0,1 0 0 0 0,0 0 0 0 0,0 0 0 0 0,-1 0 0 0 0,2 0 0 0 0,1 0 0 0 0,3-2-80 0 0,-1 1 0 0 0,1 0 0 0 0,0 1 0 0 0,-1 0 0 0 0,1-1-1 0 0,10 3 1 0 0,-12-2 3 0 0,0 1-1 0 0,-1 1 1 0 0,1-1-1 0 0,0 1 0 0 0,-1-1 1 0 0,1 1-1 0 0,-1 0 0 0 0,0 0 1 0 0,1 0-1 0 0,4 6 1 0 0,-4-4 63 0 0,0 0 1 0 0,0 1-1 0 0,0 0 1 0 0,-1-1-1 0 0,0 1 1 0 0,0 0 0 0 0,0 1-1 0 0,-1-1 1 0 0,1 1-1 0 0,-1-1 1 0 0,1 9 0 0 0,1 4 7 0 0,0 0 1 0 0,0 24-1 0 0,-3-22 6 0 0,-4 28 0 0 0,1 0 0 0 0,-1 75-69 0 0,3 90 410 0 0,1-204-288 0 0,0-1 1 0 0,1 1-1 0 0,0 0 0 0 0,0-1 0 0 0,6 14 0 0 0,-7-19-64 0 0,1 1 0 0 0,-1-1 0 0 0,1 0 0 0 0,0 0 0 0 0,0 0 0 0 0,0 0 0 0 0,0 0 0 0 0,1 0 0 0 0,-1 0 0 0 0,1-1 0 0 0,0 1 0 0 0,0-1 0 0 0,0 0 0 0 0,0 0 0 0 0,4 3 0 0 0,-6-5-24 0 0,0 1 0 0 0,0-1 0 0 0,0 0 1 0 0,0 0-1 0 0,0 1 0 0 0,0-1 0 0 0,0 0 0 0 0,-1 0 1 0 0,1 0-1 0 0,0 0 0 0 0,0 0 0 0 0,0 0 0 0 0,0-1 1 0 0,0 1-1 0 0,0 0 0 0 0,0 0 0 0 0,0-1 0 0 0,-1 1 0 0 0,2-1 1 0 0,0 0-228 0 0,0 0 0 0 0,-1-1 1 0 0,1 1-1 0 0,-1 0 1 0 0,0-1-1 0 0,1 1 1 0 0,-1-1-1 0 0,0 1 1 0 0,2-4-1 0 0,15-27-1457 0 0,8-1-9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5:4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19807 0 0,'0'0'455'0'0,"0"0"61"0"0,0 0 27 0 0,0 0-66 0 0,1 1-236 0 0,1 0-150 0 0,0 0 0 0 0,0-1 0 0 0,0 1-1 0 0,0-1 1 0 0,0 1 0 0 0,0-1 0 0 0,0 1 0 0 0,0-1-1 0 0,0 0 1 0 0,0 0 0 0 0,0 0 0 0 0,0 0-1 0 0,2-1 1 0 0,31-7 797 0 0,-14 3-769 0 0,52-16 136 0 0,-50 14-219 0 0,1 0 0 0 0,37-5-1 0 0,-59 12-153 0 0,-1 0 0 0 0,1 0 0 0 0,0 0 0 0 0,0 0 0 0 0,-1 0-1 0 0,1 0 1 0 0,0 1 0 0 0,-1-1 0 0 0,1 1 0 0 0,0-1 0 0 0,-1 1 0 0 0,1 0-1 0 0,-1 0 1 0 0,1-1 0 0 0,-1 1 0 0 0,1 0 0 0 0,1 2 0 0 0,-1 0-2333 0 0,-2 4-4971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5:4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68 127 13648 0 0,'-9'7'468'0'0,"1"0"-1"0"0,-13 15 1 0 0,-7 5-215 0 0,27-26 659 0 0,1 0-696 0 0,0 0 1 0 0,0 0-1 0 0,0 0 1 0 0,0 0-1 0 0,0 0 1 0 0,0 0-1 0 0,0 1 1 0 0,1-1-1 0 0,-1 0 1 0 0,0 0-1 0 0,1 0 1 0 0,-1 0 0 0 0,1 0-1 0 0,-1 0 1 0 0,1 0-1 0 0,0 1 1 0 0,1-1-127 0 0,-1 0 1 0 0,1 0-1 0 0,-1-1 1 0 0,1 1-1 0 0,-1 0 1 0 0,1-1-1 0 0,-1 1 1 0 0,1-1-1 0 0,0 1 1 0 0,-1-1-1 0 0,1 0 1 0 0,0 0-1 0 0,-1 0 1 0 0,3 0-1 0 0,29-3 739 0 0,-19 1-509 0 0,2 0-118 0 0,1-1-1 0 0,-1-1 0 0 0,21-8 1 0 0,48-22 89 0 0,-43 16-304 0 0,36-12 38 0 0,39-17 318 0 0,-87 35-253 0 0,16-8-84 0 0,-35 15-158 0 0,7-3 121 0 0,-18 7-135 0 0,0 1-1 0 0,1 0 0 0 0,-1 0 1 0 0,0-1-1 0 0,1 1 1 0 0,-1 0-1 0 0,0-1 1 0 0,1 1-1 0 0,-1 0 0 0 0,0-1 1 0 0,0 1-1 0 0,0 0 1 0 0,1-1-1 0 0,-1 1 1 0 0,0-1-1 0 0,0 1 0 0 0,0 0 1 0 0,0-1-1 0 0,0 0 1 0 0,-1 0-4977 0 0,-6-6-1455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5:55:4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4144 0 0,'0'0'319'0'0,"0"2"-210"0"0,-1 48 8058 0 0,-1 8-2691 0 0,1-43-4726 0 0,0 0-1 0 0,-5 18 0 0 0,-2 21 478 0 0,-9 75 300 0 0,12-99-1385 0 0,3-24-116 0 0,1 1 1 0 0,0-1 0 0 0,0 1 0 0 0,1 0-1 0 0,0 11 1 0 0,1-6-74 0 0,0-4 115 0 0,0 1-1 0 0,1-1 1 0 0,5 18 0 0 0,-6-24-14 0 0,0 1 1 0 0,1 0 0 0 0,-1 0-1 0 0,1 0 1 0 0,0-1 0 0 0,0 1 0 0 0,0 0-1 0 0,0-1 1 0 0,1 0 0 0 0,-1 0-1 0 0,1 0 1 0 0,-1 0 0 0 0,1 0 0 0 0,3 2-1 0 0,12 7 26 0 0,14 6-60 0 0,-22-12-20 0 0,0 0 0 0 0,-1 0 0 0 0,0 1 0 0 0,0 0 0 0 0,0 1 0 0 0,-1 0 0 0 0,10 10 0 0 0,-18-16 0 0 0,1 0 0 0 0,0 1 0 0 0,0-1 0 0 0,-1 1 0 0 0,1-1 0 0 0,0 0 0 0 0,-1 1 0 0 0,0 0 0 0 0,1-1 0 0 0,-1 1 0 0 0,0-1 0 0 0,0 1 0 0 0,0 2 0 0 0,-3 22 0 0 0,1-20 10 0 0,0-1 1 0 0,-1 1-1 0 0,0-1 0 0 0,0 0 0 0 0,0 0 1 0 0,0 0-1 0 0,-1 0 0 0 0,-5 5 0 0 0,-39 33 184 0 0,34-32-104 0 0,-21 23 0 0 0,4 2 436 0 0,29-34-307 0 0,2-2 18 0 0,0 0 3 0 0,15-1 60 0 0,48-13-241 0 0,-39 7-22 0 0,29-3 0 0 0,-45 10-72 0 0,1-1-1 0 0,-1 1 1 0 0,0 0-1 0 0,1 0 1 0 0,-1 1 0 0 0,0 0-1 0 0,12 4 1 0 0,-16-4 0 0 0,-1 0-73 0 0,-1-1 0 0 0,0 0 0 0 0,0 1 0 0 0,0 0 0 0 0,1 0 0 0 0,-1-1 0 0 0,0 1 0 0 0,0 0 0 0 0,0 1 0 0 0,0-1 0 0 0,0 0 0 0 0,-1 1 0 0 0,1-1 0 0 0,0 1 0 0 0,-1-1 0 0 0,1 1 0 0 0,-1 0 0 0 0,1-1 0 0 0,-1 1 0 0 0,1 2 0 0 0,4 9-2075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00:5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133 359 19871 0 0,'-1'0'53'0'0,"0"0"0"0"0,0 0-1 0 0,1-1 1 0 0,-1 1 0 0 0,0 0-1 0 0,0 0 1 0 0,1 0 0 0 0,-1 0-1 0 0,0 0 1 0 0,0 0 0 0 0,0 0 0 0 0,1 0-1 0 0,-1 0 1 0 0,0 0 0 0 0,0 1-1 0 0,0-1 1 0 0,1 0 0 0 0,-1 1-1 0 0,0-1 1 0 0,1 0 0 0 0,-2 1-1 0 0,-16 11 602 0 0,14-9-476 0 0,-13 9 49 0 0,12-10-114 0 0,1 1 0 0 0,-1 0 0 0 0,1 0 0 0 0,0 1-1 0 0,0-1 1 0 0,0 1 0 0 0,1 0 0 0 0,-1 0 0 0 0,-2 5 0 0 0,5-8 526 0 0,11 7 317 0 0,-6-7-899 0 0,0 0 1 0 0,-1 0 0 0 0,1 0-1 0 0,0 0 1 0 0,-1 0 0 0 0,1-1-1 0 0,0 0 1 0 0,0 0 0 0 0,-1 0-1 0 0,5-1 1 0 0,38-7 178 0 0,171-55-34 0 0,-3 0-56 0 0,23-8-280 0 0,-218 65 115 0 0,-13 3-101 0 0,-1 1 1 0 0,0 0-1 0 0,0-1 0 0 0,8-6 1 0 0,-7 5-538 0 0,-5 3 586 0 0,-1 0 0 0 0,0 0 0 0 0,0 0-1 0 0,0 0 1 0 0,0 0 0 0 0,0 0 0 0 0,0 0-1 0 0,0 0 1 0 0,0 0 0 0 0,-1 0 0 0 0,1-1-1 0 0,0 2 1 0 0,-1-1 0 0 0,1 0 0 0 0,0 0-1 0 0,-1 0 1 0 0,0-2 0 0 0,0 3-40 0 0,-1-6-290 0 0,-1 1 0 0 0,0 0 0 0 0,-7-9 1 0 0,-4-6-692 0 0,-8-14-517 0 0,16 25 1153 0 0,0 1 0 0 0,1-1 1 0 0,0-1-1 0 0,-4-9 0 0 0,1 2-155 0 0,6 14 513 0 0,1 0-1 0 0,-1-1 0 0 0,1 1 0 0 0,-1-1 0 0 0,1 1 1 0 0,-1-7-1 0 0,-7 15-32 0 0,4 0 261 0 0,0 2 0 0 0,0-1-1 0 0,1 0 1 0 0,0 1 0 0 0,0 0-1 0 0,1 0 1 0 0,0 0 0 0 0,0 0-1 0 0,-2 10 1 0 0,-6 11 478 0 0,-33 81 971 0 0,-45 106 181 0 0,-13-8-748 0 0,40-101-285 0 0,-68 128 566 0 0,35-51-1280 0 0,-35 35 75 0 0,126-212-92 0 0,1 1 0 0 0,-6 13-1 0 0,7-15-65 0 0,0-1-1 0 0,0 1 1 0 0,-6 8 0 0 0,8-13 18 0 0,0 1 1 0 0,0-1 0 0 0,0 0 0 0 0,0 0-1 0 0,0 0 1 0 0,0 1 0 0 0,0-1 0 0 0,-1 0 0 0 0,1 0-1 0 0,0 0 1 0 0,0 1 0 0 0,0-1 0 0 0,0 0-1 0 0,0 0 1 0 0,-1 0 0 0 0,1 0 0 0 0,0 0-1 0 0,0 1 1 0 0,0-1 0 0 0,0 0 0 0 0,-1 0 0 0 0,1 0-1 0 0,0 0 1 0 0,0 0 0 0 0,0 0 0 0 0,-1 0-1 0 0,1 0 1 0 0,0 0 0 0 0,0 0 0 0 0,-1 0-1 0 0,1 0 1 0 0,0 0 0 0 0,0 0 0 0 0,0 0-1 0 0,-1 0 1 0 0,1 0 0 0 0,0 0 0 0 0,0 0 0 0 0,-1 0-1 0 0,1 0 1 0 0,0 0 0 0 0,0 0 0 0 0,-1 0-1 0 0,1-1-57 0 0,0 1-1 0 0,0-1 1 0 0,0 0-1 0 0,0 1 1 0 0,-1-1-1 0 0,1 0 1 0 0,0 1-1 0 0,0-1 1 0 0,0 1-1 0 0,0-1 1 0 0,0 0-1 0 0,1 1 1 0 0,-1-1-1 0 0,0 1 1 0 0,0-1-1 0 0,1 0 1 0 0,1-6-474 0 0,1 0 0 0 0,1 1 0 0 0,6-11-1 0 0,-3 7 121 0 0,7-14-746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00:5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3680 0 0,'4'6'168'0'0,"-1"1"1"0"0,0-1-1 0 0,0 1 0 0 0,-1 0 1 0 0,0 0-1 0 0,0 0 0 0 0,1 7 1 0 0,1 30 4532 0 0,-2 14 1208 0 0,-7 26-3592 0 0,3 3-1097 0 0,3-56-811 0 0,-4 33-1 0 0,-15 137 954 0 0,18-201-1410 0 0,-2 18-104 0 0,2-17 29 0 0,0 0 1 0 0,0 0-1 0 0,0-1 1 0 0,0 1-1 0 0,1 0 1 0 0,-1-1-1 0 0,0 1 1 0 0,0 0-1 0 0,0 0 1 0 0,1-1-1 0 0,-1 1 0 0 0,0 0 1 0 0,0-1-1 0 0,1 1 1 0 0,-1 0-1 0 0,1-1 1 0 0,-1 1-1 0 0,1 0 1 0 0,0 0-6703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00:5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3224 0 0,'1'-1'46'0'0,"9"-22"85"0"0,23-41 0 0 0,-28 56 424 0 0,0 1-1 0 0,0 0 1 0 0,10-8 0 0 0,-11 10 422 0 0,1 2 1 0 0,-1-1-1 0 0,1 1 1 0 0,0-1-1 0 0,0 1 1 0 0,6-2-1 0 0,-8 4-863 0 0,-1 0 0 0 0,1 0 0 0 0,0 0 0 0 0,0 0 0 0 0,0 1 0 0 0,-1-1 0 0 0,1 1 0 0 0,0 0 0 0 0,0 0 0 0 0,0 0-1 0 0,0 0 1 0 0,0 0 0 0 0,0 1 0 0 0,-1-1 0 0 0,6 2 0 0 0,-3 0-52 0 0,-1 0 0 0 0,-1 0 0 0 0,1 0 0 0 0,0 1 0 0 0,0-1 1 0 0,-1 1-1 0 0,0 0 0 0 0,1 0 0 0 0,3 5 0 0 0,1 2-38 0 0,0 1 0 0 0,-1 0 0 0 0,0 1 1 0 0,-1 0-1 0 0,9 22 0 0 0,6 20-84 0 0,6 14 1763 0 0,28 114 1 0 0,-43-108-307 0 0,-3 1 1 0 0,-2 93-1 0 0,-5-99-791 0 0,5 57 470 0 0,-7-101-743 0 0,-4 42-1 0 0,0-4 161 0 0,4-62-488 0 0,0-1 0 0 0,0 1 1 0 0,-1-1-1 0 0,1 1 0 0 0,0-1 1 0 0,-1 1-1 0 0,1-1 1 0 0,0 1-1 0 0,-1-1 0 0 0,1 1 1 0 0,-1-1-1 0 0,1 0 0 0 0,-1 1 1 0 0,1-1-1 0 0,-1 0 0 0 0,1 1 1 0 0,-1-1-1 0 0,1 0 1 0 0,-1 0-1 0 0,1 0 0 0 0,-1 1 1 0 0,1-1-1 0 0,-1 0 0 0 0,1 0 1 0 0,-1 0-1 0 0,0 0 1 0 0,1 0-1 0 0,-1 0 0 0 0,1 0 1 0 0,-1 0-1 0 0,1 0 0 0 0,-1 0 1 0 0,0-1-1 0 0,0 1 0 0 0,0 0 14 0 0,-2 0-15 0 0,0-1-1 0 0,0 1 0 0 0,0-1 1 0 0,0 0-1 0 0,0 1 1 0 0,0-1-1 0 0,0-1 0 0 0,1 1 1 0 0,-1 0-1 0 0,0-1 1 0 0,1 1-1 0 0,-1-1 0 0 0,1 0 1 0 0,-1 0-1 0 0,1 0 1 0 0,-3-3-1 0 0,-3-5-119 0 0,-1 0 0 0 0,-9-17 0 0 0,11 16-96 0 0,-8-13-609 0 0,2-1 0 0 0,-18-45 0 0 0,8 15-1139 0 0,4 15 437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00:5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 9216 0 0,'0'0'706'0'0,"0"0"-180"0"0,0 0 966 0 0,0 0 473 0 0,8-1 1932 0 0,11-3-2862 0 0,37-3 0 0 0,-16 3-880 0 0,-35 3-144 0 0,0 1 0 0 0,0 0 0 0 0,0 0 0 0 0,1 1 0 0 0,-1 0 0 0 0,0 0 0 0 0,0 0 0 0 0,7 3 0 0 0,-11-4-4 0 0,-1 1-1 0 0,0-1 1 0 0,1 1 0 0 0,-1-1 0 0 0,0 1-1 0 0,0 0 1 0 0,1-1 0 0 0,-1 1 0 0 0,0-1-1 0 0,0 1 1 0 0,0 0 0 0 0,0-1-1 0 0,0 1 1 0 0,0-1 0 0 0,0 1 0 0 0,0 0-1 0 0,0 0 1 0 0,0 0 9 0 0,0 2-2 0 0,0 1-1 0 0,0-1 0 0 0,0 0 1 0 0,0 1-1 0 0,0-1 0 0 0,-1 0 0 0 0,0 1 1 0 0,1-1-1 0 0,-1 0 0 0 0,-3 6 1 0 0,-18 30 42 0 0,8-18 7 0 0,-46 67 467 0 0,30-53 105 0 0,22-27-374 0 0,1-1 1 0 0,1 1-1 0 0,-1 1 1 0 0,1-1-1 0 0,1 1 1 0 0,-8 14 0 0 0,13-22-257 0 0,0-1 0 0 0,0 1 0 0 0,0-1 1 0 0,-1 1-1 0 0,1-1 0 0 0,0 1 1 0 0,0-1-1 0 0,0 0 0 0 0,0 1 1 0 0,0-1-1 0 0,0 1 0 0 0,0-1 0 0 0,0 1 1 0 0,0-1-1 0 0,0 1 0 0 0,1-1 1 0 0,-1 0-1 0 0,0 1 0 0 0,0-1 0 0 0,0 1 1 0 0,0-1-1 0 0,1 1 0 0 0,-1-1 1 0 0,0 0-1 0 0,0 1 0 0 0,1-1 0 0 0,-1 0 1 0 0,0 1-1 0 0,1-1 0 0 0,-1 0 1 0 0,0 1-1 0 0,1-1 0 0 0,0 0 0 0 0,9 4 2 0 0,-10-4-7 0 0,7 1-4 0 0,0-1-1 0 0,0 0 1 0 0,0-1-1 0 0,0 0 1 0 0,-1 0-1 0 0,1 0 0 0 0,0-1 1 0 0,-1 0-1 0 0,11-4 1 0 0,0 0-77 0 0,45-17-1531 0 0,-27 10-3463 0 0,4 0-2191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57 3224 0 0,'0'-12'316'0'0,"1"8"-123"0"0,-1 1-1 0 0,0-1 1 0 0,0 1 0 0 0,0-1 0 0 0,0 1 0 0 0,0-1 0 0 0,-1 1 0 0 0,0-1-1 0 0,0 1 1 0 0,-1-5 0 0 0,1 7 2214 0 0,1 1 110 0 0,0 0-192 0 0,-1 0-467 0 0,1 0-1814 0 0,0 0 1 0 0,0 0-1 0 0,-1 0 1 0 0,1 0-1 0 0,0 0 1 0 0,0 0-1 0 0,0 0 0 0 0,0 0 1 0 0,-1 0-1 0 0,1 0 1 0 0,0 0-1 0 0,0 0 1 0 0,0 0-1 0 0,-1 0 1 0 0,1 0-1 0 0,0 0 1 0 0,0 0-1 0 0,0 0 1 0 0,0 0-1 0 0,-1 0 0 0 0,1 0 1 0 0,0 0-1 0 0,0 0 1 0 0,0 1-1 0 0,0-1 1 0 0,0 0-1 0 0,-1 0 1 0 0,1 0-1 0 0,0 0 1 0 0,0 0-1 0 0,0 0 1 0 0,0 1-1 0 0,0-1 0 0 0,0 0 1 0 0,0 0-1 0 0,-1 1 1 0 0,-4 9 231 0 0,1 1-1 0 0,0 0 1 0 0,0 0 0 0 0,1 0-1 0 0,0 0 1 0 0,1 1 0 0 0,0-1 0 0 0,0 14-1 0 0,4 99 40 0 0,1-79-182 0 0,12 230 480 0 0,6 258 15 0 0,-58 379-270 0 0,15-521-289 0 0,10-196 83 0 0,-4 120 140 0 0,-8 129-309 0 0,12-248-99 0 0,-21 215 253 0 0,20-275-1754 0 0,9-100-2615 0 0,-1 7-2465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00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7368 0 0,'-2'3'11014'0'0,"-5"19"-8730"0"0,4 1-1727 0 0,1 1 0 0 0,1-1 0 0 0,3 37 0 0 0,1-19-519 0 0,-3-19-166 0 0,2 0 1 0 0,6 29-1 0 0,5 18-3646 0 0,-12-60 1982 0 0</inkml:trace>
  <inkml:trace contextRef="#ctx0" brushRef="#br0" timeOffset="1">107 138 11312 0 0,'0'0'521'0'0,"0"0"-12"0"0,9 0 797 0 0,46-3 4315 0 0,-54 3-5601 0 0,0 0 1 0 0,1 1-1 0 0,-1-1 0 0 0,0 1 1 0 0,0 0-1 0 0,0-1 1 0 0,0 1-1 0 0,0 0 0 0 0,0-1 1 0 0,0 1-1 0 0,0 0 1 0 0,0 0-1 0 0,0 0 0 0 0,0 0 1 0 0,0 0-1 0 0,-1 0 1 0 0,1 0-1 0 0,0 0 0 0 0,-1 1 1 0 0,1-1-1 0 0,-1 0 1 0 0,1 1-1 0 0,0 2-90 0 0,-1 0 1 0 0,0 0-1 0 0,0-1 1 0 0,0 1-1 0 0,-1 0 0 0 0,0 5 1 0 0,-6 10-5026 0 0,-1-6-989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00:5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18 187 4608 0 0,'-3'9'334'0'0,"0"-1"0"0"0,0 1 1 0 0,0-1-1 0 0,-1 10 0 0 0,4-11 805 0 0,-1 0 0 0 0,1 1 1 0 0,0-1-1 0 0,1 0 0 0 0,1 11 0 0 0,-1-12-608 0 0,0 1 0 0 0,1-1 0 0 0,4 13 0 0 0,-5-17-478 0 0,0 0-1 0 0,0 0 0 0 0,0 0 0 0 0,1-1 0 0 0,-1 1 0 0 0,1 0 1 0 0,-1-1-1 0 0,1 1 0 0 0,-1-1 0 0 0,1 1 0 0 0,0-1 0 0 0,0 0 1 0 0,0 0-1 0 0,3 2 0 0 0,-1-1 1 0 0,0-1 1 0 0,0 1-1 0 0,0-1 1 0 0,0 0-1 0 0,0 0 1 0 0,8 1 0 0 0,-12-2-54 0 0,1 0 1 0 0,-1 0-1 0 0,0 0 1 0 0,1 0-1 0 0,-1 0 1 0 0,1 0-1 0 0,-1 0 1 0 0,0 0 0 0 0,1 0-1 0 0,-1 0 1 0 0,1-1-1 0 0,-1 1 1 0 0,0 0-1 0 0,1 0 1 0 0,-1 0 0 0 0,0 0-1 0 0,1-1 1 0 0,-1 1-1 0 0,0 0 1 0 0,1 0-1 0 0,-1-1 1 0 0,0 1 0 0 0,0 0-1 0 0,1-1 1 0 0,-1 1-1 0 0,0 0 1 0 0,0-1-1 0 0,1 1 1 0 0,-1 0 0 0 0,0-1-1 0 0,0 1 1 0 0,0-1-1 0 0,2-1 2 0 0,56-55-258 0 0,-17 8 149 0 0,-9 9 358 0 0,1 2-1 0 0,1 1 1 0 0,48-38-1 0 0,-63 61 57 0 0,1 0 0 0 0,24-13-1 0 0,-42 26-261 0 0,1 0 0 0 0,0 0-1 0 0,-1 1 1 0 0,1-1 0 0 0,0 0-1 0 0,0 1 1 0 0,-1 0 0 0 0,1 0-1 0 0,5 0 1 0 0,-4 13 139 0 0,-4-3-117 0 0,0-1 1 0 0,0 0-1 0 0,-1 0 0 0 0,0 0 1 0 0,-1 0-1 0 0,0 0 0 0 0,-4 9 0 0 0,6-15-52 0 0,-32 88 480 0 0,25-74-400 0 0,2-6 69 0 0,-1 1 0 0 0,-15 22-1 0 0,8-14 28 0 0,-2 2 164 0 0,-26 29-1 0 0,20-26-79 0 0,-1 0 120 0 0,-26 23-1 0 0,16-18 97 0 0,30-28-376 0 0,11 2 45 0 0,-4-3-159 0 0,-1 0 1 0 0,1 0-1 0 0,-1 0 1 0 0,1 0-1 0 0,0-1 1 0 0,-1 0-1 0 0,1 0 1 0 0,0 0-1 0 0,7-1 1 0 0,6-3-4 0 0,21-6 1 0 0,-1-1-14 0 0,-4-1-161 0 0,-28 9-231 0 0,-1 1 0 0 0,1 0 0 0 0,11-3 0 0 0,-9 3-158 0 0,-6 1-2126 0 0,-2 1 1104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00:5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6448 0 0,'1'1'498'0'0,"8"3"412"0"0,-1 0-1 0 0,1 1 1 0 0,10 8 0 0 0,17 10 5617 0 0,-9-13-5484 0 0,-17-7-911 0 0,0-1-1 0 0,1 0 0 0 0,-1-1 0 0 0,0 0 0 0 0,1-1 0 0 0,-1 0 0 0 0,1 0 0 0 0,-1-1 0 0 0,0-1 0 0 0,0 0 0 0 0,1 0 0 0 0,-1-1 0 0 0,0 0 1 0 0,-1-1-1 0 0,17-8 0 0 0,44-21 76 0 0,-39 20-123 0 0,30-19 1 0 0,99-58 46 0 0,-129 74-110 0 0,1 3 0 0 0,0 0 0 0 0,45-10 1 0 0,-51 18-13 0 0,40-2 0 0 0,-52 6 5 0 0,-4 1 34 0 0,0 0 0 0 0,0 0 0 0 0,0 1 1 0 0,1 0-1 0 0,14 5 0 0 0,50 19 462 0 0,-66-22-427 0 0,2 1-10 0 0,0-1-1 0 0,0-1 1 0 0,1 0-1 0 0,-1-1 0 0 0,14 1 1 0 0,60-4 171 0 0,-74 1-236 0 0,21-2 43 0 0,-1-2 1 0 0,52-15-1 0 0,-43 9-52 0 0,0 2 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01:0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16439 0 0,'3'-50'1205'0'0,"-3"36"-963"0"0,0 0 0 0 0,2 0 0 0 0,-1 0 0 0 0,7-24 0 0 0,-3 24 320 0 0,-1 1 94 0 0,1 1 0 0 0,10-19-1 0 0,-13 28-516 0 0,0-1-1 0 0,0 1 1 0 0,0 0-1 0 0,1 0 0 0 0,-1 0 1 0 0,1 1-1 0 0,-1-1 0 0 0,1 1 1 0 0,0-1-1 0 0,0 1 1 0 0,0 0-1 0 0,1 0 0 0 0,6-3 1 0 0,7 0-25 0 0,1 1 1 0 0,-1 0 0 0 0,1 1 0 0 0,0 1 0 0 0,0 1 0 0 0,0 0 0 0 0,1 1 0 0 0,-1 1-1 0 0,0 1 1 0 0,0 1 0 0 0,-1 0 0 0 0,27 9 0 0 0,-33-9-43 0 0,0 2 0 0 0,-1-1 0 0 0,1 2 0 0 0,-1-1 1 0 0,0 1-1 0 0,-1 1 0 0 0,1 0 0 0 0,-1 0 0 0 0,9 10 0 0 0,-16-14-72 0 0,0-1 0 0 0,0 0-1 0 0,0 1 1 0 0,-1 0 0 0 0,1-1 0 0 0,-1 1-1 0 0,1 0 1 0 0,-1 0 0 0 0,0 0 0 0 0,0 0-1 0 0,0 0 1 0 0,-1 0 0 0 0,1 0 0 0 0,-1 0 0 0 0,1 0-1 0 0,-1 0 1 0 0,-1 6 0 0 0,0 1 1 0 0,-1-1 1 0 0,-1 1-1 0 0,1 0 0 0 0,-6 10 1 0 0,-3 11 15 0 0,2-9 44 0 0,0-1-1 0 0,-1 0 1 0 0,-1-1-1 0 0,-1 0 1 0 0,-24 29-1 0 0,-4 8-173 0 0,-44 57-605 0 0,43-62-470 0 0,17-20-126 0 0,-5 8-4745 0 0,3-8-1075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01:0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19439 0 0,'0'0'864'0'0,"0"0"168"0"0,0 0-824 0 0,5 17-208 0 0,-5-5 0 0 0,0 4 0 0 0,3-4 552 0 0,-3 0 72 0 0,10 5 16 0 0,-5-5 0 0 0,-1-4-256 0 0,6 4-40 0 0,-10-4-16 0 0,8 4 0 0 0,1-7-328 0 0,6-2 0 0 0,-15-3-88 0 0,0 0 24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01:0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3 390 9672 0 0,'0'0'748'0'0,"-2"-9"-41"0"0,1 5 2455 0 0,3 2-2842 0 0,0 0-1 0 0,-1 0 1 0 0,1 0-1 0 0,0 0 1 0 0,0 0 0 0 0,0 1-1 0 0,0-1 1 0 0,0 1 0 0 0,0-1-1 0 0,1 1 1 0 0,-1 0-1 0 0,0 0 1 0 0,4-1 0 0 0,10-7 2 0 0,37-21-85 0 0,106-42-1 0 0,3 17-236 0 0,-151 52-6 0 0,0 0 0 0 0,1 1 0 0 0,-1 0 0 0 0,13-1-1 0 0,-21 3 27 0 0,1 0 0 0 0,-1 0 0 0 0,0 0 0 0 0,0 0 0 0 0,0 1-1 0 0,0-1 1 0 0,0 1 0 0 0,1 0 0 0 0,-1 0 0 0 0,0 0-1 0 0,-1 0 1 0 0,1 1 0 0 0,0-1 0 0 0,0 1 0 0 0,0-1 0 0 0,-1 1-1 0 0,1 0 1 0 0,-1 0 0 0 0,0 0 0 0 0,3 4 0 0 0,-3-4 48 0 0,-1 1 0 0 0,1 0 1 0 0,-1 0-1 0 0,1 0 0 0 0,-1 0 1 0 0,0 0-1 0 0,-1 0 0 0 0,1 0 1 0 0,0 0-1 0 0,-1 0 0 0 0,0 0 1 0 0,0 7-1 0 0,0-2 246 0 0,-1 0-1 0 0,0 0 1 0 0,-4 15-1 0 0,-6 10 958 0 0,-28 57 1 0 0,16-39-597 0 0,13-30-247 0 0,-22 33 1 0 0,10-20-158 0 0,14-20-220 0 0,0 0 1 0 0,-1-1 0 0 0,-1-1 0 0 0,0 1 0 0 0,-1-2 0 0 0,0 1-1 0 0,-17 12 1 0 0,27-23-62 0 0,0 0-1 0 0,0 0 1 0 0,0-1-1 0 0,0 1 1 0 0,0 0 0 0 0,0-1-1 0 0,-1 1 1 0 0,1-1-1 0 0,0 1 1 0 0,0-1-1 0 0,0 0 1 0 0,-1 0 0 0 0,1 1-1 0 0,0-1 1 0 0,0 0-1 0 0,-1 0 1 0 0,1 0-1 0 0,0 0 1 0 0,0 0 0 0 0,0-1-1 0 0,-1 1 1 0 0,1 0-1 0 0,0-1 1 0 0,0 1-1 0 0,0 0 1 0 0,-1-1 0 0 0,1 0-1 0 0,0 1 1 0 0,0-1-1 0 0,0 1 1 0 0,0-1-1 0 0,0 0 1 0 0,-1-2 0 0 0,0 1-33 0 0,0-1 0 0 0,0 1 1 0 0,0-1-1 0 0,0 0 0 0 0,1 0 1 0 0,-1 0-1 0 0,1 0 0 0 0,0 0 1 0 0,0 0-1 0 0,0 0 0 0 0,0 0 1 0 0,0-5-1 0 0,-1-42-1145 0 0,-6-67-1751 0 0,5 49 214 0 0,1 20 1094 0 0,3-1 1 0 0,13-84-1 0 0,-10 102 1502 0 0,2-1 0 0 0,12-35 1 0 0,-15 61 393 0 0,0-1 1 0 0,0 1 0 0 0,1-1-1 0 0,6-8 1 0 0,-8 11 43 0 0,0 1 383 0 0,0 1 1275 0 0,0 6-805 0 0,-1-2-1299 0 0,1 2 366 0 0,0 0 0 0 0,-1 0 1 0 0,0 0-1 0 0,0 0 0 0 0,0 1 0 0 0,0-1 1 0 0,-1 0-1 0 0,1 0 0 0 0,-1 0 0 0 0,0 1 1 0 0,0-1-1 0 0,-2 6 0 0 0,-1 9 503 0 0,-8 26-1 0 0,7-31-392 0 0,-23 62 887 0 0,0 2-294 0 0,6-4-468 0 0,-4-1 0 0 0,-58 118 1 0 0,56-141-1317 0 0,-3-2-3460 0 0,19-32 1965 0 0,-24 41-6220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01:0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13304 0 0,'0'0'605'0'0,"1"2"-9"0"0,10 27 590 0 0,10 48 0 0 0,-4-13 450 0 0,10 51 418 0 0,-22-96-1907 0 0,22 86 570 0 0,-26-97-664 0 0,1-1-1 0 0,0 1 0 0 0,0-1 1 0 0,0 1-1 0 0,1-1 1 0 0,1 0-1 0 0,-1 0 0 0 0,1 0 1 0 0,0 0-1 0 0,6 6 0 0 0,-10-12-39 0 0,0-1 0 0 0,1 0 0 0 0,-1 0 0 0 0,0 1 0 0 0,1-1 0 0 0,-1 0 0 0 0,0 1 0 0 0,1-1 0 0 0,-1 0 0 0 0,0 0 0 0 0,1 0 1 0 0,-1 0-1 0 0,1 1 0 0 0,-1-1 0 0 0,0 0 0 0 0,1 0 0 0 0,-1 0 0 0 0,1 0 0 0 0,-1 0 0 0 0,1 0 0 0 0,-1 0 0 0 0,0 0 0 0 0,1 0 0 0 0,-1 0 0 0 0,1 0 0 0 0,-1 0 0 0 0,0 0 0 0 0,1-1 0 0 0,-1 1 0 0 0,1 0 0 0 0,-1 0 0 0 0,0 0 0 0 0,1-1 0 0 0,-1 1 0 0 0,0 0 0 0 0,1 0 0 0 0,-1-1 0 0 0,0 1 0 0 0,1 0 0 0 0,-1-1 0 0 0,0 1 0 0 0,1 0 0 0 0,-1-1 0 0 0,0 1 0 0 0,0 0 0 0 0,0-1 0 0 0,1 1 0 0 0,-1-1 0 0 0,0 1 0 0 0,0-1 0 0 0,12-29-404 0 0,-9 23 284 0 0,-1 1-16 0 0,0 0 1 0 0,-1 0 0 0 0,1 0 0 0 0,-1-1 0 0 0,0 1-1 0 0,-1 0 1 0 0,1-1 0 0 0,-2-7 0 0 0,1 6-67 0 0,1 0 1 0 0,-1 1-1 0 0,2-1 1 0 0,-1 0-1 0 0,1 1 1 0 0,0-1-1 0 0,4-9 1 0 0,3-10-160 0 0,-2 3 162 0 0,-4 18 149 0 0,-1 0 1 0 0,-1 0-1 0 0,1 0 0 0 0,-1-1 0 0 0,0 1 1 0 0,0 0-1 0 0,-1-1 0 0 0,0 1 0 0 0,0-7 0 0 0,0 9 43 0 0,0 0-1 0 0,0 0 0 0 0,0 0 0 0 0,1 0 0 0 0,0 0 0 0 0,0 1 0 0 0,0-1 0 0 0,0 0 0 0 0,3-6 0 0 0,20-34 379 0 0,-17 32-107 0 0,-4 7-145 0 0,1 0-1 0 0,0 0 0 0 0,0 0 1 0 0,0 0-1 0 0,1 0 0 0 0,-1 1 0 0 0,1 0 1 0 0,0 0-1 0 0,0 1 0 0 0,1-1 1 0 0,-1 1-1 0 0,1 0 0 0 0,0 0 1 0 0,0 1-1 0 0,-1 0 0 0 0,2 0 0 0 0,-1 0 1 0 0,10-1-1 0 0,7 0 77 0 0,17-2 57 0 0,-36 5-242 0 0,0 0-1 0 0,0 0 0 0 0,0 1 1 0 0,-1 0-1 0 0,1-1 0 0 0,0 1 0 0 0,0 0 1 0 0,0 1-1 0 0,-1-1 0 0 0,1 1 1 0 0,4 2-1 0 0,-6-2-5 0 0,0-1-1 0 0,-1 0 1 0 0,1 1-1 0 0,0 0 1 0 0,-1-1-1 0 0,1 1 1 0 0,-1 0-1 0 0,0 0 1 0 0,0 0 0 0 0,1 0-1 0 0,-1 0 1 0 0,0 0-1 0 0,-1 0 1 0 0,1 0-1 0 0,0 0 1 0 0,-1 0-1 0 0,1 0 1 0 0,-1 1 0 0 0,0-1-1 0 0,1 0 1 0 0,-1 4-1 0 0,-1 1 27 0 0,0 0 0 0 0,0 0 0 0 0,0 0 0 0 0,-1 0-1 0 0,0 0 1 0 0,0 0 0 0 0,-1 0 0 0 0,0-1 0 0 0,0 1 0 0 0,-1-1 0 0 0,-7 11-1 0 0,-7 6 30 0 0,-33 34 0 0 0,35-40-90 0 0,13-14 13 0 0,-24 25 171 0 0,2 0 0 0 0,-33 50 1 0 0,3 14-522 0 0,55-92 363 0 0,0 1 1 0 0,-1-1 0 0 0,1 0-1 0 0,0 0 1 0 0,0 0-1 0 0,0 1 1 0 0,-1-1-1 0 0,1 0 1 0 0,0 0-1 0 0,0 1 1 0 0,0-1 0 0 0,0 0-1 0 0,0 0 1 0 0,0 1-1 0 0,-1-1 1 0 0,1 0-1 0 0,0 0 1 0 0,0 1-1 0 0,0-1 1 0 0,0 0 0 0 0,0 1-1 0 0,0-1 1 0 0,0 0-1 0 0,0 0 1 0 0,0 1-1 0 0,0-1 1 0 0,0 0-1 0 0,1 1 1 0 0,-1-1 0 0 0,0 0-1 0 0,0 0 1 0 0,0 1-1 0 0,0-1 1 0 0,0 0-1 0 0,0 0 1 0 0,1 1-1 0 0,-1-1 1 0 0,0 0-1 0 0,0 0 1 0 0,0 0 0 0 0,0 1-1 0 0,1-1 1 0 0,-1 0-1 0 0,0 0 1 0 0,0 0-1 0 0,1 0 1 0 0,-1 1-1 0 0,0-1 1 0 0,0 0 0 0 0,1 0-1 0 0,-1 0 1 0 0,1 0-1 0 0,0 1 168 0 0,3-3-269 0 0,159-88-514 0 0,-25 12-543 0 0,-91 54-32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02:1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12440 0 0,'-3'0'12'0'0,"-10"4"425"0"0,1-1-1 0 0,-19 9 1 0 0,22-8-134 0 0,9-4-282 0 0,0 0 0 0 0,1 0-1 0 0,-1 0 1 0 0,0 0 0 0 0,0 0 0 0 0,0 0 0 0 0,0 0-1 0 0,0 0 1 0 0,0 0 0 0 0,0 0 0 0 0,0 0 0 0 0,0 0 0 0 0,0 0-1 0 0,0 0 1 0 0,0 0 0 0 0,0 0 0 0 0,0 0 0 0 0,0 0-1 0 0,0 0 1 0 0,0 0 0 0 0,1 0 0 0 0,-1 0 0 0 0,0 0 0 0 0,0 0-1 0 0,0 1 1 0 0,0-1 0 0 0,0 0 0 0 0,0 0 0 0 0,0 0-1 0 0,0 0 1 0 0,0 0 0 0 0,0 0 0 0 0,0 0 0 0 0,0 0 0 0 0,0 0-1 0 0,0 0 1 0 0,0 0 0 0 0,0 0 0 0 0,0 0 0 0 0,0 0-1 0 0,0 0 1 0 0,0 1 0 0 0,0-1 0 0 0,0 0 0 0 0,0 0 0 0 0,0 0-1 0 0,0 0 1 0 0,0 0 0 0 0,-1 0 0 0 0,1 0 0 0 0,0 0-1 0 0,0 0 1 0 0,0 0 0 0 0,0 0 0 0 0,0 0 0 0 0,0 0 0 0 0,0 0-1 0 0,0 0 1 0 0,0 0 0 0 0,0 0 0 0 0,0 0 0 0 0,0 0-1 0 0,0 0 1 0 0,0 0 0 0 0,0 0 0 0 0,0 0 0 0 0,0 0 0 0 0,0 0-1 0 0,-1 1 1 0 0,5 4 1157 0 0,0 0 0 0 0,1-1 0 0 0,-1 1 0 0 0,11 7 0 0 0,-11-9-1016 0 0,0 0 0 0 0,0-1 0 0 0,0 0 1 0 0,1 0-1 0 0,-1 0 0 0 0,1 0 0 0 0,-1-1 0 0 0,9 2 0 0 0,35 4 276 0 0,1-2 0 0 0,-1-3-1 0 0,68-4 1 0 0,-102 1-378 0 0,-1 1-1 0 0,0 0 1 0 0,0 1 0 0 0,1 0 0 0 0,20 5 0 0 0,-34-5-54 0 0,0-1 1 0 0,1 0 0 0 0,-1 0 0 0 0,0 0 0 0 0,0 0 0 0 0,1 0-1 0 0,-1 0 1 0 0,0 1 0 0 0,0-1 0 0 0,1 0 0 0 0,-1 0 0 0 0,0 0-1 0 0,0 1 1 0 0,0-1 0 0 0,1 0 0 0 0,-1 0 0 0 0,0 1 0 0 0,0-1-1 0 0,0 0 1 0 0,0 0 0 0 0,0 1 0 0 0,1-1 0 0 0,-1 0 0 0 0,0 1 0 0 0,0-1-1 0 0,0 0 1 0 0,0 1 0 0 0,0-1 0 0 0,0 0 0 0 0,0 0 0 0 0,0 1-1 0 0,0-1 1 0 0,0 0 0 0 0,0 1 0 0 0,-1-1 0 0 0,-5 16 71 0 0,-16 18-91 0 0,19-31 24 0 0,-34 55-11 0 0,1 1 0 0 0,4 1 0 0 0,-32 83 0 0 0,46-99-22 0 0,2 0-1 0 0,-19 92 0 0 0,30-108 14 0 0,2 0-1 0 0,0 0 0 0 0,2 1 0 0 0,1-1 1 0 0,2 1-1 0 0,5 32 0 0 0,-5-50 21 0 0,1 1-1 0 0,0-1 1 0 0,0 0-1 0 0,2 0 1 0 0,-1 0-1 0 0,1 0 1 0 0,1-1-1 0 0,0 0 1 0 0,0 0-1 0 0,16 18 1 0 0,-16-21-6 0 0,1-1-1 0 0,0 0 1 0 0,0 0-1 0 0,1 0 1 0 0,0-1 0 0 0,-1 0-1 0 0,2-1 1 0 0,-1 0 0 0 0,0 0-1 0 0,1-1 1 0 0,0 0 0 0 0,0 0-1 0 0,0-1 1 0 0,11 2 0 0 0,11-2-1 0 0,0 0 0 0 0,1-2 0 0 0,-1-2 0 0 0,0-1 0 0 0,0-1 0 0 0,46-12 0 0 0,-60 11 4 0 0,-1 0 0 0 0,1-1 0 0 0,-1-1 1 0 0,0-1-1 0 0,-1 0 0 0 0,28-20 1 0 0,-31 19-2379 0 0,0-1 0 0 0,13-14 0 0 0,-6-3-5503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02:1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7368 0 0,'-1'2'568'0'0,"0"1"-511"0"0,-1 1 1 0 0,1 0-1 0 0,0-1 1 0 0,1 1-1 0 0,-1 0 1 0 0,1 0-1 0 0,-1 6 1 0 0,-1 13 1543 0 0,-4 6 1178 0 0,-2 0 1 0 0,-13 31-1 0 0,9-30-1861 0 0,-2-1 1 0 0,0 0-1 0 0,-34 47 1 0 0,41-67-806 0 0,1-1 0 0 0,-2 0 1 0 0,1 0-1 0 0,-1 0 0 0 0,0-1 1 0 0,-1 0-1 0 0,-10 6 0 0 0,16-11-104 0 0,-1-1-1 0 0,1 1 0 0 0,0-1 1 0 0,0 0-1 0 0,-1 0 1 0 0,1 0-1 0 0,0 0 0 0 0,-1-1 1 0 0,1 1-1 0 0,-1-1 0 0 0,1 0 1 0 0,-1 0-1 0 0,1 0 1 0 0,0-1-1 0 0,-1 1 0 0 0,1-1 1 0 0,-1 0-1 0 0,1 0 0 0 0,0 0 1 0 0,-1 0-1 0 0,1 0 1 0 0,0-1-1 0 0,0 0 0 0 0,0 1 1 0 0,0-1-1 0 0,1 0 0 0 0,-1-1 1 0 0,0 1-1 0 0,1 0 1 0 0,-1-1-1 0 0,-3-5 0 0 0,0 1-3 0 0,1 0 0 0 0,0-1-1 0 0,-7-17 1 0 0,10 22-2 0 0,1-1 0 0 0,0 0 0 0 0,0 0 0 0 0,0 0-1 0 0,1 0 1 0 0,0 0 0 0 0,-1 0 0 0 0,1 0 0 0 0,0 0 0 0 0,1 0 0 0 0,0-7 0 0 0,0 7-28 0 0,0 0 0 0 0,0 0 1 0 0,0 0-1 0 0,0 0 1 0 0,3-5-1 0 0,-2 8 13 0 0,-1-1 1 0 0,0 0-1 0 0,0 1 1 0 0,1-1-1 0 0,-1 1 1 0 0,1-1-1 0 0,-1 1 1 0 0,1 0-1 0 0,0-1 0 0 0,0 1 1 0 0,-1 0-1 0 0,1 0 1 0 0,4-1-1 0 0,-1 0 12 0 0,0 1 0 0 0,0-1 0 0 0,0 1 0 0 0,1 0 0 0 0,-1 1 0 0 0,0-1 0 0 0,1 1 0 0 0,-1 0 0 0 0,6 1 0 0 0,8 2 24 0 0,23 6 0 0 0,-8-2 19 0 0,86 23 242 0 0,-14-3-29 0 0,-99-26-240 0 0,0-1 0 0 0,0 1 0 0 0,10-2 0 0 0,-6 1-1481 0 0,-8 0-6437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02:1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19 367 3224 0 0,'-3'28'289'0'0,"1"2"2991"0"0,0 41 7240 0 0,-3-1-7096 0 0,-2 71-2234 0 0,12-63-594 0 0,-5-75-581 0 0,1 0 0 0 0,-1 0 0 0 0,0 0 0 0 0,1 0 0 0 0,0 0 0 0 0,0 0-1 0 0,0 0 1 0 0,0 0 0 0 0,0 0 0 0 0,0 0 0 0 0,1 0 0 0 0,2 4 0 0 0,5 0-5 0 0,-8-7-10 0 0,0 0 0 0 0,0 0 0 0 0,0 0 0 0 0,0 0 0 0 0,0-1 0 0 0,0 1 0 0 0,0 0 0 0 0,1 0 0 0 0,-1-1 0 0 0,0 1 0 0 0,0-1 0 0 0,0 1 0 0 0,0-1 0 0 0,0 1 0 0 0,0-1 0 0 0,-1 1 0 0 0,2-2 0 0 0,15-14 11 0 0,-9 8-2 0 0,-1-1-1 0 0,0-1 1 0 0,0 1-1 0 0,-1-1 1 0 0,6-13-1 0 0,18-56 49 0 0,-16 40-48 0 0,-6 19-7 0 0,-1 0 0 0 0,-2-1 0 0 0,0 1 0 0 0,0-1 0 0 0,0-29 0 0 0,-5 17 32 0 0,0 3 6 0 0,0 0 0 0 0,7-39 0 0 0,-1 30 14 0 0,-3 18-18 0 0,0 0 1 0 0,2 0 0 0 0,0 1-1 0 0,13-32 1 0 0,18-25 112 0 0,-34 72-136 0 0,1 0 0 0 0,-1 1 1 0 0,1-1-1 0 0,0 0 0 0 0,1 1 0 0 0,-1 0 0 0 0,1 0 0 0 0,-1 0 0 0 0,8-6 0 0 0,-9 9-7 0 0,-1 0-1 0 0,0 0 0 0 0,0 0 1 0 0,0 0-1 0 0,1 1 1 0 0,-1-1-1 0 0,0 0 0 0 0,1 1 1 0 0,-1-1-1 0 0,1 1 1 0 0,-1-1-1 0 0,1 1 0 0 0,-1 0 1 0 0,1 0-1 0 0,-1-1 1 0 0,1 1-1 0 0,-1 0 0 0 0,1 0 1 0 0,-1 1-1 0 0,1-1 1 0 0,-1 0-1 0 0,1 0 0 0 0,-1 1 1 0 0,0-1-1 0 0,1 1 1 0 0,-1-1-1 0 0,1 1 0 0 0,-1 0 1 0 0,0-1-1 0 0,1 1 0 0 0,-1 0 1 0 0,0 0-1 0 0,0 0 1 0 0,0 0-1 0 0,0 0 0 0 0,0 0 1 0 0,0 0-1 0 0,1 2 1 0 0,3 4 23 0 0,-1 0-1 0 0,0 0 1 0 0,0 0 0 0 0,-1 1 0 0 0,0-1 0 0 0,4 16 0 0 0,8 50 166 0 0,27 290 851 0 0,-20-146-360 0 0,-14-150-461 0 0,-4 0-1 0 0,-2 0 1 0 0,-4 0 0 0 0,-2 0 0 0 0,-3-1-1 0 0,-17 67 1 0 0,18-108-157 0 0,-2-1 1 0 0,-1 1-1 0 0,-2-1 0 0 0,-19 35 0 0 0,-66 84 171 0 0,71-111-675 0 0,-41 41 0 0 0,-2-10-6342 0 0,5-13-1971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7832 0 0,'6'-2'208'0'0,"1"-1"49"0"0,7-6 87 0 0,-8 5-269 0 0,4 1 317 0 0,12 1 1780 0 0,-20 2-723 0 0,1-1-182 0 0,3 0-1214 0 0,0 1 1 0 0,-1 0 0 0 0,1 0 0 0 0,0 0 0 0 0,0 1 0 0 0,0-1 0 0 0,0 1 0 0 0,-1 1-1 0 0,7 1 1 0 0,17 4-44 0 0,163 20-10 0 0,-157-23-1 0 0,0-2 0 0 0,61-4 0 0 0,-16-1 20 0 0,147-3 473 0 0,2 0 416 0 0,339 1 147 0 0,-373 8-947 0 0,189-5-53 0 0,-234 0-2 0 0,-1 0-42 0 0,163-8 49 0 0,-218 9-13 0 0,179-1 28 0 0,46-1 340 0 0,-203 2-291 0 0,40-2-197 0 0,239-4 27 0 0,-15 1 193 0 0,97-6-227 0 0,-219 10 64 0 0,380 8 16 0 0,-367 6 42 0 0,106 5-108 0 0,-40-10 66 0 0,-323-7 0 0 0,212 14 20 0 0,4 1 116 0 0,-119-20-5 0 0,36 2-42 0 0,104 3-89 0 0,-166 2 0 0 0,-20 0 0 0 0,23 3-26 0 0,-55-2-1165 0 0,0-2-4895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2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15664 0 0,'0'9'1417'0'0,"-1"4"-1172"0"0,0 0 0 0 0,-1 0 0 0 0,0 0 0 0 0,-5 13 0 0 0,3-11 408 0 0,-2 29 0 0 0,5-26-151 0 0,-7 26-1 0 0,3-26-293 0 0,1 1-1 0 0,-1 20 1 0 0,3-20-156 0 0,-5 20 0 0 0,-2 16 43 0 0,5-30-342 0 0,0 12-1254 0 0,3-14-602 0 0,-3-2-4379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2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3224 0 0,'7'-2'240'0'0,"3"1"5"0"0,-8 1 39 0 0,-1 0-1 0 0,1 0 1 0 0,0 0-1 0 0,0 0 0 0 0,0 0 1 0 0,-1 0-1 0 0,1 1 1 0 0,0-1-1 0 0,0 1 1 0 0,-1-1-1 0 0,1 1 1 0 0,0 0-1 0 0,-1 0 0 0 0,1 0 1 0 0,-1 0-1 0 0,1 0 1 0 0,-1 0-1 0 0,1 0 1 0 0,1 2-1 0 0,-2-1-45 0 0,1 1-1 0 0,-1-1 0 0 0,0 0 1 0 0,0 1-1 0 0,0-1 0 0 0,-1 0 1 0 0,1 1-1 0 0,-1-1 0 0 0,1 1 1 0 0,-1-1-1 0 0,0 1 0 0 0,0 4 1 0 0,-1 26 730 0 0,-2-1 0 0 0,-1 0 0 0 0,-2 0 0 0 0,-11 37-1 0 0,9-37-404 0 0,-4 54-1 0 0,7-39-212 0 0,4-43-322 0 0,1 0-1 0 0,0 0 1 0 0,1 0 0 0 0,-1 0-1 0 0,1 0 1 0 0,0 0-1 0 0,-1 0 1 0 0,2 0 0 0 0,-1 0-1 0 0,2 4 1 0 0,-1-4-28 0 0,-2-4 2 0 0,0 0-1 0 0,0 0 1 0 0,1 1-1 0 0,-1-1 1 0 0,0 0-1 0 0,0 0 1 0 0,1 0-1 0 0,-1 1 1 0 0,0-1 0 0 0,1 0-1 0 0,-1 0 1 0 0,0 0-1 0 0,0 0 1 0 0,1 0-1 0 0,-1 0 1 0 0,0 0-1 0 0,1 0 1 0 0,-1 0 0 0 0,0 0-1 0 0,1 0 1 0 0,-1 0-1 0 0,0 0 1 0 0,1 0-1 0 0,-1 0 1 0 0,0 0-1 0 0,1 0 1 0 0,-1 0-1 0 0,0 0 1 0 0,0 0 0 0 0,1 0-1 0 0,-1-1 1 0 0,2 1 1 0 0,9-4 8 0 0,0 0 0 0 0,-1-1-1 0 0,1 0 1 0 0,-1-1 0 0 0,0 0-1 0 0,15-13 1 0 0,-6 6-22 0 0,-13 8 10 0 0,1-2-1 0 0,0 1 1 0 0,-1-1-1 0 0,0 0 0 0 0,-1 0 1 0 0,0 0-1 0 0,0-1 1 0 0,0 0-1 0 0,4-12 0 0 0,-2 7-18 0 0,0 1 0 0 0,15-21-1 0 0,-7 16-2 0 0,1 0 0 0 0,1 2 0 0 0,0 0 0 0 0,1 1 0 0 0,30-19-1 0 0,-46 32 34 0 0,0 0 0 0 0,-1 0-1 0 0,1 1 1 0 0,0-1-1 0 0,0 0 1 0 0,0 0 0 0 0,-1 1-1 0 0,1-1 1 0 0,3 1-1 0 0,-3 0 87 0 0,0 0 0 0 0,3 3-27 0 0,-1-1 0 0 0,0 0-1 0 0,0 1 1 0 0,1 0-1 0 0,-2 0 1 0 0,1 0-1 0 0,0 0 1 0 0,-1 1 0 0 0,1-1-1 0 0,-1 1 1 0 0,0 0-1 0 0,0 0 1 0 0,-1 0-1 0 0,1 0 1 0 0,-1 1 0 0 0,0-1-1 0 0,0 1 1 0 0,0-1-1 0 0,-1 1 1 0 0,2 8-1 0 0,0-3-328 0 0,0-1-1 0 0,9 16 1 0 0,-7-16-703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2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122 873 12384 0 0,'-10'-9'183'0'0,"2"-2"1"0"0,-1 1 0 0 0,1-1-1 0 0,1-1 1 0 0,0 1 0 0 0,1-1-1 0 0,-8-21 1 0 0,-7-42 2074 0 0,10 34-1055 0 0,6 25-924 0 0,0-1 0 0 0,2 1 0 0 0,0-1 0 0 0,0 0-1 0 0,2 0 1 0 0,0-21 0 0 0,7-17 64 0 0,10-72 158 0 0,-13 112-472 0 0,1 0 1 0 0,1 1-1 0 0,0 0 1 0 0,1 0-1 0 0,0 0 0 0 0,1 1 1 0 0,16-23-1 0 0,-7 14-25 0 0,2 0-1 0 0,0 2 1 0 0,30-27-1 0 0,-37 38 0 0 0,1 0 1 0 0,0 1-1 0 0,0 0 0 0 0,1 1 0 0 0,0 0 0 0 0,0 1 0 0 0,0 1 0 0 0,1 0 0 0 0,0 0 0 0 0,0 2 0 0 0,0 0 0 0 0,0 0 0 0 0,1 2 1 0 0,-1-1-1 0 0,16 2 0 0 0,-23 0-49 0 0,0 1 0 0 0,0 0 0 0 0,0 1 0 0 0,0 0 0 0 0,-1 0 0 0 0,1 0 0 0 0,0 1 0 0 0,-1 0 0 0 0,0 0 0 0 0,11 7 0 0 0,-8-4 1 0 0,-1 1 0 0 0,0 0 0 0 0,0 1 0 0 0,-1 0 0 0 0,0 0 0 0 0,8 12 0 0 0,0 3 28 0 0,-2 1 0 0 0,-1 1 0 0 0,-1-1 0 0 0,13 45 0 0 0,-15-39 63 0 0,-1 1-1 0 0,-2 0 0 0 0,-1 0 0 0 0,1 54 0 0 0,-7-38 226 0 0,-1 0 1 0 0,-14 71-1 0 0,-42 166 1361 0 0,31-161-937 0 0,-11 46 12 0 0,14-59-519 0 0,15-61-3342 0 0,5-27-336 0 0,-5 14-3863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2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73 4608 0 0,'0'0'208'0'0,"0"2"-9"0"0,-1 16-302 0 0,1-7 1019 0 0,0 0 0 0 0,0 0 0 0 0,1 0 0 0 0,4 18 0 0 0,-2-18 746 0 0,1 0 0 0 0,0 0 0 0 0,8 14 0 0 0,-10-20-1546 0 0,1-1 0 0 0,0 0 0 0 0,0 0 0 0 0,0 0 0 0 0,0 0 0 0 0,1-1 1 0 0,0 1-1 0 0,-1-1 0 0 0,8 4 0 0 0,-11-6-112 0 0,1-1 0 0 0,-1 0 0 0 0,1 0 0 0 0,-1 0 0 0 0,1 0 0 0 0,0 0 0 0 0,-1 0 0 0 0,1 0 0 0 0,0 0 0 0 0,-1 0 0 0 0,1 0 0 0 0,-1 0 0 0 0,1-1 0 0 0,-1 1 0 0 0,1 0 0 0 0,0 0 1 0 0,-1 0-1 0 0,1-1 0 0 0,-1 1 0 0 0,1 0 0 0 0,-1-1 0 0 0,1 1 0 0 0,-1-1 0 0 0,1 1 0 0 0,0-1 9 0 0,3-2 7 0 0,1 1-8 0 0,-1-1 0 0 0,0 1 0 0 0,0-1 0 0 0,0 0 0 0 0,0-1 0 0 0,0 1 0 0 0,-1-1 0 0 0,1 1 0 0 0,-1-1 0 0 0,4-7 0 0 0,2-9 0 0 0,-1-1-1 0 0,-1 0 1 0 0,-1 0-1 0 0,4-29 1 0 0,-10 42-10 0 0,0 1 1 0 0,-1 0-1 0 0,0-1 1 0 0,-1 1-1 0 0,0 0 1 0 0,0 0 0 0 0,-3-8-1 0 0,5 14 26 0 0,-1 0-10 0 0,1 0 0 0 0,0 0 1 0 0,-1 0-1 0 0,1 0 0 0 0,-1 1 1 0 0,1-1-1 0 0,-1 0 0 0 0,1 0 1 0 0,-1 0-1 0 0,1 1 0 0 0,-1-1 1 0 0,0 0-1 0 0,0 1 0 0 0,1-1 1 0 0,-1 1-1 0 0,0-1 0 0 0,0 1 1 0 0,0-1-1 0 0,0 1 0 0 0,-1-1 1 0 0,0 0 36 0 0,0 1 1 0 0,0 0 0 0 0,0-1-1 0 0,0 1 1 0 0,0 0-1 0 0,0 0 1 0 0,0 0 0 0 0,0 1-1 0 0,-3 0 1 0 0,-3 1-149 0 0,0 0-1 0 0,1 1 1 0 0,-14 6 0 0 0,13-3-4296 0 0,3 2-1551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2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 5064 0 0,'0'0'232'0'0,"-8"-2"453"0"0,5 1-29 0 0,0 1-1 0 0,0 0 0 0 0,0 0 1 0 0,0 0-1 0 0,0 1 1 0 0,0-1-1 0 0,0 1 0 0 0,0 0 1 0 0,0-1-1 0 0,0 1 1 0 0,1 0-1 0 0,-1 1 1 0 0,-5 2-1 0 0,-2 3 1295 0 0,-19 14-1 0 0,26-19-1946 0 0,-16 14 394 0 0,1 1 0 0 0,1 1 0 0 0,0 0 0 0 0,-16 25-1 0 0,-17 30-158 0 0,49-72-317 0 0,1-1 12 0 0,1 2 54 0 0,0-1 0 0 0,0 0 0 0 0,0 1 0 0 0,0-1 0 0 0,0 0-1 0 0,0 0 1 0 0,0 1 0 0 0,1-1 0 0 0,1 1 0 0 0,-1 0 8 0 0,5 8 5 0 0,0-1 0 0 0,-1 1 0 0 0,0 1 0 0 0,-1-1 0 0 0,0 1 0 0 0,7 21 0 0 0,8 17 0 0 0,-14-36 2 0 0,-1 0-1 0 0,0 0 0 0 0,-1 1 1 0 0,0 0-1 0 0,-1-1 0 0 0,-1 1 1 0 0,2 17-1 0 0,1 16 135 0 0,-2-24 63 0 0,1 29-1 0 0,-2-22 64 0 0,5 31 0 0 0,-2-19 17 0 0,-4-38-201 0 0,-1 0-1 0 0,1 1 1 0 0,-1-1-1 0 0,1 0 1 0 0,0 0 0 0 0,1 0-1 0 0,-1 1 1 0 0,1-1 0 0 0,-1 0-1 0 0,1-1 1 0 0,1 1-1 0 0,-1 0 1 0 0,4 4 0 0 0,-5-7-86 0 0,0 0 1 0 0,0 0 0 0 0,0 0 0 0 0,0-1-1 0 0,0 1 1 0 0,0 0 0 0 0,0 0-1 0 0,0-1 1 0 0,1 1 0 0 0,-1-1 0 0 0,0 1-1 0 0,0-1 1 0 0,1 0 0 0 0,-1 1-1 0 0,2-1 1 0 0,-2 0-19 0 0,-1 0 0 0 0,1 0 1 0 0,0 0-1 0 0,-1 0 0 0 0,1-1 0 0 0,-1 1 0 0 0,1 0 0 0 0,0 0 0 0 0,-1-1 0 0 0,1 1 1 0 0,-1 0-1 0 0,1-1 0 0 0,-1 1 0 0 0,1-1 0 0 0,-1 1 0 0 0,1-1 0 0 0,-1 1 0 0 0,1-1 1 0 0,-1 1-1 0 0,1-2 0 0 0,0-1-133 0 0,1 1 0 0 0,-1-1 0 0 0,0 0 0 0 0,0 0 1 0 0,-1 0-1 0 0,1 0 0 0 0,0-5 0 0 0,0-23-2069 0 0,4 14 985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5064 0 0,'0'0'232'0'0,"1"-9"32"0"0,1 1-917 0 0,-1 5 1368 0 0,-1 0 1 0 0,1 0-1 0 0,0 0 1 0 0,0 0 0 0 0,0 0-1 0 0,1 0 1 0 0,-1 1-1 0 0,0-1 1 0 0,1 0-1 0 0,0 1 1 0 0,0 0-1 0 0,-1-1 1 0 0,2 1-1 0 0,-1 0 1 0 0,2-3 0 0 0,1 2-376 0 0,-2 1-260 0 0,-1 1 0 0 0,1-1 0 0 0,-1 0 0 0 0,1 1 0 0 0,0-1 0 0 0,-1 1 0 0 0,1 0 0 0 0,0 0 0 0 0,0 0 0 0 0,0 1 0 0 0,0-1 0 0 0,0 0 0 0 0,0 1 0 0 0,0 0 0 0 0,0 0-1 0 0,0 0 1 0 0,4 1 0 0 0,-1-1-56 0 0,-1 2-1 0 0,0-1 0 0 0,0 0 0 0 0,1 1 0 0 0,-1 0 0 0 0,-1 0 1 0 0,1 1-1 0 0,0-1 0 0 0,0 1 0 0 0,-1 0 0 0 0,0 0 1 0 0,1 0-1 0 0,-1 1 0 0 0,0 0 0 0 0,-1 0 0 0 0,1 0 0 0 0,-1 0 1 0 0,0 0-1 0 0,0 1 0 0 0,4 7 0 0 0,3 10 68 0 0,-2-5 277 0 0,9 28 0 0 0,-10-18 295 0 0,6 42 0 0 0,-7-35-122 0 0,-4-25-386 0 0,0 1-1 0 0,-1-1 1 0 0,1 11-1 0 0,0 8 282 0 0,-1-10-286 0 0,1 24 0 0 0,-2-41-264 0 0,0 0 1 0 0,0-1-1 0 0,0 1 1 0 0,0 0-1 0 0,0-1 1 0 0,0 1-1 0 0,0 0 0 0 0,0 0 1 0 0,0-1-1 0 0,-1 1 1 0 0,1 0-1 0 0,0-1 1 0 0,0 1-1 0 0,-1 0 0 0 0,1-1 1 0 0,0 1-1 0 0,-1-1 1 0 0,1 1-1 0 0,-1 0 1 0 0,0 0-480 0 0,0-1 0 0 0,-1 0 0 0 0,1 1 1 0 0,0-1-1 0 0,0 0 0 0 0,0 1 1 0 0,0-1-1 0 0,-1 0 0 0 0,1 0 1 0 0,0 0-1 0 0,-2 0 0 0 0,-9 0-5157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2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35 14744 0 0,'-42'11'1599'0'0,"32"-7"-1234"0"0,9-1 67 0 0,1-2 3914 0 0,66-20-3761 0 0,-63 18-584 0 0,1 0-1 0 0,0 0 0 0 0,-1 0 0 0 0,1 0 0 0 0,6 0 1 0 0,13-3-19 0 0,-4-2-575 0 0,0 1 0 0 0,23-2-1 0 0,-31 5-818 0 0,-3-2-68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 4608 0 0,'0'0'208'0'0,"0"0"-9"0"0,0-3 316 0 0,-6 28 8717 0 0,-8 79-2815 0 0,-1 55-6134 0 0,14-145-186 0 0,0-6-31 0 0,1 0 0 0 0,0 0-1 0 0,2 10 1 0 0,1 15 271 0 0,0 6-98 0 0,-3-37-239 0 0,0 0 0 0 0,1 0 0 0 0,-1 0 0 0 0,1 0 0 0 0,0 0 0 0 0,0-1 1 0 0,0 1-1 0 0,0 0 0 0 0,0 0 0 0 0,0 0 0 0 0,0-1 0 0 0,0 1 0 0 0,1 0 0 0 0,-1-1 0 0 0,0 1 0 0 0,3 1 0 0 0,-2-3 0 0 0,-1 0 0 0 0,1 1 0 0 0,-1-1 0 0 0,1 0 0 0 0,-1 0 0 0 0,1 0 0 0 0,-1 0 0 0 0,1 0 0 0 0,-1 0 0 0 0,1 0 0 0 0,-1-1 0 0 0,1 1 0 0 0,-1 0 0 0 0,1-1 0 0 0,-1 0 0 0 0,0 1 0 0 0,1-1 0 0 0,-1 0 0 0 0,0 1 0 0 0,1-1 0 0 0,-1 0 0 0 0,0 0 0 0 0,0 0 0 0 0,0 0 0 0 0,2-2 0 0 0,38-33-77 0 0,-28 23 43 0 0,2-1 1 0 0,-1 2-1 0 0,1 0 1 0 0,1 1-1 0 0,0 1 1 0 0,1 0-1 0 0,0 1 1 0 0,0 1-1 0 0,1 0 0 0 0,0 1 1 0 0,23-5-1 0 0,-38 12 27 0 0,0-1 0 0 0,0 1 0 0 0,0 0 0 0 0,0 0 0 0 0,0 0 0 0 0,1 1 0 0 0,-1-1 0 0 0,0 0 0 0 0,0 1 0 0 0,-1 0 0 0 0,1 0 0 0 0,0 0 0 0 0,0 0 0 0 0,0 0 0 0 0,0 1 0 0 0,-1-1 0 0 0,1 1-1 0 0,-1 0 1 0 0,1 0 0 0 0,-1 0 0 0 0,0 0 0 0 0,0 0 0 0 0,0 0 0 0 0,0 0 0 0 0,0 1 0 0 0,2 2 0 0 0,4 8-5 0 0,-1 0 1 0 0,0 1-1 0 0,-1-1 1 0 0,5 17-1 0 0,-5-15 20 0 0,5 20-39 0 0,-2 0-1 0 0,-1 0 0 0 0,5 58 0 0 0,-8-49 46 0 0,-3-27-10 0 0,-1-1 1 0 0,-1 1-1 0 0,0 0 0 0 0,-2 0 1 0 0,0 0-1 0 0,0 0 0 0 0,-10 30 1 0 0,9-41 74 0 0,1 0-1 0 0,-1-1 1 0 0,-1 1 0 0 0,1 0 0 0 0,-1-1 0 0 0,0 0-1 0 0,-7 8 1 0 0,-8 10 601 0 0,13-16-633 0 0,1-1-1 0 0,-1 1 1 0 0,-1-1-1 0 0,1 0 0 0 0,-1-1 1 0 0,0 0-1 0 0,0 0 1 0 0,0 0-1 0 0,-1-1 1 0 0,0 0-1 0 0,1 0 1 0 0,-14 3-1 0 0,14-5-54 0 0,1 0 0 0 0,-1-1 0 0 0,1 0 1 0 0,-1 0-1 0 0,1 0 0 0 0,-1-1 0 0 0,0 0 0 0 0,1 0 1 0 0,-1-1-1 0 0,0 0 0 0 0,1 0 0 0 0,-1-1 0 0 0,1 1 0 0 0,-1-1 1 0 0,1-1-1 0 0,-12-5 0 0 0,-12-12-157 0 0,22 14-506 0 0,-2-1 1 0 0,1 2 0 0 0,-19-9-1 0 0,5 9-785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3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14280 0 0,'0'0'1272'0'0,"0"0"-1016"0"0,0 0-256 0 0,0 0 0 0 0,0 0 663 0 0,9 0 81 0 0,1-3 24 0 0,3-6 0 0 0,6 6-352 0 0,-2 3-64 0 0,11 7-8 0 0,4-14-8 0 0,3-18-248 0 0,11-12-88 0 0,-9 13 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1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17071 0 0,'0'0'786'0'0,"0"0"-21"0"0,0 0-453 0 0,0 0-95 0 0,0 0 9 0 0,0 0 4 0 0,0 0-7 0 0,1 1-40 0 0,22 19 242 0 0,-19-18-564 0 0,0 0 0 0 0,-1 0 0 0 0,1 0 0 0 0,0 1 0 0 0,-1 0 0 0 0,0 0 1 0 0,1 0-1 0 0,-1 0 0 0 0,5 7 0 0 0,0-4-47 0 0,-1-1-957 0 0,-3 0-3564 0 0,0 2-906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9672 0 0,'0'0'748'0'0,"0"1"-202"0"0,0 2-101 0 0,-1 0-1 0 0,1 0 1 0 0,-1-1 0 0 0,0 1-1 0 0,0-1 1 0 0,0 1-1 0 0,0-1 1 0 0,-3 5 0 0 0,-5 10 1213 0 0,-37 71 2221 0 0,5-11-2322 0 0,-44 108 199 0 0,53-111-1346 0 0,-27 100 1 0 0,42-120-299 0 0,-34 113 262 0 0,17-35-294 0 0,27-102-86 0 0,5-16-278 0 0,0 0-1 0 0,1 0 0 0 0,0 19 1 0 0,1-23-1162 0 0,14-19-5949 0 0,1-2 807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1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0 10680 0 0,'0'18'386'0'0,"-2"-1"1"0"0,-6 32 0 0 0,5-30 1 0 0,1 1 1 0 0,0 0 0 0 0,2 0 0 0 0,3 37 0 0 0,1-30 310 0 0,2 1 1 0 0,1-1-1 0 0,18 49 1 0 0,-9-30-19 0 0,-13-35-545 0 0,-2-1 0 0 0,1 1 0 0 0,-2 0 0 0 0,1 0 0 0 0,-1-1 0 0 0,-3 15 0 0 0,1-15-84 0 0,-1 0-1 0 0,0 0 0 0 0,-1 0 0 0 0,0-1 1 0 0,0 0-1 0 0,-1 1 0 0 0,-1-2 1 0 0,-8 13-1 0 0,2-5-22 0 0,-1-1 0 0 0,-1-1-1 0 0,0 0 1 0 0,-19 13 0 0 0,-67 41-11 0 0,88-61-20 0 0,0-2 0 0 0,-27 10 0 0 0,21-9-45 0 0,-64 15-908 0 0,67-17 926 0 0,-1 0-1 0 0,0-1 1 0 0,0-1-1 0 0,-1-1 1 0 0,-16 0-1 0 0,31-1-81 0 0,2 0 38 0 0,15 9 249 0 0,8 2-131 0 0,1 0-1 0 0,0-2 1 0 0,1 0 0 0 0,0-2-1 0 0,1 0 1 0 0,-1-2 0 0 0,1-1-1 0 0,0-1 1 0 0,37-1 0 0 0,123 3 292 0 0,72-2 207 0 0,17-27-93 0 0,-90 4-466 0 0,-122 19-1370 0 0,-38 1-89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1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20 12440 0 0,'1'-1'-61'0'0,"2"-2"371"0"0,0 0-1 0 0,0 0 1 0 0,1 0 0 0 0,6-4 0 0 0,-8 7-143 0 0,-1 0 1 0 0,0 0 0 0 0,0 0-1 0 0,1 0 1 0 0,-1 0 0 0 0,0 1-1 0 0,1-1 1 0 0,-1 0 0 0 0,0 1-1 0 0,0-1 1 0 0,1 1 0 0 0,-1-1-1 0 0,0 1 1 0 0,0-1 0 0 0,0 1-1 0 0,0 0 1 0 0,0 0 0 0 0,0 0-1 0 0,0-1 1 0 0,0 1-1 0 0,0 0 1 0 0,0 0 0 0 0,-1 0-1 0 0,2 2 1 0 0,-1-2-94 0 0,1 1 0 0 0,-1-1-1 0 0,0 1 1 0 0,1-1 0 0 0,-1 1 0 0 0,1-1-1 0 0,0 0 1 0 0,-1 0 0 0 0,1 0-1 0 0,0 0 1 0 0,0 0 0 0 0,0 0 0 0 0,2 0-1 0 0,3 1 67 0 0,0 0 0 0 0,0 0 0 0 0,0 1 0 0 0,-1 0 0 0 0,1 0 0 0 0,-1 1 0 0 0,0-1 0 0 0,0 1 0 0 0,7 6 0 0 0,16 9 89 0 0,-26-18-211 0 0,1 1 1 0 0,-1 0 0 0 0,0 0 0 0 0,1 0 0 0 0,-1 0 0 0 0,0 1 0 0 0,0-1 0 0 0,0 1 0 0 0,-1 0-1 0 0,1 0 1 0 0,-1 0 0 0 0,1 0 0 0 0,-1 0 0 0 0,0 0 0 0 0,0 1 0 0 0,2 4 0 0 0,2 10-292 0 0,-4-13 175 0 0,0 0 0 0 0,0 1 0 0 0,0-1-1 0 0,-1 1 1 0 0,1 7 0 0 0,0 5-83 0 0,1 9-118 0 0,-1-1 1 0 0,-1 1-1 0 0,-4 36 0 0 0,3-53 202 0 0,0 0 0 0 0,0-1 0 0 0,1 1-1 0 0,0 0 1 0 0,3 9 0 0 0,0 6-368 0 0,-3-22 498 0 0,-1 0-1 0 0,1 0 0 0 0,0 0 0 0 0,0 0 0 0 0,0 0 1 0 0,0 0-1 0 0,1 0 0 0 0,-1-1 0 0 0,1 1 0 0 0,-1 0 1 0 0,1-1-1 0 0,0 0 0 0 0,0 1 0 0 0,1-1 0 0 0,-1 0 1 0 0,0 0-1 0 0,1 0 0 0 0,-1 0 0 0 0,1 0 0 0 0,-1-1 1 0 0,1 1-1 0 0,0-1 0 0 0,4 2 0 0 0,6 1-57 0 0,-1-1 1 0 0,1 0-1 0 0,0 0 0 0 0,17 0 0 0 0,-1 0 40 0 0,-23-1-14 0 0,-1 0-1 0 0,0 0 0 0 0,0 0 0 0 0,0 1 1 0 0,0-1-1 0 0,0 1 0 0 0,0 0 1 0 0,-1 1-1 0 0,0-1 0 0 0,6 7 0 0 0,-1-2 8 0 0,-8-8-3 0 0,-1 0 1 0 0,0 1-1 0 0,1-1 1 0 0,-1 1-1 0 0,0-1 0 0 0,0 1 1 0 0,0-1-1 0 0,1 1 1 0 0,-1-1-1 0 0,0 1 0 0 0,0-1 1 0 0,0 1-1 0 0,0-1 0 0 0,0 1 1 0 0,0-1-1 0 0,0 1 1 0 0,0-1-1 0 0,0 1 0 0 0,0 0 1 0 0,0-1-1 0 0,-1 1 0 0 0,1 2 20 0 0,-1 4 51 0 0,0 0 0 0 0,-1 1 0 0 0,1-1 0 0 0,-2 0 1 0 0,1 0-1 0 0,-1 0 0 0 0,-7 12 0 0 0,3-4 97 0 0,-2 2-94 0 0,-1-1-1 0 0,0 0 0 0 0,-1-1 1 0 0,-1 0-1 0 0,0-1 0 0 0,-1-1 1 0 0,-21 18-1 0 0,26-25-99 0 0,1 1 0 0 0,-1-2-1 0 0,0 1 1 0 0,0-1 0 0 0,-1 0 0 0 0,0-1 0 0 0,-10 4 0 0 0,12-6-90 0 0,1 0 1 0 0,-1-1 0 0 0,0 0-1 0 0,0 0 1 0 0,0-1 0 0 0,0 0-1 0 0,0 0 1 0 0,0 0 0 0 0,1-1-1 0 0,-1 0 1 0 0,-7-2 0 0 0,0 0-221 0 0,1-1 1 0 0,-1 0-1 0 0,1-1 1 0 0,-1 0-1 0 0,2-1 1 0 0,-1-1-1 0 0,1 0 1 0 0,0 0-1 0 0,-20-17 1 0 0,21 15 221 0 0,1 0 1 0 0,1-1-1 0 0,-1 0 1 0 0,2 0 0 0 0,-1-1-1 0 0,-12-22 1 0 0,20 33 114 0 0,1-1 0 0 0,0 1 1 0 0,0-1-1 0 0,-1 1 0 0 0,1 0 1 0 0,0-1-1 0 0,0 1 0 0 0,0-1 0 0 0,0 1 1 0 0,-1-1-1 0 0,1 0 0 0 0,0 1 1 0 0,0-1-1 0 0,0 1 0 0 0,0-1 0 0 0,0 1 1 0 0,0-1-1 0 0,0 1 0 0 0,0-1 1 0 0,1 1-1 0 0,-1-1 0 0 0,0 1 1 0 0,0-1-1 0 0,0 1 0 0 0,1-1 0 0 0,-1 1 1 0 0,0-1-1 0 0,0 1 0 0 0,1-1 1 0 0,-1 1-1 0 0,0 0 0 0 0,1-1 0 0 0,-1 1 1 0 0,0 0-1 0 0,1-1 0 0 0,-1 1 1 0 0,1 0-1 0 0,-1-1 0 0 0,1 1 0 0 0,-1 0 1 0 0,1 0-1 0 0,-1-1 0 0 0,1 1 1 0 0,-1 0-1 0 0,1 0 0 0 0,-1 0 0 0 0,1 0 1 0 0,-1 0-1 0 0,1 0 0 0 0,0 0 13 0 0,4-2 100 0 0,1 0 0 0 0,0 1 0 0 0,0 0 0 0 0,1 0 0 0 0,-1 0 0 0 0,0 1 0 0 0,0 0 0 0 0,0 0 0 0 0,9 1 0 0 0,2 3 294 0 0,32 9 0 0 0,6 2 0 0 0,31-4 111 0 0,14 4-80 0 0,-42-5-224 0 0,-27-4-82 0 0,35 10-1 0 0,-16 0 539 0 0,-29-10-1739 0 0,-1 1-3316 0 0,-1 1-1605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1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3224 0 0,'0'0'652'0'0,"0"0"1529"0"0,-1 1 674 0 0,0 3-2141 0 0,0 0 0 0 0,0 1 0 0 0,0-1 1 0 0,1 0-1 0 0,0 0 0 0 0,-1 1 1 0 0,1-1-1 0 0,1 0 0 0 0,-1 0 0 0 0,1 1 1 0 0,1 4-1 0 0,3 11-168 0 0,9 21 1 0 0,-3-9-78 0 0,44 120-81 0 0,-15-19-598 0 0,-36-123-294 0 0,-8-6-864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1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4144 0 0,'1'-9'428'0'0,"11"-33"783"0"0,-11 38-660 0 0,0 1 0 0 0,1-1-1 0 0,0 1 1 0 0,0-1 0 0 0,0 1 0 0 0,0 0 0 0 0,1 0 0 0 0,-1 0 0 0 0,4-4 0 0 0,7-4 368 0 0,-10 8-732 0 0,0 0 1 0 0,0 1-1 0 0,0-1 1 0 0,0 1 0 0 0,0 0-1 0 0,5-2 1 0 0,-7 3-135 0 0,1 1 1 0 0,0-1-1 0 0,0 1 1 0 0,-1-1 0 0 0,1 1-1 0 0,0 0 1 0 0,0 0-1 0 0,0 0 1 0 0,0 0-1 0 0,-1 0 1 0 0,1 1-1 0 0,0-1 1 0 0,0 0-1 0 0,0 1 1 0 0,-1-1-1 0 0,1 1 1 0 0,2 1 0 0 0,1 0 109 0 0,0 1 1 0 0,0 0 0 0 0,-1 1-1 0 0,1-1 1 0 0,-1 1 0 0 0,1 0 0 0 0,-1 0-1 0 0,-1 0 1 0 0,1 0 0 0 0,-1 1 0 0 0,5 6-1 0 0,3 9 868 0 0,14 31 0 0 0,-15-29-603 0 0,0 2 347 0 0,12 46 0 0 0,-15-43-269 0 0,12 26-1 0 0,-16-44-493 0 0,0 0 0 0 0,0 0-1 0 0,1 15 1 0 0,2 3 192 0 0,-6-25-178 0 0,0 0 0 0 0,0-1 0 0 0,0 1 0 0 0,0 0 0 0 0,0 0 0 0 0,0-1 0 0 0,-1 1 0 0 0,1 0 0 0 0,-1 0 0 0 0,0 2 0 0 0,1-3-114 0 0,-1 0 1 0 0,1 0-1 0 0,-1 0 0 0 0,1 0 1 0 0,-1 0-1 0 0,1 0 0 0 0,-1 0 1 0 0,1 0-1 0 0,-1-1 1 0 0,0 1-1 0 0,0 0 0 0 0,1 0 1 0 0,-1-1-1 0 0,0 1 0 0 0,0 0 1 0 0,0-1-1 0 0,0 1 0 0 0,0-1 1 0 0,0 1-1 0 0,-1 0 0 0 0,-7-1-1440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1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8608 0 0,'0'0'396'0'0,"0"-1"-12"0"0,0 0-279 0 0,0 0 0 0 0,0 0 1 0 0,0 0-1 0 0,0 0 0 0 0,0 0 1 0 0,0 1-1 0 0,0-1 0 0 0,1 0 1 0 0,-1 0-1 0 0,0 0 0 0 0,0 0 1 0 0,1 1-1 0 0,-1-1 0 0 0,1 0 1 0 0,-1 0-1 0 0,0 1 0 0 0,1-1 1 0 0,0 0-1 0 0,-1 0 0 0 0,1 1 1 0 0,-1-1-1 0 0,1 1 0 0 0,0-1 1 0 0,-1 0-1 0 0,1 1 0 0 0,0 0 1 0 0,0-1-1 0 0,-1 1 0 0 0,1-1 1 0 0,0 1-1 0 0,0 0 0 0 0,0-1 1 0 0,-1 1-1 0 0,1 0 0 0 0,0 0 1 0 0,0 0-1 0 0,0 0 0 0 0,0 0 1 0 0,0 0-1 0 0,0 0 0 0 0,-1 0 1 0 0,1 0-1 0 0,0 0 0 0 0,0 0 1 0 0,0 1-1 0 0,0-1 0 0 0,0 0 1 0 0,-1 0-1 0 0,2 2 0 0 0,13 11 351 0 0,-12-11-398 0 0,0 0 0 0 0,-1 1 0 0 0,0-1 1 0 0,1 1-1 0 0,-1-1 0 0 0,0 1 0 0 0,0 0 0 0 0,-1 0 0 0 0,1 0 0 0 0,0 0 0 0 0,-1 0 0 0 0,0 0 0 0 0,0 0 1 0 0,1 5-1 0 0,5 11 271 0 0,-4-11-177 0 0,-1-1 0 0 0,-1 1-1 0 0,1 0 1 0 0,-1 0 0 0 0,0 0-1 0 0,-1 11 1 0 0,0-18-63 0 0,0-1-8 0 0,0 0-1 0 0,1 2-13 0 0,8 10-57 0 0,-5-12 2 0 0,-4 0-17 0 0,0 0 1 0 0,1 0-1 0 0,-1-1 0 0 0,0 1 1 0 0,0 0-1 0 0,0 0 1 0 0,0 0-1 0 0,1 0 1 0 0,-1 0-1 0 0,0 0 0 0 0,0 0 1 0 0,0 0-1 0 0,0 0 1 0 0,1 0-1 0 0,-1 0 1 0 0,0 0-1 0 0,0 0 0 0 0,0 0 1 0 0,1 0-1 0 0,-1 0 1 0 0,0 0-1 0 0,0 0 0 0 0,0 0 1 0 0,0 0-1 0 0,1 0 1 0 0,-1 1-1 0 0,0-1 1 0 0,0 0-1 0 0,0 0 0 0 0,0 0 1 0 0,0 0-1 0 0,1 0 1 0 0,-1 0-1 0 0,0 1 0 0 0,6 3-76 0 0,-5-3-74 0 0,-1-1-33 0 0,0 0-4 0 0,0 0-9 0 0,0 0-39 0 0,0 0-16 0 0,0 2-6 0 0,0 1 160 0 0,-1 0 0 0 0,1 0 1 0 0,-1 0-1 0 0,1-1 1 0 0,-1 1-1 0 0,0 0 0 0 0,0-1 1 0 0,-1 1-1 0 0,1-1 1 0 0,-3 5-1 0 0,-22 26-982 0 0,14-18-53 0 0,-3 3-274 0 0,-2-2-47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1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123 126 3680 0 0,'0'1'167'0'0,"0"0"-159"0"0,0-1 1 0 0,0 1-1 0 0,0-1 1 0 0,0 1 0 0 0,0 0-1 0 0,0-1 1 0 0,0 1-1 0 0,0-1 1 0 0,0 1 0 0 0,0-1-1 0 0,0 1 1 0 0,0 0-1 0 0,1-1 1 0 0,-1 1 0 0 0,0-1-1 0 0,0 1 1 0 0,1-1 0 0 0,-1 1-1 0 0,1 0 1 0 0,0 1 12 0 0,0 0 256 0 0,-1-1 0 0 0,1 1 0 0 0,0 0 0 0 0,-1-1 0 0 0,1 1 0 0 0,0-1 0 0 0,0 1 1 0 0,0-1-1 0 0,0 0 0 0 0,1 1 0 0 0,-1-1 0 0 0,0 0 0 0 0,0 0 0 0 0,1 0 0 0 0,-1 0 0 0 0,1 0 0 0 0,-1 0 0 0 0,1 0 1 0 0,-1 0-1 0 0,1-1 0 0 0,-1 1 0 0 0,1-1 0 0 0,0 1 0 0 0,0-1 0 0 0,-1 1 0 0 0,1-1 0 0 0,0 0 0 0 0,-1 0 0 0 0,1 0 0 0 0,0 0 1 0 0,0 0-1 0 0,-1 0 0 0 0,1-1 0 0 0,0 1 0 0 0,-1 0 0 0 0,1-1 0 0 0,0 0 0 0 0,1 0 0 0 0,91-36 1249 0 0,-70 28-1327 0 0,-1-1 1 0 0,0-2 0 0 0,-1 0 0 0 0,25-18-1 0 0,-12 7-226 0 0,-26 17 15 0 0,0 2-1 0 0,0-1 1 0 0,0 1-1 0 0,0 0 0 0 0,11-2 1 0 0,-17 5 89 0 0,0 0 0 0 0,0 1 1 0 0,1-1-1 0 0,-1 1 1 0 0,0-1-1 0 0,0 1 0 0 0,1 0 1 0 0,-1 0-1 0 0,0 1 1 0 0,0-1-1 0 0,0 1 0 0 0,1-1 1 0 0,-1 1-1 0 0,0 0 1 0 0,0 0-1 0 0,0 0 0 0 0,0 1 1 0 0,0-1-1 0 0,3 3 0 0 0,-3-1-11 0 0,-1 0 1 0 0,0 1-1 0 0,0-1 0 0 0,0 1 0 0 0,0-1 0 0 0,0 1 0 0 0,0 0 0 0 0,-1 0 0 0 0,0-1 0 0 0,0 1 0 0 0,1 6 0 0 0,4 11 23 0 0,-4-14-40 0 0,0-1 0 0 0,0 1 0 0 0,-1 0 0 0 0,0-1 0 0 0,0 9 0 0 0,4 20 130 0 0,13 32-56 0 0,-14-45-69 0 0,-4-19-54 0 0,1-1 1 0 0,-1 1 0 0 0,1-1 0 0 0,-1 1 0 0 0,1-1-1 0 0,0 1 1 0 0,0-1 0 0 0,0 1 0 0 0,0-1 0 0 0,0 0-1 0 0,1 1 1 0 0,-1-1 0 0 0,1 0 0 0 0,-1 0 0 0 0,5 3-1 0 0,-3-2 0 0 0,0 0 0 0 0,0 0 0 0 0,1-1 0 0 0,0 1 0 0 0,-1-1 0 0 0,1 0 0 0 0,0 0 0 0 0,0-1 0 0 0,0 1 0 0 0,0-1 0 0 0,0 0 0 0 0,0 0 0 0 0,1 0 0 0 0,-1 0 0 0 0,0-1 0 0 0,1 0 0 0 0,-1 0 0 0 0,0 0 0 0 0,1 0 0 0 0,-1-1 0 0 0,0 0 0 0 0,0 1 0 0 0,0-2 0 0 0,8-2 0 0 0,3-1 18 0 0,25-14 0 0 0,-36 17-83 0 0,0-1 0 0 0,0 1-1 0 0,0-1 1 0 0,0 0 0 0 0,-1 0-1 0 0,1-1 1 0 0,-1 1 0 0 0,1-1-1 0 0,3-6 1 0 0,-6 9-111 0 0,-1 1 229 0 0,0 0 106 0 0,0 0 22 0 0,-11-1-388 0 0,1 1 0 0 0,-1 0 0 0 0,0 0 0 0 0,1 1 0 0 0,-1 1 0 0 0,1 0-1 0 0,-1 0 1 0 0,1 1 0 0 0,0 0 0 0 0,-13 6 0 0 0,9-4-447 0 0,0 0 1 0 0,0-2-1 0 0,0 1 0 0 0,-30 1 1 0 0,-61-3-3951 0 0,73-2 3724 0 0,4 0 408 0 0,6-1 960 0 0,1 1 0 0 0,-34 5 0 0 0,50-3-209 0 0,0-1 0 0 0,0 1-1 0 0,0 0 1 0 0,0 1 0 0 0,0-1 0 0 0,1 1 0 0 0,0 0-1 0 0,-6 3 1 0 0,0 2 396 0 0,1 1 0 0 0,-11 12 1 0 0,12-12-426 0 0,2 0 0 0 0,0 1 0 0 0,-7 13 0 0 0,-4 7 55 0 0,-7 13-62 0 0,-28 70 1 0 0,45-98-235 0 0,0 3-159 0 0,-1-1-1 0 0,0 0 0 0 0,-13 18 0 0 0,4-9-60 0 0,10-14 181 0 0,-2 0-1 0 0,1-1 0 0 0,-20 20 1 0 0,24-27-181 0 0,3-2 73 0 0,-1-1 0 0 0,1 1 0 0 0,-1-1 0 0 0,1 1 0 0 0,-1-1 0 0 0,0 0 0 0 0,1 0 0 0 0,-1 0 0 0 0,0 0 1 0 0,0 0-1 0 0,0-1 0 0 0,0 1 0 0 0,1 0 0 0 0,-1-1 0 0 0,0 1 0 0 0,-3-1 0 0 0,-5 0-4555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1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4144 0 0,'40'-8'204'0'0,"70"-5"0"0"0,60 10 5051 0 0,15-1 1232 0 0,-147 2-5673 0 0,-8 0 67 0 0,36-6 0 0 0,-22-1-38 0 0,53-18 0 0 0,-76 20-712 0 0,0-1 1 0 0,-1-2 0 0 0,0 0-1 0 0,29-20 1 0 0,-25 13-63 0 0,33-24-575 0 0,-21 5-176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1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6912 0 0,'0'0'528'0'0,"0"0"-8"0"0,0 3 1230 0 0,0 0-980 0 0,-1 1-1 0 0,1-1 0 0 0,-1 1 0 0 0,0-1 0 0 0,0 1 1 0 0,-1 3-1 0 0,-19 35 2235 0 0,6-16-2136 0 0,-5 17 146 0 0,-5 10-393 0 0,-39 61-1 0 0,-108 167-320 0 0,101-160-279 0 0,69-118-178 0 0,2-3-20 0 0,0 0 7 0 0,0 0-4 0 0,0 0-29 0 0,6 6-228 0 0,-3-4 377 0 0,0-1 0 0 0,0 0 0 0 0,0 0 0 0 0,0 0 0 0 0,0-1 0 0 0,1 1 0 0 0,-1-1 1 0 0,0 1-1 0 0,0-1 0 0 0,1 0 0 0 0,-1 0 0 0 0,6-2 0 0 0,10 2 11 0 0,-10 1 43 0 0,0 1 0 0 0,0 0 0 0 0,-1 1 0 0 0,1 0 0 0 0,0 0 0 0 0,-1 1 0 0 0,0 0 0 0 0,15 10 0 0 0,-11-5 0 0 0,0 0 0 0 0,-1 0 0 0 0,0 1 0 0 0,15 19 0 0 0,-13-11 39 0 0,-2 0 0 0 0,0 1 0 0 0,-1 0 0 0 0,11 32 0 0 0,-6-16 110 0 0,1 6 116 0 0,-3 1 0 0 0,-2 0 0 0 0,8 56 1 0 0,-3-17 203 0 0,-1 8 133 0 0,6 23 266 0 0,-19-105-773 0 0,26 89 455 0 0,-22-80-551 0 0,1 0 0 0 0,0 0-1 0 0,16 24 1 0 0,-17-31 12 0 0,4-4 32 0 0,-9-5-52 0 0,1-1-1 0 0,-1 0 1 0 0,0 0 0 0 0,0 0 0 0 0,1 0 0 0 0,-1 0 0 0 0,0 0 0 0 0,0 0 0 0 0,0 0 0 0 0,0 0 0 0 0,0 0 0 0 0,0-1 0 0 0,-1 1 0 0 0,1 0-1 0 0,0-1 1 0 0,-1 1 0 0 0,1 0 0 0 0,-1-1 0 0 0,1 1 0 0 0,-1-3 0 0 0,5-76-1744 0 0,-8 26-5047 0 0,2 27 427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1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5064 0 0,'0'0'389'0'0,"2"-1"-250"0"0,21-19 5701 0 0,2 0 2787 0 0,-23 18-8519 0 0,-1 1 0 0 0,1 0 0 0 0,0 1 0 0 0,0-1 0 0 0,0 0 0 0 0,0 0 0 0 0,3 0 0 0 0,0 0 88 0 0,-1 0 0 0 0,0-1 1 0 0,0 1-1 0 0,0-1 0 0 0,0 0 0 0 0,0 0 0 0 0,7-5 0 0 0,5-3 241 0 0,-1 2-352 0 0,0 2 1 0 0,1-1 0 0 0,20-4-1 0 0,-27 10-83 0 0,4-3-126 0 0,-17 3-803 0 0,1-1 0 0 0,0 1 0 0 0,0-1 0 0 0,0 1 1 0 0,-5-5-1 0 0,-19-11-617 0 0,21 13 1072 0 0,-1-1 1 0 0,1 1-1 0 0,-11-11 1 0 0,5 3-63 0 0,-1-2-66 0 0,12 13 693 0 0,1 4 6 0 0,1 0 0 0 0,0-1 0 0 0,-1 1 0 0 0,0 0 1 0 0,0 6-1 0 0,1 3 94 0 0,35 117 1268 0 0,-13-47-669 0 0,-15-58-629 0 0,-2-3 51 0 0,12 27 0 0 0,-7-26-150 0 0,-6-14-61 0 0,-1 0 0 0 0,0 1 0 0 0,-1-1 0 0 0,0 1 0 0 0,3 12 0 0 0,5 24-20 0 0,-7-31 49 0 0,4 25 0 0 0,-6-30-16 0 0,0 1 0 0 0,1 0 0 0 0,-1 0 0 0 0,2-1 0 0 0,6 14 0 0 0,-10-22-248 0 0,0 4-844 0 0,0-11 812 0 0,-14-29-122 0 0,10 14 140 0 0,-10-39-159 0 0,12 50 403 0 0,1-1 0 0 0,0 1 1 0 0,0 0-1 0 0,1-1 0 0 0,1-12 1 0 0,0-4 304 0 0,2-13 952 0 0,-2 39-1202 0 0,-1 0 1 0 0,1-1-1 0 0,0 1 1 0 0,-1 0-1 0 0,1 0 0 0 0,0 0 1 0 0,0 0-1 0 0,0 0 1 0 0,0 0-1 0 0,0 0 1 0 0,0 0-1 0 0,0 0 1 0 0,0 1-1 0 0,0-1 0 0 0,0 0 1 0 0,0 1-1 0 0,0-1 1 0 0,1 1-1 0 0,1-1 1 0 0,0-1 6 0 0,1 0-1 0 0,0 1 1 0 0,-1 0 0 0 0,1 0 0 0 0,0 0 0 0 0,5 0 0 0 0,4 1 248 0 0,1 1 0 0 0,17 4 0 0 0,-30-4-281 0 0,1-1 1 0 0,-1 1 0 0 0,1 0-1 0 0,-1 0 1 0 0,1-1-1 0 0,-1 1 1 0 0,0 0 0 0 0,0 0-1 0 0,1 1 1 0 0,-1-1 0 0 0,0 0-1 0 0,0 0 1 0 0,0 0-1 0 0,0 1 1 0 0,0-1 0 0 0,-1 1-1 0 0,1-1 1 0 0,0 1-1 0 0,-1-1 1 0 0,1 1 0 0 0,-1-1-1 0 0,1 1 1 0 0,-1-1 0 0 0,1 3-1 0 0,0 2 90 0 0,0 0-1 0 0,0 0 1 0 0,-1 0-1 0 0,0 0 1 0 0,-1 10-1 0 0,-14 69 1103 0 0,14-72-1062 0 0,-2 0 0 0 0,1 0 1 0 0,-6 14-1 0 0,-3 12 48 0 0,7-29-270 0 0,-1-12-136 0 0,0-7-89 0 0,5 9 293 0 0,-2-4-277 0 0,1 0 1 0 0,0 1-1 0 0,1-1 0 0 0,-1 0 0 0 0,0-6 1 0 0,1 3-357 0 0,-3-13-1641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1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4144 0 0,'1'23'85'0'0,"-1"-8"1217"0"0,-1 23 0 0 0,0-33-293 0 0,0-1-1 0 0,0 1 0 0 0,0 0 1 0 0,0-1-1 0 0,-3 6 1 0 0,-32 84 4938 0 0,0 3-4869 0 0,5-23-720 0 0,21-46-333 0 0,-2-1 1 0 0,-28 49-1 0 0,38-74-40 0 0,1-2 6 0 0,1 1-1 0 0,-1-1 1 0 0,1 1 0 0 0,0-1 0 0 0,-1 0 0 0 0,1 1-1 0 0,-1-1 1 0 0,1 1 0 0 0,0-1 0 0 0,-1 1 0 0 0,1-1-1 0 0,0 1 1 0 0,0 0 0 0 0,-1-1 0 0 0,1 1 0 0 0,0-1-1 0 0,0 1 1 0 0,0 0 0 0 0,0-1 0 0 0,0 1 0 0 0,0-1-1 0 0,0 1 1 0 0,0 0 0 0 0,0-1 0 0 0,0 1-1 0 0,0-1 1 0 0,0 2 0 0 0,3-2-102 0 0,13 0-1 0 0,-12 0 86 0 0,1 0 0 0 0,0 0 0 0 0,-1 0 0 0 0,1-1 0 0 0,-1 1-1 0 0,7-3 1 0 0,1 2 15 0 0,-8 1 5 0 0,0 0 0 0 0,1 0 1 0 0,-1 1-1 0 0,0 0 0 0 0,0 0 0 0 0,0 0 1 0 0,0 0-1 0 0,0 0 0 0 0,0 1 1 0 0,0 0-1 0 0,0 0 0 0 0,0 0 0 0 0,5 5 1 0 0,-5-4 1 0 0,0 1 0 0 0,0 0 0 0 0,0 1 1 0 0,0-1-1 0 0,-1 1 0 0 0,0-1 1 0 0,0 1-1 0 0,0 0 0 0 0,3 9 0 0 0,1 3 42 0 0,0 0 0 0 0,-2 1-1 0 0,0-1 1 0 0,3 22-1 0 0,-5-22-15 0 0,2 27 64 0 0,-5-40-106 0 0,0 0-1 0 0,1 1 0 0 0,-1-1 0 0 0,1 0 0 0 0,2 7 0 0 0,2 5-94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337 257 3224 0 0,'46'-76'283'0'0,"12"-30"-77"0"0,-53 96-52 0 0,0 1 1127 0 0,1 0 1 0 0,-1 0-1 0 0,2 0 1 0 0,10-12-1 0 0,-16 21-1121 0 0,0-1 0 0 0,-1 0 0 0 0,1 0 0 0 0,0 1 0 0 0,0-1 0 0 0,0 1 0 0 0,0-1 0 0 0,0 1 0 0 0,0-1 0 0 0,-1 1 0 0 0,1-1 0 0 0,0 1 0 0 0,0 0 0 0 0,1 0 0 0 0,-1-1 0 0 0,0 1 0 0 0,0 0 0 0 0,0 0 0 0 0,0 0 0 0 0,0 0 0 0 0,2 0 0 0 0,-1 1-18 0 0,0 0-1 0 0,-1-1 1 0 0,1 1-1 0 0,0 0 1 0 0,0 0-1 0 0,-1 0 1 0 0,1 0 0 0 0,0 0-1 0 0,-1 1 1 0 0,3 2-1 0 0,2 2 121 0 0,-1 0-1 0 0,0 0 0 0 0,-1 1 1 0 0,6 10-1 0 0,6 18 180 0 0,-1 1 1 0 0,-2 1-1 0 0,-1 0 0 0 0,9 54 1 0 0,5 78 730 0 0,-6-28-419 0 0,15 130-86 0 0,-20-142-645 0 0,-11-72-1611 0 0,-4-36-214 0 0</inkml:trace>
  <inkml:trace contextRef="#ctx0" brushRef="#br0" timeOffset="1">1 651 13360 0 0,'0'0'1184'0'0,"0"0"-944"0"0,0 0-240 0 0,0 0 0 0 0,8 0 1200 0 0,5 0 191 0 0,6-5 41 0 0,-1 5 8 0 0,9-3-784 0 0,5-1-152 0 0,19-1-32 0 0,3 2-8 0 0,1-6-344 0 0,9 1-120 0 0,0 0 72 0 0,8-8-6072 0 0,-4 0-1215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2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1 734 12752 0 0,'0'0'586'0'0,"1"0"-15"0"0,2 0-554 0 0,-1-1 1 0 0,0 0-1 0 0,0 0 1 0 0,0 0-1 0 0,0 0 0 0 0,0 0 1 0 0,0 0-1 0 0,0 0 1 0 0,0 0-1 0 0,0-1 0 0 0,0 1 1 0 0,1-3-1 0 0,13-8 28 0 0,14-9 475 0 0,11-5 82 0 0,78-44 950 0 0,-16 8-887 0 0,-101 62-659 0 0,158-85 412 0 0,-156 83-403 0 0,-1 0 0 0 0,0 0 0 0 0,0 0 0 0 0,0 0 0 0 0,0-1 0 0 0,0 1 0 0 0,-1-1 0 0 0,5-4 0 0 0,-6 5-3 0 0,0 1 0 0 0,0-1 1 0 0,0 0-1 0 0,0 1 0 0 0,0-1 0 0 0,0 0 1 0 0,0 0-1 0 0,-1 1 0 0 0,1-1 0 0 0,-1 0 1 0 0,1 0-1 0 0,-1 0 0 0 0,0 0 0 0 0,0 0 0 0 0,0 0 1 0 0,0 0-1 0 0,0-3 0 0 0,0 5-7 0 0,0-1 1 0 0,-1 1-1 0 0,1-1 0 0 0,0 1 0 0 0,0 0 1 0 0,-1-1-1 0 0,1 1 0 0 0,0-1 1 0 0,-1 1-1 0 0,1 0 0 0 0,0-1 0 0 0,-1 1 1 0 0,1 0-1 0 0,-1-1 0 0 0,1 1 0 0 0,0 0 1 0 0,-1 0-1 0 0,1-1 0 0 0,-1 1 0 0 0,1 0 1 0 0,-1 0-1 0 0,1 0 0 0 0,-1 0 1 0 0,1 0-1 0 0,-1 0 0 0 0,1-1 0 0 0,-1 1 1 0 0,1 0-1 0 0,0 0 0 0 0,-1 0 0 0 0,1 1 1 0 0,-1-1-1 0 0,1 0 0 0 0,-2 0 0 0 0,-9-1 16 0 0,7-2-21 0 0,0 0 0 0 0,1 0-1 0 0,-1 0 1 0 0,-4-5 0 0 0,-10-8-92 0 0,-86-70-1400 0 0,96 78 1311 0 0,1-1 0 0 0,-1 0 0 0 0,2-1 0 0 0,-1 1 0 0 0,1-1 0 0 0,1-1 0 0 0,-5-11 0 0 0,1 4-54 0 0,-13-20 1 0 0,-14-15 81 0 0,10 8 153 0 0,22 38 10 0 0,3 6 49 0 0,1 1 34 0 0,0 0 17 0 0,1 11 152 0 0,1-5-176 0 0,7 39 458 0 0,-3-17-319 0 0,18 60 233 0 0,1-1-147 0 0,34 186 394 0 0,-8-28-198 0 0,-29-134-314 0 0,15 79 105 0 0,18 85 154 0 0,-10-30 54 0 0,32 142 618 0 0,-77-384-1114 0 0,2 7 25 0 0,1 1 0 0 0,6 17 0 0 0,-7-23-28 0 0,-1-4-11 0 0,-1 0 1 0 0,1 1 0 0 0,-1-1-1 0 0,1 0 1 0 0,-1 1 0 0 0,0-1-1 0 0,1 1 1 0 0,-1-1 0 0 0,0 1-1 0 0,0-1 1 0 0,0 1 0 0 0,0-1-1 0 0,-1 3 1 0 0,-4-15-1189 0 0,0-8 445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 6912 0 0,'-5'-1'622'0'0,"-3"-3"-512"0"0,8 4-40 0 0,-1 0 0 0 0,1 0 0 0 0,-1 0 0 0 0,0 0 0 0 0,1 1 0 0 0,-1-1 0 0 0,0 0 0 0 0,1 0 0 0 0,-1 0 0 0 0,1 0 0 0 0,-1 1 0 0 0,1-1 0 0 0,-1 0 0 0 0,1 1 0 0 0,-1-1 0 0 0,1 0 0 0 0,-1 1 0 0 0,1-1 0 0 0,-1 1 0 0 0,1-1-1 0 0,-1 0 1 0 0,1 1 0 0 0,0-1 0 0 0,-1 1 0 0 0,1-1 0 0 0,-1 2 0 0 0,1-2 241 0 0,-1 3 362 0 0,-1 0 1 0 0,1 0 0 0 0,0 0 0 0 0,1 1 0 0 0,-1-1-1 0 0,0 0 1 0 0,1 0 0 0 0,0 6 0 0 0,-2 6 649 0 0,1-3-836 0 0,0 1-1 0 0,2 22 0 0 0,0-4-210 0 0,8 204 517 0 0,-9-229-764 0 0,-1-3-21 0 0,1 0 0 0 0,0-1 1 0 0,0 1-1 0 0,0 0 0 0 0,1 0 0 0 0,-1 0 0 0 0,1 0 1 0 0,-1 0-1 0 0,1 0 0 0 0,0 0 0 0 0,0-1 0 0 0,0 1 0 0 0,1 0 1 0 0,-1-1-1 0 0,1 1 0 0 0,-1-1 0 0 0,3 4 0 0 0,8 3-8 0 0,2-4 0 0 0,-6-3 1 0 0,0-1 0 0 0,0-1-1 0 0,1 0 1 0 0,-1 0 0 0 0,0 0-1 0 0,11-3 1 0 0,-8 2-15 0 0,0 0-1 0 0,0 0 1 0 0,11 1-1 0 0,-19 1 6 0 0,0-1 0 0 0,0 1 0 0 0,0 0 1 0 0,0 0-1 0 0,-1 0 0 0 0,1 1 0 0 0,0-1 0 0 0,-1 0 0 0 0,1 1 0 0 0,0 0 1 0 0,-1 0-1 0 0,0 0 0 0 0,1 0 0 0 0,-1 0 0 0 0,0 0 0 0 0,0 0 0 0 0,0 1 1 0 0,-1-1-1 0 0,1 1 0 0 0,0-1 0 0 0,1 5 0 0 0,-1-1-9 0 0,1-1 1 0 0,-1 1-1 0 0,-1 0 0 0 0,1-1 1 0 0,-1 1-1 0 0,0 0 0 0 0,0 0 1 0 0,-1 0-1 0 0,1 0 0 0 0,-2 7 1 0 0,-12 89 282 0 0,9-85-314 0 0,0 0 0 0 0,-1 0-1 0 0,-14 32 1 0 0,-35 75 295 0 0,46-109-207 0 0,-1-1-1 0 0,0-1 1 0 0,0 1-1 0 0,-16 14 0 0 0,24-26-36 0 0,-1 0 0 0 0,0 0 0 0 0,0 0 0 0 0,0-1 0 0 0,0 1 0 0 0,0-1-1 0 0,0 0 1 0 0,-1 1 0 0 0,1-1 0 0 0,0 0 0 0 0,-1 0 0 0 0,1-1 0 0 0,-1 1-1 0 0,-3 0 1 0 0,4-1 0 0 0,1 1-1 0 0,-1-1 1 0 0,0 0 0 0 0,1 0-1 0 0,-1 0 1 0 0,0-1-1 0 0,1 1 1 0 0,-1 0-1 0 0,0-1 1 0 0,1 1 0 0 0,-1-1-1 0 0,0 1 1 0 0,1-1-1 0 0,-1 0 1 0 0,1 1-1 0 0,-1-1 1 0 0,1 0 0 0 0,0 0-1 0 0,-1 0 1 0 0,1 0-1 0 0,0-1 1 0 0,-2 0-1 0 0,-10-12 32 0 0,-4-5-2 0 0,-38-82-91 0 0,39 83 42 0 0,14 16 12 0 0,0 0 0 0 0,0 0 0 0 0,0 0 0 0 0,1 0 0 0 0,-1-1 0 0 0,0 1 0 0 0,1-1 0 0 0,0 1 0 0 0,-1-1 0 0 0,-1-4 0 0 0,-1-25-4 0 0,4 32 8 0 0,0-1 0 0 0,0 1 1 0 0,0 0-1 0 0,0-1 1 0 0,0 1-1 0 0,0 0 0 0 0,0-1 1 0 0,0 1-1 0 0,0 0 0 0 0,0-1 1 0 0,0 1-1 0 0,0 0 0 0 0,1 0 1 0 0,-1-1-1 0 0,0 1 0 0 0,0 0 1 0 0,0 0-1 0 0,1-1 1 0 0,-1 1-1 0 0,0 0 0 0 0,0 0 1 0 0,1-1-1 0 0,-1 1 0 0 0,0 0 1 0 0,1 0-1 0 0,1-1-2 0 0,0 0 0 0 0,0 0 0 0 0,0 0 0 0 0,0 1 0 0 0,0-1 0 0 0,0 1 0 0 0,1-1 0 0 0,-1 1 0 0 0,0 0 0 0 0,0 0 0 0 0,0 0 0 0 0,1 0 0 0 0,-1 0 0 0 0,0 1 0 0 0,0-1 0 0 0,0 1 0 0 0,1-1 0 0 0,-1 1 0 0 0,0 0-1 0 0,0 0 1 0 0,0 0 0 0 0,0 0 0 0 0,2 2 0 0 0,16 6-42 0 0,39 5 34 0 0,-26-6 12 0 0,0 0 0 0 0,42 3 0 0 0,-8-2 0 0 0,-51-5 0 0 0,0 1 0 0 0,0 0 0 0 0,24 11 0 0 0,-18-7 0 0 0,24 8 0 0 0,-23-13 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4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19351 0 0,'-5'0'96'0'0,"1"0"-1"0"0,0 1 0 0 0,-1-1 0 0 0,1 1 1 0 0,0 0-1 0 0,-1 0 0 0 0,1 0 1 0 0,0 0-1 0 0,0 1 0 0 0,0 0 0 0 0,0 0 1 0 0,0 0-1 0 0,1 0 0 0 0,-1 1 0 0 0,0-1 1 0 0,1 1-1 0 0,0 0 0 0 0,0 0 1 0 0,0 0-1 0 0,0 1 0 0 0,-3 4 0 0 0,-8 13 47 0 0,1 1 0 0 0,1 1 0 0 0,2 0 1 0 0,0 1-1 0 0,1 0 0 0 0,1 0 0 0 0,-6 33 0 0 0,1 18 264 0 0,-3 89 1 0 0,10 23-324 0 0,7-149-67 0 0,2-1-1 0 0,15 74 1 0 0,-6-65-16 0 0,3-1 0 0 0,29 65 0 0 0,-40-101-3 0 0,0 1 0 0 0,1-1 0 0 0,0 0-1 0 0,1-1 1 0 0,0 1 0 0 0,0-1 0 0 0,1 0 0 0 0,0-1-1 0 0,13 11 1 0 0,-4-5-82 0 0,1-1 0 0 0,1 0 0 0 0,-1-2 0 0 0,37 16 0 0 0,-40-21-197 0 0,0 0 1 0 0,0-1-1 0 0,1-1 0 0 0,-1 0 0 0 0,1-1 0 0 0,0-1 0 0 0,24 0 0 0 0,20-7-1654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4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16583 0 0,'0'0'1276'0'0,"0"0"-822"0"0,0 0-258 0 0,0 0 353 0 0,0 0 174 0 0,0 0 39 0 0,0 0-28 0 0,1 0-146 0 0,6 0-317 0 0,0-1-1 0 0,0-1 1 0 0,0 1 0 0 0,0-1 0 0 0,9-4 0 0 0,10-2-250 0 0,20-5-38 0 0,76-15-627 0 0,-81 18-2005 0 0,-24 9-4696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4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11 636 10592 0 0,'-1'2'818'0'0,"0"1"-640"0"0,-7 17 2488 0 0,27-14 799 0 0,-13-7-3274 0 0,0 0 0 0 0,0 0-1 0 0,0-1 1 0 0,0 1 0 0 0,0-1-1 0 0,9-5 1 0 0,-2 2 56 0 0,3-3 0 0 0,0 0-1 0 0,0-1 1 0 0,17-13 0 0 0,44-37 354 0 0,-54 41-540 0 0,97-93 125 0 0,-64 56-163 0 0,61-61-99 0 0,-96 94 47 0 0,-13 14 0 0 0,93-100-291 0 0,-101 108 319 0 0,6-6-68 0 0,-1-1 0 0 0,0 1 0 0 0,7-14 0 0 0,-11 18 35 0 0,0 1-1 0 0,0-1 0 0 0,-1 1 1 0 0,1-1-1 0 0,0 0 0 0 0,-1 1 0 0 0,0-1 1 0 0,1 0-1 0 0,-1 0 0 0 0,0 1 1 0 0,0-1-1 0 0,0 0 0 0 0,0 0 0 0 0,0 0 1 0 0,-1 1-1 0 0,1-1 0 0 0,0 0 1 0 0,-1 1-1 0 0,1-1 0 0 0,-1 0 1 0 0,0 1-1 0 0,1-1 0 0 0,-2-1 0 0 0,1 1 83 0 0,0 0-1 0 0,-1 1 1 0 0,1 0 0 0 0,0-1-1 0 0,-1 1 1 0 0,1 0-1 0 0,0-1 1 0 0,-1 1-1 0 0,1 0 1 0 0,-1 0-1 0 0,0 0 1 0 0,1 0-1 0 0,-1 1 1 0 0,0-1 0 0 0,0 0-1 0 0,0 1 1 0 0,-1-1-1 0 0,-3 0 19 0 0,1 1 0 0 0,-1 0 0 0 0,0 0 0 0 0,-10 1 0 0 0,13 0-40 0 0,0 0 1 0 0,-1 0 0 0 0,1 0 0 0 0,0 1-1 0 0,0-1 1 0 0,0 1 0 0 0,0-1-1 0 0,0 1 1 0 0,1 0 0 0 0,-1 0 0 0 0,0 1-1 0 0,1-1 1 0 0,-4 5 0 0 0,-4 5 244 0 0,-13 21 1 0 0,14-19-92 0 0,1 1 1 0 0,1 0-1 0 0,-11 31 0 0 0,-8 51 118 0 0,21-77-256 0 0,-21 99 195 0 0,-21 76 30 0 0,-4-20-115 0 0,18-38-88 0 0,-5 16-16 0 0,25-106-50 0 0,11-35 5 0 0,-1-1 1 0 0,0 0 0 0 0,-9 21-1 0 0,4-18-10 0 0,6-10-125 0 0,-1 1-1 0 0,0 0 1 0 0,1-1-1 0 0,0 1 1 0 0,1 0-1 0 0,-1 0 0 0 0,1 0 1 0 0,-2 11-1 0 0,3-15-592 0 0,0-4-127 0 0,-1-28-2067 0 0,-3 5 1308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4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2304 0 0,'1'7'81'0'0,"0"0"0"0"0,0 0 1 0 0,1 0-1 0 0,0 0 0 0 0,0-1 0 0 0,3 8 0 0 0,4 11 2214 0 0,7 43 5478 0 0,1 33-3592 0 0,-5-25-2677 0 0,-11-68-1339 0 0,1 4 189 0 0,0 1 1 0 0,2-1-1 0 0,5 17 0 0 0,-8-26-304 0 0,0-1 0 0 0,0 1 0 0 0,0-1 0 0 0,0 0-1 0 0,1 0 1 0 0,-1 1 0 0 0,1-1 0 0 0,-1 0 0 0 0,1 0-1 0 0,0-1 1 0 0,0 1 0 0 0,0 0 0 0 0,0-1 0 0 0,0 1-1 0 0,0-1 1 0 0,0 1 0 0 0,1-1 0 0 0,-1 0 0 0 0,0 0-1 0 0,1 0 1 0 0,-1 0 0 0 0,5 1 0 0 0,1-2-10 0 0,0 0 1 0 0,0-1 0 0 0,0 1-1 0 0,0-1 1 0 0,0-1-1 0 0,0 0 1 0 0,0 0 0 0 0,-1 0-1 0 0,1-1 1 0 0,-1 0 0 0 0,0-1-1 0 0,0 1 1 0 0,9-7-1 0 0,1-2-515 0 0,18-13 0 0 0,10-14-4927 0 0,-13 7-1279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4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15664 0 0,'0'0'718'0'0,"0"0"-19"0"0,0 0-306 0 0,0 0 371 0 0,0 0 209 0 0,0 0 41 0 0,0 0-129 0 0,8 3-548 0 0,-3-1-228 0 0,0 0-1 0 0,0 0 1 0 0,0 0-1 0 0,1-1 1 0 0,-1 0-1 0 0,0 0 1 0 0,9 0-1 0 0,-11-1-268 0 0,0 1-1 0 0,0-1 1 0 0,0 1 0 0 0,-1 0-1 0 0,1 0 1 0 0,0 0-1 0 0,0 0 1 0 0,0 0 0 0 0,-1 1-1 0 0,1-1 1 0 0,-1 1-1 0 0,1 0 1 0 0,-1 0 0 0 0,3 2-1 0 0,-3-2-529 0 0,-1 0 0 0 0,1-1 0 0 0,-1 1-1 0 0,1 0 1 0 0,-1 0 0 0 0,1 0 0 0 0,-1 0 0 0 0,0 0-1 0 0,0 0 1 0 0,1 3 0 0 0,-1 3-4651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4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0 753 2760 0 0,'0'0'125'0'0,"0"0"411"0"0,0 0 1640 0 0,2-2 715 0 0,5-4-933 0 0,-1-1 0 0 0,0 1 0 0 0,9-13 1 0 0,28-51-829 0 0,-39 63-792 0 0,10-16-203 0 0,2-4 45 0 0,21-49 1 0 0,18-87-70 0 0,-19 53-76 0 0,-5 1 83 0 0,-25 86 39 0 0,-2 4 483 0 0,-1 0 0 0 0,0 0 0 0 0,0-28 0 0 0,-3 48-584 0 0,1 0 0 0 0,-1 0 1 0 0,1 1-1 0 0,-1-1 0 0 0,1 0 0 0 0,0 0 0 0 0,-1 0 1 0 0,1 0-1 0 0,0 0 0 0 0,1 1 0 0 0,3 6 95 0 0,1 6-49 0 0,0 1 1 0 0,-2 0-1 0 0,1 0 0 0 0,2 24 0 0 0,3 64 546 0 0,-6-46-507 0 0,5 239-377 0 0,-9-250 192 0 0,0-40-90 0 0,1-2 0 0 0,0 1 0 0 0,0 0-1 0 0,2 6 1 0 0,1 11-1139 0 0,-4-20 500 0 0,0-2-562 0 0,0 0-250 0 0,0 0-515 0 0,2-2-1960 0 0,5-5-838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4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3680 0 0,'8'-12'835'0'0,"0"0"-1"0"0,9-19 1 0 0,4-8 5281 0 0,-15 30-5330 0 0,-4 6-493 0 0,-1 0-1 0 0,1 0 1 0 0,0 0-1 0 0,0 1 1 0 0,1-1-1 0 0,-1 1 1 0 0,1-1-1 0 0,-1 1 1 0 0,1 0-1 0 0,4-3 1 0 0,2-1 140 0 0,-8 4-389 0 0,0 1-1 0 0,1 0 0 0 0,0 0 1 0 0,-1 0-1 0 0,1 0 1 0 0,0 0-1 0 0,-1 0 1 0 0,1 0-1 0 0,0 1 1 0 0,0-1-1 0 0,0 0 1 0 0,0 1-1 0 0,0 0 1 0 0,-1-1-1 0 0,1 1 1 0 0,0 0-1 0 0,3 0 0 0 0,-4 0-45 0 0,0 0 0 0 0,0 0 0 0 0,0 0 0 0 0,0 0 0 0 0,0 0 0 0 0,0 1 0 0 0,0-1 0 0 0,-1 0 0 0 0,1 0 0 0 0,0 1 0 0 0,0-1 0 0 0,0 0 0 0 0,0 1 0 0 0,-1-1-1 0 0,1 1 1 0 0,0-1 0 0 0,0 1 0 0 0,-1-1 0 0 0,1 1 0 0 0,0 0 0 0 0,0 0 0 0 0,0 1 13 0 0,3 0 80 0 0,-1 1 1 0 0,0 0 0 0 0,0-1 0 0 0,0 1-1 0 0,0 0 1 0 0,0 1 0 0 0,-1-1-1 0 0,1 0 1 0 0,-1 1 0 0 0,0-1-1 0 0,0 1 1 0 0,0 0 0 0 0,1 5 0 0 0,1 5 60 0 0,0-1-1 0 0,2 22 1 0 0,-5-28-114 0 0,2 20 216 0 0,-1-1 0 0 0,-1 0-1 0 0,-5 42 1 0 0,-16 79 588 0 0,-8-25-386 0 0,27-120-456 0 0,1-1-1 0 0,-1 1 1 0 0,0 0-1 0 0,0 0 0 0 0,0 0 1 0 0,0-1-1 0 0,0 1 0 0 0,0 0 1 0 0,-1-1-1 0 0,1 1 1 0 0,-3 1-1 0 0,-3 6-188 0 0,6-9 149 0 0,1 0 0 0 0,-1 1 0 0 0,0-1-1 0 0,1 0 1 0 0,-1 0 0 0 0,1 0-1 0 0,-1 1 1 0 0,0-1 0 0 0,1 0 0 0 0,-1 0-1 0 0,0 0 1 0 0,0 0 0 0 0,1 0-1 0 0,-1 0 1 0 0,0 0 0 0 0,1 0 0 0 0,-1 0-1 0 0,0 0 1 0 0,0-1 0 0 0,-13-3-1495 0 0,5 0-170 0 0,0-3-77 0 0</inkml:trace>
  <inkml:trace contextRef="#ctx0" brushRef="#br0" timeOffset="1">65 351 4144 0 0,'1'0'319'0'0,"7"1"-210"0"0,8 2 908 0 0,-14 0-266 0 0,-1-1-62 0 0,31 25 9021 0 0,-27-23-9426 0 0,0 0-1 0 0,1 0 0 0 0,-1 0 0 0 0,1-1 0 0 0,0 0 0 0 0,0 0 0 0 0,0-1 0 0 0,0 1 0 0 0,13 2 0 0 0,-5-1-78 0 0,4 7-522 0 0,-7-4-1086 0 0,-3-2 211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4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1 569 14744 0 0,'0'0'1136'0'0,"1"-1"-747"0"0,18-9 70 0 0,0 0-1 0 0,-1-1 1 0 0,0-1 0 0 0,-1-1 0 0 0,16-16 0 0 0,10-6-52 0 0,106-84 909 0 0,38-29-956 0 0,-116 103-488 0 0,0-1 281 0 0,-40 24-89 0 0,-30 22-61 0 0,-1-1-1 0 0,1 1 1 0 0,-1-1 0 0 0,1 1 0 0 0,-1-1-1 0 0,1 1 1 0 0,-1-1 0 0 0,1 0-1 0 0,-1 1 1 0 0,0-1 0 0 0,0 0-1 0 0,1 1 1 0 0,-1-1 0 0 0,0 0 0 0 0,0 1-1 0 0,0-1 1 0 0,1 0 0 0 0,-1 0-1 0 0,0 1 1 0 0,0-1 0 0 0,0 0-1 0 0,0 1 1 0 0,-1-1 0 0 0,1 0 0 0 0,0 0-1 0 0,0 1 1 0 0,0-1 0 0 0,-1 0-1 0 0,1 1 1 0 0,0-1 0 0 0,0 0-1 0 0,-1 1 1 0 0,1-1 0 0 0,-1 1 0 0 0,1-1-1 0 0,0 0 1 0 0,-1 1 0 0 0,1-1-1 0 0,-2 0 1 0 0,0-1-2 0 0,0 0 0 0 0,0 0 1 0 0,0 1-1 0 0,-1-1 0 0 0,1 0 0 0 0,0 1 0 0 0,-4-2 0 0 0,-18-1-47 0 0,21 4 33 0 0,0 0 0 0 0,-1 0 0 0 0,1-1 0 0 0,-1 0 0 0 0,1 0 0 0 0,-4-1 0 0 0,1-1 0 0 0,0 1-1 0 0,0 0 1 0 0,0 0 0 0 0,0 0-1 0 0,-1 1 1 0 0,1 0 0 0 0,-9 0-1 0 0,-9-1-38 0 0,20 1 49 0 0,0 1 0 0 0,-1-1 0 0 0,1 1 0 0 0,0 0-1 0 0,-1 1 1 0 0,-6 0 0 0 0,9 0-3 0 0,0-1 1 0 0,1 1-1 0 0,-1 0 0 0 0,1 0 0 0 0,-1 0 0 0 0,1 0 0 0 0,0 0 0 0 0,-1 0 0 0 0,1 0 0 0 0,0 0 0 0 0,0 0 0 0 0,-1 1 1 0 0,1-1-1 0 0,0 0 0 0 0,0 1 0 0 0,1-1 0 0 0,-1 1 0 0 0,0-1 0 0 0,0 1 0 0 0,1-1 0 0 0,-1 4 0 0 0,-4 10-28 0 0,2 1-1 0 0,0 0 0 0 0,1 0 0 0 0,1 0 1 0 0,1 26-1 0 0,-1 16 3 0 0,-3 51 58 0 0,-5 57 66 0 0,4-108-78 0 0,-8 48 73 0 0,10-95-73 0 0,1 0 1 0 0,-1-1 0 0 0,-1 0 0 0 0,0 0-1 0 0,-1 0 1 0 0,1 0 0 0 0,-12 15-1 0 0,14-22-32 0 0,-1 0 0 0 0,0 0 0 0 0,1 0 0 0 0,-1 0 0 0 0,0-1-1 0 0,-1 1 1 0 0,-3 2 0 0 0,6-4-149 0 0,0-1 1 0 0,0 1-1 0 0,0 0 0 0 0,-1-1 0 0 0,1 1 1 0 0,0-1-1 0 0,0 0 0 0 0,-1 1 1 0 0,1-1-1 0 0,0 0 0 0 0,0 0 0 0 0,-1 0 1 0 0,1 0-1 0 0,0 0 0 0 0,-1 0 1 0 0,1 0-1 0 0,0 0 0 0 0,0 0 0 0 0,-1-1 1 0 0,1 1-1 0 0,0 0 0 0 0,0-1 1 0 0,-3 0-1 0 0,-6-5-6054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5528 0 0,'0'0'422'0'0,"10"13"1332"0"0,-7-10-1159 0 0,-1 0 0 0 0,1 0 0 0 0,-1 0 0 0 0,1 0 0 0 0,-1 1 0 0 0,0 0 0 0 0,0-1 0 0 0,2 7 1 0 0,10 34 1316 0 0,-7-19-1396 0 0,8 31 964 0 0,12 85 1 0 0,-18-91-683 0 0,-5-27-351 0 0,-1-9 236 0 0,0 1-1 0 0,0 17 1 0 0,-3-32-666 0 0,0 0 0 0 0,0 0 0 0 0,0 0 0 0 0,0 1 0 0 0,0-1 0 0 0,0 0 0 0 0,0 0 0 0 0,1 0 0 0 0,-1 1 0 0 0,0-1 0 0 0,0 0 0 0 0,0 0 0 0 0,0 1 0 0 0,0-1 0 0 0,0 0 0 0 0,-1 0 0 0 0,1 0 0 0 0,0 1-1 0 0,0-1 1 0 0,0 0 0 0 0,0 0 0 0 0,0 0 0 0 0,0 1 0 0 0,0-1 0 0 0,0 0 0 0 0,0 0 0 0 0,-1 0 0 0 0,1 0 0 0 0,0 1 0 0 0,0-1 0 0 0,0 0 0 0 0,0 0 0 0 0,0 0 0 0 0,-1 0 0 0 0,1 0 0 0 0,0 1 0 0 0,0-1 0 0 0,0 0 0 0 0,-1 0 0 0 0,1 0 0 0 0,0 0 0 0 0,0 0 0 0 0,0 0 0 0 0,-1 0 0 0 0,1 0 0 0 0,0 0 0 0 0,0 0 0 0 0,-1 0 0 0 0,1 0 0 0 0,0 0 0 0 0,0 0 0 0 0,0 0 0 0 0,-1 0 0 0 0,1 0-1 0 0,0 0 1 0 0,0 0 0 0 0,-1 0 0 0 0,1-1 35 0 0,-1 1 1 0 0,1-1-1 0 0,-1 1 0 0 0,0-1 0 0 0,1 1 0 0 0,-1-1 0 0 0,1 1 0 0 0,0-1 0 0 0,-1 1 0 0 0,1-1 0 0 0,-1 1 0 0 0,1-1 0 0 0,0 0 0 0 0,-1 1 0 0 0,1-2 0 0 0,-6-18 706 0 0,4 16-672 0 0,1 0 0 0 0,0 1 0 0 0,0-1 0 0 0,0 0 0 0 0,1 0 0 0 0,-1-6 0 0 0,2-12 232 0 0,6-32-1 0 0,-1 12-161 0 0,-2 15-75 0 0,2 0 0 0 0,16-45 0 0 0,1-2-83 0 0,-21 66-25 0 0,1-7 46 0 0,1 1 0 0 0,1 0 0 0 0,7-18 0 0 0,-10 28-54 0 0,0 1-1 0 0,1-1 1 0 0,-1 0 0 0 0,1 1-1 0 0,0-1 1 0 0,-1 1 0 0 0,2 0 0 0 0,-1 0-1 0 0,0 0 1 0 0,1 0 0 0 0,-1 0-1 0 0,1 1 1 0 0,0 0 0 0 0,0-1 0 0 0,6-1-1 0 0,-5 2-247 0 0,0 1 0 0 0,0 0 0 0 0,0 0 0 0 0,0 0 0 0 0,7 0 0 0 0,13 3-5924 0 0,-6 1-1339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4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11056 0 0,'21'1'426'0'0,"0"2"0"0"0,-1 0 0 0 0,1 2 0 0 0,21 6 0 0 0,-12-2 929 0 0,73 24 2330 0 0,-33-9-1933 0 0,-39-14-1322 0 0,1-2 0 0 0,35 5 1 0 0,-65-12-419 0 0,-1-1 0 0 0,1 0 0 0 0,0 0 0 0 0,-1 0 0 0 0,1 0 0 0 0,0 0 0 0 0,-1-1 0 0 0,1 1 0 0 0,-1 0 0 0 0,1-1 0 0 0,0 1 0 0 0,-1-1 0 0 0,1 0 0 0 0,-1 1 0 0 0,3-2 0 0 0,-3 1-93 0 0,-1 0-1 0 0,1 1 0 0 0,0-1 1 0 0,0 0-1 0 0,0 0 1 0 0,-1 0-1 0 0,1 0 1 0 0,-1 0-1 0 0,1 0 1 0 0,0 0-1 0 0,-1 0 1 0 0,0 0-1 0 0,1 0 1 0 0,-1 0-1 0 0,0 0 0 0 0,1 0 1 0 0,-1-1-1 0 0,0 1 1 0 0,0 0-1 0 0,0-2 1 0 0,0-9-6996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4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61 18287 0 0,'-26'-19'1654'0'0,"23"18"-1364"0"0,2 1-250 0 0,0 0 1 0 0,1 0-1 0 0,-1 0 0 0 0,0 0 0 0 0,0 0 0 0 0,0 0 0 0 0,0 0 0 0 0,1 0 0 0 0,-1-1 0 0 0,0 1 1 0 0,0 0-1 0 0,0 0 0 0 0,1-1 0 0 0,-1 1 0 0 0,0-1 0 0 0,1 1 0 0 0,-1-1 0 0 0,0 1 0 0 0,1-1 0 0 0,-1 1 1 0 0,0-1-1 0 0,1 0 0 0 0,-1 1 0 0 0,1-1 0 0 0,-1 0 0 0 0,0 0 0 0 0,0-1 384 0 0,0 1 375 0 0,1 1-651 0 0,0-1-92 0 0,0 1 0 0 0,0 0 0 0 0,0 0 0 0 0,-1 0-1 0 0,1 0 1 0 0,0 0 0 0 0,0 0 0 0 0,0 0 0 0 0,0 0 0 0 0,0 0 0 0 0,0 0 0 0 0,0-1 0 0 0,0 1 0 0 0,0 0 0 0 0,0 0 0 0 0,-1 0 0 0 0,1 0 0 0 0,0 0 0 0 0,0 0 0 0 0,0 0 0 0 0,0-1 0 0 0,0 1 0 0 0,0 0 0 0 0,0 0 0 0 0,0 0 0 0 0,0 0 0 0 0,0 0 0 0 0,0 0 0 0 0,0-1 0 0 0,0 1 0 0 0,0 0 0 0 0,0 0 0 0 0,0 0 0 0 0,0 0 0 0 0,0 0 0 0 0,0-1 0 0 0,0 1 0 0 0,1 0 0 0 0,15-4 251 0 0,-4 2-307 0 0,32-2 0 0 0,14-2-593 0 0,-42 3 56 0 0,-13 2 142 0 0,-1 1 0 0 0,0-1 0 0 0,1 1-1 0 0,-1-1 1 0 0,1 1 0 0 0,-1 0 0 0 0,1 0 0 0 0,-1 0-1 0 0,1 0 1 0 0,-1 1 0 0 0,1-1 0 0 0,4 2-1 0 0,-1 0-4546 0 0,3-4-1111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4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78 136 3224 0 0,'-7'4'54'0'0,"0"1"-1"0"0,1 0 1 0 0,0 1-1 0 0,0-1 1 0 0,-9 12 0 0 0,3 4 2506 0 0,-6 15 6174 0 0,17-34-7161 0 0,1-2-535 0 0,0 0-108 0 0,0 0-93 0 0,0 0-293 0 0,0 0-127 0 0,10-8 444 0 0,-5 3-766 0 0,51-39 280 0 0,27-20-326 0 0,-27 22-52 0 0,-43 30 17 0 0,1 2 0 0 0,0-1 0 0 0,1 2 0 0 0,0 0-1 0 0,25-11 1 0 0,-39 20-15 0 0,1-1-1 0 0,-1 1 0 0 0,1-1 1 0 0,-1 1-1 0 0,1 0 1 0 0,-1 0-1 0 0,1-1 0 0 0,-1 1 1 0 0,1 0-1 0 0,-1 0 1 0 0,1 1-1 0 0,-1-1 0 0 0,1 0 1 0 0,-1 1-1 0 0,1-1 1 0 0,-1 0-1 0 0,1 1 0 0 0,-1 0 1 0 0,1-1-1 0 0,-1 1 0 0 0,0 0 1 0 0,1 0-1 0 0,-1-1 1 0 0,0 1-1 0 0,0 0 0 0 0,0 0 1 0 0,0 1-1 0 0,0-1 1 0 0,0 0-1 0 0,0 0 0 0 0,0 0 1 0 0,0 1-1 0 0,0-1 0 0 0,-1 0 1 0 0,1 1-1 0 0,0-1 1 0 0,0 2-1 0 0,-1 0 27 0 0,1 0 0 0 0,-1-1-1 0 0,0 1 1 0 0,0 0 0 0 0,0 0 0 0 0,0-1 0 0 0,0 1-1 0 0,-1 0 1 0 0,1-1 0 0 0,-1 1 0 0 0,0-1 0 0 0,0 1-1 0 0,-1 3 1 0 0,-2 6 99 0 0,-1 5 34 0 0,0 0 0 0 0,-1-1 0 0 0,-1 0 0 0 0,-12 20 0 0 0,-42 57 324 0 0,34-55-440 0 0,48-49-558 0 0,65-48-300 0 0,-58 40 643 0 0,-16 11 89 0 0,1-1 0 0 0,22-9 1 0 0,-31 16 69 0 0,1 0 1 0 0,-1 1-1 0 0,1 0 1 0 0,0-1-1 0 0,-1 2 1 0 0,1-1-1 0 0,0 0 1 0 0,-1 1-1 0 0,1 0 1 0 0,0 0-1 0 0,0 1 1 0 0,6 0-1 0 0,-1 4 14 0 0,-1 5 0 0 0,-9-5 0 0 0,-1-4 0 0 0,1-1 0 0 0,0 6 0 0 0,0 0 0 0 0,0 0 0 0 0,0 0 0 0 0,-1 0 0 0 0,0 0 0 0 0,-1 0 0 0 0,-2 8 0 0 0,-4 7-1 0 0,4-11 26 0 0,0 0 0 0 0,0 0 0 0 0,-8 11 0 0 0,-7 9 98 0 0,11-16-284 0 0,-1-1 1 0 0,0 0 0 0 0,0-1 0 0 0,-15 15-1 0 0,14-18-151 0 0,-21 20-5546 0 0,8-9-471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5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 10592 0 0,'0'0'818'0'0,"0"0"-292"0"0,2 0 748 0 0,4 0-606 0 0,0 0 0 0 0,0-1 0 0 0,0 0 0 0 0,-1 0 0 0 0,1 0 0 0 0,-1-1 0 0 0,1 0 0 0 0,7-4 0 0 0,3-2-11 0 0,21-16 0 0 0,10-7 138 0 0,234-134 1096 0 0,-113 63-1418 0 0,-138 87-493 0 0,62-23 0 0 0,-36 16 18 0 0,-26 11 321 0 0,-19 9-354 0 0,-11 3-283 0 0,-4 2-295 0 0,-155 101-10140 0 0,67-56 4636 0 0,66-31 6706 0 0,26-17-383 0 0,-1 1 0 0 0,0 0 0 0 0,0 0 0 0 0,0-1 0 0 0,1 1 0 0 0,-1 0 0 0 0,0 0 0 0 0,1 0 0 0 0,-1 0 0 0 0,1 0 0 0 0,-1 0 0 0 0,1 0 0 0 0,0 0 0 0 0,-1 2 0 0 0,-4 15 2092 0 0,3-9-1674 0 0,1 0-1 0 0,0 0 1 0 0,1 0-1 0 0,0 0 1 0 0,0 0 0 0 0,3 17-1 0 0,8 50 1372 0 0,-3-17-921 0 0,-3-21-597 0 0,-3-18-115 0 0,1-1 0 0 0,8 28 0 0 0,22 73 471 0 0,-28-112-573 0 0,-1-2-1005 0 0,-3-2-3171 0 0,-1-4-2570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5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99 14976 0 0,'0'0'686'0'0,"0"0"-15"0"0,0 0-361 0 0,2-1 80 0 0,24-18 763 0 0,-3 3-630 0 0,-15 10-425 0 0,1 0-1 0 0,0 0 1 0 0,0 1 0 0 0,1 0 0 0 0,17-6-1 0 0,53-11 183 0 0,-78 21-269 0 0,1 1 0 0 0,-1 0-1 0 0,1-1 1 0 0,0 1 0 0 0,-1 0-1 0 0,1 0 1 0 0,-1 0 0 0 0,5 1-1 0 0,-6 0 7 0 0,0 0 0 0 0,0 0 0 0 0,0 0 0 0 0,0 0 0 0 0,-1 1 0 0 0,1-1 0 0 0,0 0 0 0 0,-1 0 0 0 0,1 0 0 0 0,-1 1 0 0 0,1-1 0 0 0,-1 0 0 0 0,0 1 0 0 0,1-1 0 0 0,-1 2 0 0 0,0-2-9 0 0,0 2 23 0 0,0 1-1 0 0,0 0 1 0 0,0 0-1 0 0,0-1 0 0 0,-1 1 1 0 0,1 0-1 0 0,-1-1 1 0 0,0 1-1 0 0,0-1 1 0 0,0 1-1 0 0,-4 5 0 0 0,-2 4 191 0 0,-13 18-1 0 0,18-27-194 0 0,-17 21 289 0 0,-23 24 0 0 0,-11 15 43 0 0,39-45-304 0 0,-23 24 0 0 0,32-37-53 0 0,0 0-1 0 0,0 0 0 0 0,-6 9 0 0 0,-8 13-13 0 0,18-27-51 0 0,15-2-124 0 0,-2-1 140 0 0,0-1 0 0 0,-1 0 0 0 0,1 0 0 0 0,19-11 0 0 0,5 0-10 0 0,-11 4 15 0 0,12-4-21 0 0,-8 6 53 0 0,-29 8 11 0 0,1 0 0 0 0,0 0 0 0 0,-1 0 0 0 0,1 0 0 0 0,-1 0 0 0 0,1 0 0 0 0,0 0 0 0 0,-1 0 0 0 0,1 0 0 0 0,-1 0 0 0 0,1 0 0 0 0,-1 0 0 0 0,1 0 0 0 0,0 1 0 0 0,-1-1 0 0 0,1 1 0 0 0,0 1 1 0 0,-1-1 0 0 0,-1 1 0 0 0,1 0 0 0 0,0 0 0 0 0,0 0 1 0 0,-1 0-1 0 0,1 0 0 0 0,-1 0 0 0 0,1 0 0 0 0,-1-1 0 0 0,0 1 0 0 0,-2 3 0 0 0,-58 95 209 0 0,11-7-196 0 0,-20 44 468 0 0,45-92-420 0 0,5-9-356 0 0,-2-6-3082 0 0,21-28 1592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5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13592 0 0,'2'2'621'0'0,"22"15"241"0"0,-17-11-522 0 0,0 0 1 0 0,1 0-1 0 0,0-1 0 0 0,0-1 1 0 0,11 6-1 0 0,-10-7 283 0 0,-1 0-120 0 0,1 0-1 0 0,-1 0 0 0 0,0-1 0 0 0,1 0 0 0 0,0 0 0 0 0,13 0 0 0 0,-10-2-199 0 0,0-1-1 0 0,1 0 0 0 0,-1 0 0 0 0,13-4 1 0 0,-20 3-224 0 0,1 0 0 0 0,-1 0 1 0 0,0 0-1 0 0,0 0 0 0 0,0-1 1 0 0,0 1-1 0 0,0-1 0 0 0,-1-1 1 0 0,1 1-1 0 0,6-8 0 0 0,0 1 133 0 0,-8 8-145 0 0,-1 0 0 0 0,0-1 0 0 0,0 1 0 0 0,0 0-1 0 0,0-1 1 0 0,3-5 0 0 0,1-2 101 0 0,-4 7-103 0 0,0 0 1 0 0,0-1 0 0 0,-1 1 0 0 0,1 0 0 0 0,-1-1-1 0 0,2-6 1 0 0,-3 7-97 0 0,1 0 0 0 0,-1 0-1 0 0,1 0 1 0 0,-1-1 0 0 0,0 1-1 0 0,0 0 1 0 0,0 0 0 0 0,0 0 0 0 0,-1 0-1 0 0,1 0 1 0 0,-1 0 0 0 0,0 0-1 0 0,0 0 1 0 0,0 0 0 0 0,0 0-1 0 0,-1 0 1 0 0,1 0 0 0 0,-1 1 0 0 0,1-1-1 0 0,-4-3 1 0 0,-3-2-5826 0 0,3 0-2048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5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 12696 0 0,'0'0'580'0'0,"0"0"-11"0"0,1 1-365 0 0,0 1-12 0 0,1 1-1 0 0,0-1 1 0 0,-1 1-1 0 0,0 0 1 0 0,1-1 0 0 0,-1 1-1 0 0,0 0 1 0 0,0 0-1 0 0,-1 0 1 0 0,1 0 0 0 0,-1 0-1 0 0,1 0 1 0 0,-1 0-1 0 0,0 0 1 0 0,0 0 0 0 0,0 0-1 0 0,0 0 1 0 0,-1 0 0 0 0,1 0-1 0 0,-2 4 1 0 0,-4 7 356 0 0,0 1 1 0 0,0-2-1 0 0,-1 1 0 0 0,-1-1 1 0 0,-1 0-1 0 0,-12 15 1 0 0,2-1 41 0 0,-17 19-179 0 0,-2-2 1 0 0,-61 57-1 0 0,47-51-356 0 0,39-38-29 0 0,0 0-1 0 0,-25 16 0 0 0,23-18-21 0 0,0 0-314 0 0,0-1-1 0 0,-20 9 0 0 0,28-15 133 0 0,0 0-1 0 0,-1 0 1 0 0,1-1-1 0 0,-1 0 1 0 0,0 0-1 0 0,0-1 1 0 0,-9 1-1 0 0,15-2 10 0 0,1 0 0 0 0,-1 0-1 0 0,0 0 1 0 0,1 0-1 0 0,-1-1 1 0 0,1 1 0 0 0,-1-1-1 0 0,1 1 1 0 0,-1-1-1 0 0,1 0 1 0 0,-1 1 0 0 0,1-1-1 0 0,-1 0 1 0 0,1 0-1 0 0,0 0 1 0 0,0 0 0 0 0,-1 0-1 0 0,1 0 1 0 0,0 0-1 0 0,0-1 1 0 0,-1-1 0 0 0,0 1-759 0 0,1-1 1 0 0,-1 0 0 0 0,1 1-1 0 0,0-1 1 0 0,-2-6 0 0 0,-1-6-4374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5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10624 0 0,'2'-1'488'0'0,"1"0"-406"0"0,0 0 1 0 0,0 0-1 0 0,0 0 1 0 0,0 0 0 0 0,0 1-1 0 0,1-1 1 0 0,3 1-1 0 0,7-2-78 0 0,-4 1 155 0 0,1-1-1 0 0,0 2 1 0 0,-1-1 0 0 0,1 2 0 0 0,0-1 0 0 0,-1 1 0 0 0,1 1 0 0 0,-1 0 0 0 0,12 4 0 0 0,-6-1 238 0 0,1 1 0 0 0,-1 1 0 0 0,0 1 0 0 0,25 15 0 0 0,-28-14-240 0 0,1 1 1 0 0,-2 0-1 0 0,1 1 0 0 0,-2 0 0 0 0,1 1 0 0 0,-2 0 1 0 0,1 1-1 0 0,-2 0 0 0 0,0 1 0 0 0,10 19 0 0 0,4 15 495 0 0,-3 0-1 0 0,-2 2 0 0 0,-2 0 0 0 0,19 103 0 0 0,-31-125-93 0 0,-2 0 0 0 0,0 0 0 0 0,-5 51 0 0 0,1-69-397 0 0,0 1-1 0 0,-1-1 1 0 0,-4 12-1 0 0,-1 0 29 0 0,8-20-153 0 0,0 0 1 0 0,-1-1-1 0 0,1 0 0 0 0,-1 1 1 0 0,0-1-1 0 0,1 1 0 0 0,-1-1 1 0 0,0 0-1 0 0,0 1 0 0 0,0-1 1 0 0,0 0-1 0 0,0 0 0 0 0,-1 1 0 0 0,1-1-22 0 0,0-1 0 0 0,0 1 0 0 0,0-1-1 0 0,1 0 1 0 0,-1 1 0 0 0,0-1 0 0 0,0 0-1 0 0,0 0 1 0 0,0 0 0 0 0,0 0 0 0 0,1 0-1 0 0,-1 0 1 0 0,0 0 0 0 0,0 0-1 0 0,0 0 1 0 0,0 0 0 0 0,0 0 0 0 0,0-1-1 0 0,1 1 1 0 0,-1 0 0 0 0,-2-1 0 0 0,0-1-100 0 0,-1 0 0 0 0,0 0 1 0 0,0 0-1 0 0,1-1 0 0 0,-1 1 0 0 0,1-1 1 0 0,0 0-1 0 0,0 0 0 0 0,-5-6 1 0 0,0-2-1276 0 0,-11-21 0 0 0,11 17-56 0 0,-10-12-5708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5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3224 0 0,'0'0'143'0'0,"1"2"-3"0"0,0 0-143 0 0,0 0 1 0 0,0 1-1 0 0,0-1 1 0 0,0 1-1 0 0,0-1 1 0 0,0 6 0 0 0,0-3 1116 0 0,-1 0 0 0 0,0 0 0 0 0,0 0 1 0 0,0 0-1 0 0,-2 8 0 0 0,-9 26 6254 0 0,2-15-6174 0 0,7-19-1620 0 0,-12 28 1458 0 0,-30 49-1 0 0,25-49-782 0 0,-63 91 12 0 0,74-113-258 0 0,-1 1-832 0 0,-18 19 0 0 0,13-18-1033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5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10 320 5064 0 0,'-5'-5'528'0'0,"5"5"-271"0"0,0 0 0 0 0,-1-1 0 0 0,1 1 0 0 0,-1-1 1 0 0,1 1-1 0 0,0 0 0 0 0,0-1 0 0 0,-1 1 0 0 0,1-1 0 0 0,0 1 0 0 0,0-1 1 0 0,0 1-1 0 0,-1-1 0 0 0,1 1 0 0 0,0-1 0 0 0,0 1 0 0 0,0-1 1 0 0,0 1-1 0 0,0-1 0 0 0,0 1 0 0 0,0-1 0 0 0,0 1 0 0 0,0-1 0 0 0,0 1 1 0 0,0-1-1 0 0,0 1 0 0 0,1-1 0 0 0,-1 1 0 0 0,0-1 0 0 0,0 1 0 0 0,0-1 1 0 0,1 1-1 0 0,-1-1 0 0 0,1 0 0 0 0,6-7 4934 0 0,-3 4-4769 0 0,-1 2-231 0 0,0-1 0 0 0,0 1 0 0 0,1 0-1 0 0,-1 1 1 0 0,1-1 0 0 0,0 0 0 0 0,-1 1 0 0 0,6-1 0 0 0,19-9-29 0 0,1-1-119 0 0,1 0 1 0 0,55-12-1 0 0,-49 13-42 0 0,-24 7 25 0 0,22-5 1 0 0,7-3-8 0 0,-33 10-45 0 0,-1-1 0 0 0,0 1 0 0 0,1 0 0 0 0,0 1 0 0 0,9-1 1 0 0,-16 2-99 0 0,-1 13-83 0 0,0-10 201 0 0,0 1 0 0 0,-1 0 0 0 0,0-1 0 0 0,1 1 1 0 0,-1 0-1 0 0,-1-1 0 0 0,1 1 0 0 0,0-1 0 0 0,-1 0 0 0 0,0 1 0 0 0,-2 2 0 0 0,-4 6-12 0 0,-16 17-1 0 0,7-10 28 0 0,-58 61-9 0 0,32-36 0 0 0,0-4 0 0 0,-7 9 0 0 0,45-43 0 0 0,0 1 0 0 0,0-1 0 0 0,0 1 0 0 0,1 0 0 0 0,0 0 0 0 0,-4 10 0 0 0,8-17 0 0 0,0 0 0 0 0,0 0 0 0 0,0 1 0 0 0,0-1 0 0 0,0 0 0 0 0,0 1 0 0 0,-1-1 0 0 0,1 0 0 0 0,0 0 0 0 0,0 1 0 0 0,0-1 0 0 0,0 0 0 0 0,0 1 0 0 0,0-1 0 0 0,0 0 0 0 0,0 1 0 0 0,0-1 0 0 0,1 0 0 0 0,-1 0 0 0 0,0 1 0 0 0,0-1 0 0 0,0 0 0 0 0,0 1 0 0 0,0-1 0 0 0,0 0 0 0 0,1 0 0 0 0,-1 1 0 0 0,0-1 0 0 0,0 0 0 0 0,0 0 0 0 0,1 1 0 0 0,-1-1 0 0 0,0 0 0 0 0,0 0 0 0 0,1 0 0 0 0,-1 0 0 0 0,0 1 0 0 0,0-1 0 0 0,1 0 0 0 0,-1 0 0 0 0,0 0 0 0 0,0 0 0 0 0,1 0 0 0 0,-1 0 0 0 0,0 0 0 0 0,1 0 0 0 0,-1 0 0 0 0,0 0 0 0 0,1 0 0 0 0,-1 0 0 0 0,0 0 0 0 0,0 0 0 0 0,1 0 0 0 0,-1 0 0 0 0,0 0 0 0 0,1 0 0 0 0,-1 0 0 0 0,0 0 0 0 0,0 0 0 0 0,1-1 0 0 0,-1 1 0 0 0,1 0 0 0 0,8-1-1 0 0,0-1 0 0 0,-1 0 0 0 0,1 0 0 0 0,0-1 0 0 0,-1 0 0 0 0,15-7 0 0 0,-17 7-4 0 0,8-4-141 0 0,-1-1 0 0 0,0 0 0 0 0,0-1 0 0 0,-1-1 0 0 0,0 0 0 0 0,20-22 0 0 0,-24 22-547 0 0,0 1 1 0 0,-1-1 0 0 0,0-1 0 0 0,-1 1 0 0 0,0-1-1 0 0,-1 0 1 0 0,0 0 0 0 0,0-1 0 0 0,-1 0-1 0 0,4-23 1 0 0,-5 13-866 0 0,-1 15 1097 0 0,-1-1 0 0 0,0 1 0 0 0,0 0 0 0 0,-1-1 0 0 0,0 1 0 0 0,0-1 0 0 0,-1 1 0 0 0,0 0 0 0 0,0 0 0 0 0,-1-1 0 0 0,-2-6 0 0 0,-3-2 244 0 0,0 1 0 0 0,-1 0 0 0 0,0 0 1 0 0,-11-13-1 0 0,11 16 1260 0 0,-10-20 0 0 0,14 24 296 0 0,-1-1 0 0 0,1 1 0 0 0,-2 0 0 0 0,1 0 0 0 0,-8-7 0 0 0,13 14-51 0 0,0 1-305 0 0,-9 8 688 0 0,7-3-1431 0 0,0 0-1 0 0,0 0 1 0 0,1 0-1 0 0,0 1 1 0 0,0-1 0 0 0,0 0-1 0 0,0 0 1 0 0,1 1-1 0 0,0 8 1 0 0,2 7 120 0 0,6 25 0 0 0,1 9-23 0 0,-6 1-134 0 0,3 36 29 0 0,1-33-139 0 0,-1 65-1 0 0,-5-99-229 0 0,-1-5-471 0 0,-2 27 1 0 0,1-42 464 0 0,1 1 0 0 0,-2 0 0 0 0,1 0 0 0 0,-1-1 0 0 0,1 1 0 0 0,-2-1 0 0 0,1 1 0 0 0,-1-1 0 0 0,-3 5 0 0 0,-12 19-6541 0 0,8-17 815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327 802 7832 0 0,'-1'-7'284'0'0,"-1"0"1"0"0,0 0 0 0 0,-1 0-1 0 0,0 0 1 0 0,0 0-1 0 0,-1 1 1 0 0,1-1 0 0 0,-8-8-1 0 0,0 1 2268 0 0,0 1 0 0 0,-20-18 0 0 0,27 27-2254 0 0,0 1 0 0 0,-1-1 1 0 0,1 1-1 0 0,0 0 0 0 0,-1 1 1 0 0,0-1-1 0 0,0 1 0 0 0,0 0 0 0 0,0 0 1 0 0,-7-2-1 0 0,9 3-207 0 0,-1 1 0 0 0,1 0 1 0 0,-1 0-1 0 0,1 0 0 0 0,0 0 0 0 0,-1 0 0 0 0,1 1 0 0 0,-1-1 1 0 0,1 1-1 0 0,0 0 0 0 0,-1 0 0 0 0,1 0 0 0 0,0 1 1 0 0,0-1-1 0 0,0 1 0 0 0,0 0 0 0 0,-3 2 0 0 0,-2 2-39 0 0,1-1-1 0 0,0 2 0 0 0,0-1 1 0 0,0 1-1 0 0,1 0 1 0 0,0 1-1 0 0,1-1 0 0 0,0 1 1 0 0,0 0-1 0 0,0 0 0 0 0,1 1 1 0 0,0 0-1 0 0,1-1 1 0 0,-4 14-1 0 0,-2 11 6 0 0,3-10-57 0 0,-6 33 0 0 0,11-47-14 0 0,-2 18-59 0 0,-1 46 0 0 0,4-65 66 0 0,0-1 0 0 0,1 1 0 0 0,0-1 0 0 0,1 1 1 0 0,-1-1-1 0 0,1 0 0 0 0,1 0 0 0 0,0 0 0 0 0,0 0 0 0 0,0 0 0 0 0,5 6 1 0 0,-7-11 3 0 0,0 0 1 0 0,0-1-1 0 0,0 1 1 0 0,1 0-1 0 0,-1-1 1 0 0,1 1-1 0 0,-1-1 1 0 0,1 0-1 0 0,0 0 1 0 0,-1 1-1 0 0,1-1 1 0 0,0 0-1 0 0,0-1 1 0 0,0 1-1 0 0,0 0 1 0 0,0 0-1 0 0,0-1 1 0 0,3 1-1 0 0,-2-1 11 0 0,-1 0 0 0 0,1 0 0 0 0,0 0 0 0 0,-1 0 0 0 0,1-1 0 0 0,-1 0 0 0 0,1 1 0 0 0,0-1 0 0 0,-1 0 0 0 0,0 0-1 0 0,1 0 1 0 0,3-3 0 0 0,2-1 33 0 0,-1-1-1 0 0,0 0 0 0 0,0 0 1 0 0,-1-1-1 0 0,0 0 1 0 0,0 0-1 0 0,7-11 0 0 0,5-15 54 0 0,-1-1-1 0 0,-2 0 0 0 0,17-55 0 0 0,-17 46-42 0 0,15-38-26 0 0,22-70 4 0 0,-43 119-25 0 0,-1 0-1 0 0,6-60 0 0 0,-5-252 102 0 0,-9 288-92 0 0,0 53 2 0 0,0 1 0 0 0,0-1 0 0 0,0 1-1 0 0,0-1 1 0 0,-1 1 0 0 0,1-1 0 0 0,-2-4 0 0 0,2 7-12 0 0,0 0 0 0 0,0 0 0 0 0,0 0 0 0 0,0 0 0 0 0,-1 0-1 0 0,1 0 1 0 0,0 0 0 0 0,0 0 0 0 0,0 0 0 0 0,0-1 0 0 0,0 1 0 0 0,0 0-1 0 0,0 0 1 0 0,0 0 0 0 0,0 0 0 0 0,-1 0 0 0 0,1 0 0 0 0,0 0-1 0 0,0 0 1 0 0,0 0 0 0 0,0 0 0 0 0,0 0 0 0 0,0 0 0 0 0,0 0 0 0 0,-1 0-1 0 0,1 0 1 0 0,0 0 0 0 0,0 0 0 0 0,0 0 0 0 0,0 1 0 0 0,0-1-1 0 0,0 0 1 0 0,0 0 0 0 0,0 0 0 0 0,0 0 0 0 0,-1 0 0 0 0,1 0 0 0 0,0 0-1 0 0,0 0 1 0 0,0 0 0 0 0,0 0 0 0 0,0 0 0 0 0,0 0 0 0 0,0 1-1 0 0,0-1 1 0 0,0 0 0 0 0,0 0 0 0 0,-7 12 71 0 0,-1 10-33 0 0,2 0-1 0 0,0 0 1 0 0,-3 26-1 0 0,1-5-30 0 0,-24 146 50 0 0,24-119-60 0 0,-1 7 0 0 0,0 137 0 0 0,11-178 19 0 0,1 0 1 0 0,2-1-1 0 0,13 52 0 0 0,-13-72-121 0 0,0 0-1 0 0,1 0 1 0 0,0-1 0 0 0,2 1-1 0 0,-1-1 1 0 0,2-1-1 0 0,-1 0 1 0 0,2 0 0 0 0,0-1-1 0 0,15 15 1 0 0,-22-24-218 0 0,0-1 1 0 0,0 1-1 0 0,0-1 1 0 0,1 0-1 0 0,-1 0 0 0 0,7 3 1 0 0,11 0-5554 0 0,-7-5-1007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5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5 236 14888 0 0,'-4'7'603'0'0,"4"-5"891"0"0,11-9 1838 0 0,1-2-3307 0 0,58-35 1527 0 0,-47 28-1335 0 0,1 1 1 0 0,27-12-1 0 0,90-41-24 0 0,-120 58-169 0 0,27-9 1 0 0,20-9 64 0 0,-68 28-90 0 0,0 0 0 0 0,0 0-1 0 0,1 0 1 0 0,-1-1 0 0 0,0 1 0 0 0,0 0 0 0 0,1 0 0 0 0,-1 0 0 0 0,0 0 0 0 0,0 0 0 0 0,1 0 0 0 0,-1 0 0 0 0,0 0 0 0 0,0 0 0 0 0,1-1 0 0 0,-1 1 0 0 0,0 0 0 0 0,0 0 0 0 0,1 0 0 0 0,-1 1 0 0 0,0-1 0 0 0,0 0 0 0 0,1 0-1 0 0,-1 0 1 0 0,0 0 0 0 0,0 0 0 0 0,1 0 0 0 0,-1 0 0 0 0,0 0 0 0 0,0 0 0 0 0,1 1 0 0 0,-1-1 0 0 0,0 0 0 0 0,0 0 0 0 0,0 0 0 0 0,1 0 0 0 0,-1 1 0 0 0,0-1 0 0 0,0 0 0 0 0,0 0 0 0 0,0 0 0 0 0,1 1 0 0 0,-1-1-1 0 0,0 0 1 0 0,0 1 0 0 0,0 10-40 0 0,0-10 29 0 0,-1 2-4 0 0,0 0 0 0 0,0-1 1 0 0,0 1-1 0 0,0 0 0 0 0,0-1 0 0 0,0 0 0 0 0,-1 1 0 0 0,1-1 0 0 0,-1 0 0 0 0,0 1 0 0 0,0-1 0 0 0,1 0 1 0 0,-4 2-1 0 0,-10 14-10 0 0,5 0 7 0 0,3-7-129 0 0,1 1 0 0 0,0 0 0 0 0,0 0 0 0 0,-5 19-1 0 0,5-6 221 0 0,1 0 0 0 0,-3 47 0 0 0,2-4 167 0 0,-1 18-86 0 0,5 8-56 0 0,-1-45 13 0 0,9 95-1 0 0,-5-117-96 0 0,-1-20-13 0 0,1-1 0 0 0,-1 1 0 0 0,1-1-1 0 0,0 1 1 0 0,4 11 0 0 0,1-10-1010 0 0,-6-8 996 0 0,1 0 1 0 0,-1 0-1 0 0,0 0 1 0 0,0 0-1 0 0,1-1 0 0 0,-1 1 1 0 0,0 0-1 0 0,0 0 0 0 0,0 0 1 0 0,1 0-1 0 0,-1 0 0 0 0,0 0 1 0 0,0 0-1 0 0,0 0 0 0 0,1-1 1 0 0,-1 1-1 0 0,0 0 0 0 0,0 0 1 0 0,0 0-1 0 0,0 0 0 0 0,1-1 1 0 0,-1 1-1 0 0,0 0 0 0 0,0 0 1 0 0,0-1-1 0 0,0 1 0 0 0,9-24-3109 0 0,-7 15-245 0 0,3-7-3025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5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6912 0 0,'0'0'314'0'0,"2"-1"-6"0"0,0-1-303 0 0,-1 0 0 0 0,0 1 1 0 0,1-1-1 0 0,-1 0 0 0 0,0 0 0 0 0,0-1 0 0 0,0 1 0 0 0,0 0 0 0 0,1-4 0 0 0,-1 3 218 0 0,0 0 1 0 0,1-1 0 0 0,-1 1-1 0 0,1 0 1 0 0,3-4-1 0 0,-3 4 176 0 0,0 1-1 0 0,0-1 0 0 0,0 1 0 0 0,1 0 0 0 0,-1 0 0 0 0,1 0 0 0 0,-1 1 0 0 0,1-1 0 0 0,0 0 0 0 0,0 1 1 0 0,-1 0-1 0 0,6-2 0 0 0,-5 2-268 0 0,1 1 0 0 0,-1-1 0 0 0,1 1 0 0 0,-1 0 0 0 0,1 0 0 0 0,-1 0 0 0 0,1 0 0 0 0,-1 0 0 0 0,1 1 0 0 0,-1 0 0 0 0,5 1 0 0 0,1 0-6 0 0,-7-1-92 0 0,0-1 1 0 0,0 1-1 0 0,0-1 1 0 0,0 1-1 0 0,0-1 0 0 0,0 1 1 0 0,-1 0-1 0 0,1 0 1 0 0,0 0-1 0 0,0 0 0 0 0,-1 1 1 0 0,1-1-1 0 0,1 2 1 0 0,24 21 506 0 0,-21-20-390 0 0,-1 0 0 0 0,0 1 0 0 0,-1-1 0 0 0,1 1 0 0 0,7 10 0 0 0,1 8 214 0 0,0 1 1 0 0,-2 1 0 0 0,-1 0 0 0 0,11 39-1 0 0,15 106 1392 0 0,-14-57-378 0 0,-17-84-838 0 0,-2 0 0 0 0,-1 1 0 0 0,-1 30-1 0 0,-1-47-350 0 0,0-8-128 0 0,0-1 1 0 0,-1 1 0 0 0,1-1-1 0 0,-1 1 1 0 0,0-1-1 0 0,0 0 1 0 0,-1 1 0 0 0,-1 4-1 0 0,2-6 4 0 0,1-3-64 0 0,0 0 0 0 0,0 1 0 0 0,0-1 0 0 0,0 0-1 0 0,0 1 1 0 0,0-1 0 0 0,0 0 0 0 0,0 1 0 0 0,0-1 0 0 0,0 1 0 0 0,0-1-1 0 0,0 0 1 0 0,-1 1 0 0 0,1-1 0 0 0,0 0 0 0 0,0 1 0 0 0,0-1 0 0 0,0 0-1 0 0,-1 1 1 0 0,1-1 0 0 0,0 0 0 0 0,0 0 0 0 0,-1 1 0 0 0,1-1-1 0 0,0 0 1 0 0,0 0 0 0 0,-1 1 0 0 0,1-1 0 0 0,0 0 0 0 0,-1 0 0 0 0,1 0-1 0 0,0 0 1 0 0,-1 1 0 0 0,1-1 0 0 0,0 0 0 0 0,-1 0 0 0 0,1 0 0 0 0,0 0-1 0 0,-1 0 1 0 0,1 0 0 0 0,0 0 0 0 0,-1 0 0 0 0,-12-4-280 0 0,13 3 242 0 0,-3 0-171 0 0,1 0 0 0 0,-1-1-1 0 0,1 1 1 0 0,0-1 0 0 0,-1 1-1 0 0,1-1 1 0 0,0 0 0 0 0,0 0-1 0 0,0 0 1 0 0,1-1 0 0 0,-1 1 0 0 0,-2-4-1 0 0,-7-20-7394 0 0,6 12 1150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5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50 17503 0 0,'-10'6'949'0'0,"15"-10"421"0"0,20-10-253 0 0,5 5-955 0 0,1 1 0 0 0,53-7-1 0 0,-61 11-130 0 0,-18 4-31 0 0,0-1 0 0 0,0 1 0 0 0,-1-1 0 0 0,1 2 0 0 0,0-1 0 0 0,7 1 0 0 0,-4 5 0 0 0,-7-5 0 0 0,0 1 0 0 0,-1 0 0 0 0,1-1 0 0 0,0 1 0 0 0,-1 0 0 0 0,1 0 0 0 0,-1-1 0 0 0,1 1 0 0 0,-1 0 0 0 0,0 0 0 0 0,0 0 0 0 0,0 0 0 0 0,0-1 0 0 0,0 1 0 0 0,-1 0 0 0 0,1 0 0 0 0,0 0 0 0 0,-1 0 0 0 0,-1 2 0 0 0,-2 7 0 0 0,0 0 0 0 0,-6 10 0 0 0,3-8 0 0 0,-10 24 491 0 0,-2-2 0 0 0,-36 51-1 0 0,43-66-217 0 0,-7 12-6 0 0,18-31-168 0 0,1-1 174 0 0,11-1 425 0 0,-4-1-640 0 0,-1 0 1 0 0,1 0 0 0 0,-1-1-1 0 0,1 0 1 0 0,-1 0 0 0 0,6-5-1 0 0,5-1-46 0 0,185-100-1084 0 0,-169 90-238 0 0,-5 3-68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7T16:24:54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4144 0 0,'0'0'319'0'0,"1"0"-210"0"0,7-3 995 0 0,-1 1 1 0 0,1 1-1 0 0,0-1 1 0 0,0 1-1 0 0,0 1 0 0 0,0-1 1 0 0,16 3-1 0 0,18 3 2122 0 0,-5 2-3374 0 0,-17-3 362 0 0,0 2 0 0 0,0 0-1 0 0,-1 1 1 0 0,0 1 0 0 0,30 17 0 0 0,-36-17-127 0 0,-1 0 0 0 0,-1 0 0 0 0,0 1 0 0 0,0 1 0 0 0,-1 0 0 0 0,0 0 0 0 0,0 1 0 0 0,14 22 0 0 0,-13-14 48 0 0,-1 1 0 0 0,0 0-1 0 0,-1 1 1 0 0,-1 0-1 0 0,-2 0 1 0 0,0 0 0 0 0,4 24-1 0 0,-7-25 51 0 0,-1-1 0 0 0,-1 1 0 0 0,-1-1-1 0 0,0 1 1 0 0,-2-1 0 0 0,0 1 0 0 0,-1-1 0 0 0,-7 25-1 0 0,-14 23 537 0 0,-3-1-1 0 0,-2-1 0 0 0,-3-1 0 0 0,-47 68 1 0 0,65-109-649 0 0,-2 0 0 0 0,0-2 0 0 0,-1 0 0 0 0,-1-1 0 0 0,-32 28 0 0 0,46-45-506 0 0,-16 10 876 0 0,9-10-2167 0 0,1-6-3998 0 0,4-1-1970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4608 0 0,'0'0'353'0'0,"-6"5"2300"0"0,3-2-1082 0 0,0 1 0 0 0,-1-1-1 0 0,1 1 1 0 0,-3 5 0 0 0,-8 18 1941 0 0,8-9-3051 0 0,-5 24 0 0 0,3-10 508 0 0,8-32-959 0 0,-5 16 166 0 0,1 0 1 0 0,1 0-1 0 0,0 1 1 0 0,0 27-1 0 0,0 4 121 0 0,2-34-157 0 0,0 1-1 0 0,1 0 1 0 0,0-1-1 0 0,5 28 1 0 0,-5-39-106 0 0,1-1 1 0 0,0 0-1 0 0,-1 1 0 0 0,1-1 1 0 0,0 0-1 0 0,0 0 0 0 0,1 1 1 0 0,-1-1-1 0 0,0 0 0 0 0,1 0 1 0 0,-1 0-1 0 0,1-1 0 0 0,0 1 1 0 0,-1 0-1 0 0,4 1 0 0 0,-4-2 129 0 0,2-1-10 0 0,1 0-114 0 0,0 0-1 0 0,0 0 1 0 0,0-1-1 0 0,0 0 0 0 0,0 0 1 0 0,0 0-1 0 0,0 0 1 0 0,0-1-1 0 0,-1 1 1 0 0,1-1-1 0 0,0 0 1 0 0,3-3-1 0 0,-1 0 10 0 0,0 1-1 0 0,-1-1 1 0 0,0 0 0 0 0,0-1-1 0 0,0 0 1 0 0,4-7 0 0 0,4-8 22 0 0,-1-1 1 0 0,-1 0 0 0 0,8-24 0 0 0,-18 42-68 0 0,27-80 70 0 0,3-6-10 0 0,-8 29-52 0 0,-17 53 65 0 0,-3 9-46 0 0,-2 10-19 0 0,-6 133 53 0 0,6-119-42 0 0,0 0-1 0 0,11 46 0 0 0,-10-64-29 0 0,0 0 1 0 0,1 0-1 0 0,0 0 0 0 0,0 0 0 0 0,1 0 0 0 0,0-1 0 0 0,8 11 1 0 0,-10-14-3 0 0,-1-2-5 0 0,0 0 0 0 0,0-1 0 0 0,-1 1 0 0 0,1 0 0 0 0,0-1 0 0 0,0 1 0 0 0,1-1 0 0 0,-1 1 0 0 0,0-1 0 0 0,0 1 0 0 0,0-1 0 0 0,0 0 0 0 0,0 1 0 0 0,0-1 0 0 0,1 0 0 0 0,-1 0 0 0 0,2 0 0 0 0,17-2-401 0 0,4-11-2554 0 0,-10 2 1202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4144 0 0,'0'0'319'0'0,"0"0"98"0"0,0 0 1193 0 0,0 0 544 0 0,1 3 107 0 0,1 5-1232 0 0,0 0 0 0 0,-1 0 0 0 0,0 0 1 0 0,0 9-1 0 0,-1-2-333 0 0,-1 0 1 0 0,0 0-1 0 0,-5 18 1 0 0,2-5-32 0 0,1-1 1 0 0,2 1 0 0 0,2 44-1 0 0,1-13-197 0 0,-2-54-426 0 0,0-1 0 0 0,0 1-1 0 0,1-1 1 0 0,-1 0-1 0 0,3 6 1 0 0,-3-9-62 0 0,0-1 0 0 0,0 1 0 0 0,0 0 0 0 0,1-1 0 0 0,-1 1 0 0 0,0 0 0 0 0,1-1 0 0 0,-1 1 0 0 0,1 0 0 0 0,-1-1 0 0 0,1 1 0 0 0,-1-1-1 0 0,1 1 1 0 0,-1-1 0 0 0,1 1 0 0 0,-1-1 0 0 0,1 1 0 0 0,0-1 0 0 0,-1 0 0 0 0,1 1 0 0 0,0-1 0 0 0,-1 0 0 0 0,1 1 0 0 0,0-1 0 0 0,0 0 0 0 0,-1 0 0 0 0,1 0 0 0 0,0 0 0 0 0,0 0 0 0 0,-1 0 0 0 0,1 0 0 0 0,0 0 0 0 0,0 0-1 0 0,-1 0 1 0 0,1 0 0 0 0,1-1 0 0 0,-1 1-243 0 0,0 0 1 0 0,0-1-1 0 0,0 1 0 0 0,0-1 0 0 0,-1 1 0 0 0,1-1 0 0 0,0 1 0 0 0,0-1 1 0 0,-1 0-1 0 0,1 1 0 0 0,0-1 0 0 0,-1 0 0 0 0,1 0 0 0 0,0 0 0 0 0,-1 1 1 0 0,0-1-1 0 0,1-1 0 0 0,1-1-1289 0 0,2-4-4992 0 0</inkml:trace>
  <inkml:trace contextRef="#ctx0" brushRef="#br0" timeOffset="1">81 33 4608 0 0,'0'0'200'0'0,"0"-3"48"0"0,0-6-248 0 0,0 1 0 0 0,0-1 0 0 0,0 9 0 0 0,-3-3 3072 0 0,3 3 560 0 0,0 0 112 0 0,0 0 31 0 0,0 0-2719 0 0,0 0-544 0 0,13 3-112 0 0,-4 6-16 0 0,-1-4-384 0 0,7 7 0 0 0,2 3-80 0 0,2-2-8551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 9072 0 0,'0'0'413'0'0,"0"0"-10"0"0,3 6 390 0 0,-3-3 3030 0 0,-10 17-2386 0 0,-1 0 0 0 0,-21 29 0 0 0,-48 64 270 0 0,13-17-624 0 0,-80 85 408 0 0,78-99-1044 0 0,-49 88 157 0 0,49-65-1720 0 0,55-84-4457 0 0,4-1-1925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43 10736 0 0,'0'8'978'0'0,"1"-6"-957"0"0,-1 0-1 0 0,1 0 0 0 0,-1 1 0 0 0,1-1 1 0 0,0 0-1 0 0,-1 0 0 0 0,1 0 0 0 0,0 0 1 0 0,3 4-1 0 0,-2 0 131 0 0,2 15 2322 0 0,-1-11-1955 0 0,-1 0 0 0 0,-1 0 0 0 0,0 0 0 0 0,0 0-1 0 0,-1 0 1 0 0,0 0 0 0 0,-1 0 0 0 0,0 1 0 0 0,-3 11-1 0 0,-4 24 748 0 0,7-36-812 0 0,-1 1 0 0 0,-5 19 0 0 0,-1 1 699 0 0,7-29-792 0 0,1-2-68 0 0,0 0-32 0 0,0 0-4 0 0,0 0-12 0 0,4-5 112 0 0,39-101-37 0 0,-33 76-220 0 0,2 1 1 0 0,0 1-1 0 0,2 0 1 0 0,18-26-1 0 0,-22 37-100 0 0,10-15 0 0 0,-20 31 2 0 0,1 0-1 0 0,0-1 1 0 0,0 1 0 0 0,0 0-1 0 0,0 0 1 0 0,0 0 0 0 0,0 0 0 0 0,0 0-1 0 0,1 0 1 0 0,-1 0 0 0 0,0 1-1 0 0,0-1 1 0 0,1 0 0 0 0,-1 1-1 0 0,1-1 1 0 0,-1 1 0 0 0,0-1-1 0 0,2 1 1 0 0,-2 0 2 0 0,0 1 1 0 0,-1 0-1 0 0,1-1 0 0 0,-1 1 0 0 0,1 0 1 0 0,-1 0-1 0 0,1-1 0 0 0,-1 1 1 0 0,0 0-1 0 0,1 0 0 0 0,-1-1 1 0 0,0 1-1 0 0,0 0 0 0 0,1 1 1 0 0,-1 0-1 0 0,4 10 13 0 0,0 0 0 0 0,-1-1 1 0 0,-1 1-1 0 0,1 16 0 0 0,-1-10 12 0 0,7 26-1 0 0,-7-34-4 0 0,0 1 0 0 0,0 19 0 0 0,-2-19-4 0 0,1 0-1 0 0,1 0 1 0 0,2 14 0 0 0,1-3-50 0 0,-4-16-3 0 0,0 0 0 0 0,0 0 0 0 0,4 10-1 0 0,-4-15 23 0 0,0 1 0 0 0,0 0-1 0 0,0 0 1 0 0,0-1 0 0 0,0 1-1 0 0,1 0 1 0 0,-1-1 0 0 0,0 0-1 0 0,1 1 1 0 0,-1-1 0 0 0,1 0-1 0 0,-1 1 1 0 0,1-1 0 0 0,0 0-1 0 0,2 1 1 0 0,-2-1-139 0 0,1-1 0 0 0,-1 1 0 0 0,1 0 0 0 0,-1-1 1 0 0,1 0-1 0 0,-1 0 0 0 0,1 0 0 0 0,0 0 0 0 0,-1 0 0 0 0,1 0 0 0 0,-1-1 0 0 0,1 1 1 0 0,-1-1-1 0 0,1 1 0 0 0,-1-1 0 0 0,0 0 0 0 0,1 0 0 0 0,-1 0 0 0 0,0-1 0 0 0,4-2 1 0 0,2-1-497 0 0,0-1 0 0 0,0-1 0 0 0,-1 1 0 0 0,7-9 0 0 0,23-27-690 0 0,-12 12 332 0 0,31-28 1 0 0,-47 50 1022 0 0,-5 4-46 0 0,0 0 0 0 0,1 0 0 0 0,0 1 0 0 0,5-4 0 0 0,-8 6 74 0 0,-1 0 0 0 0,1 0 0 0 0,0 1 0 0 0,-1-1 0 0 0,1 1 0 0 0,0-1 0 0 0,0 1 1 0 0,0 0-1 0 0,-1-1 0 0 0,1 1 0 0 0,0 0 0 0 0,0 0 0 0 0,0 1 0 0 0,0-1 0 0 0,-1 0 1 0 0,1 1-1 0 0,3 0 0 0 0,-5-1 1 0 0,0 1 0 0 0,1 0 0 0 0,-1-1 0 0 0,0 1 0 0 0,0 0 1 0 0,0 0-1 0 0,1-1 0 0 0,-1 1 0 0 0,0 0 0 0 0,0-1 0 0 0,0 1 0 0 0,0 0 1 0 0,0 0-1 0 0,0-1 0 0 0,0 1 0 0 0,-1 1 0 0 0,2 16 698 0 0,4 23 0 0 0,-1-14-266 0 0,-3-14-290 0 0,1 0 0 0 0,0-1 0 0 0,1 1-1 0 0,1 0 1 0 0,4 12 0 0 0,-6-22-137 0 0,-1 1 0 0 0,1-1 0 0 0,0 1 0 0 0,0-1 0 0 0,0 0 0 0 0,1 0 0 0 0,-1 0 0 0 0,1 0 0 0 0,0 0 0 0 0,0 0 0 0 0,0-1 0 0 0,0 1 0 0 0,0-1 0 0 0,0 0 0 0 0,0 0-1 0 0,1 0 1 0 0,-1-1 0 0 0,1 1 0 0 0,0-1 0 0 0,-1 0 0 0 0,5 1 0 0 0,-5-1-23 0 0,0-1 0 0 0,-1 0-1 0 0,1 0 1 0 0,0 0 0 0 0,0 0 0 0 0,-1-1-1 0 0,1 1 1 0 0,0-1 0 0 0,-1 0-1 0 0,1 0 1 0 0,0 0 0 0 0,-1 0 0 0 0,1 0-1 0 0,-1 0 1 0 0,0-1 0 0 0,1 1-1 0 0,-1-1 1 0 0,0 1 0 0 0,0-1 0 0 0,0 0-1 0 0,0 0 1 0 0,3-4 0 0 0,3-4 82 0 0,-1-1 1 0 0,0 1 0 0 0,9-19 0 0 0,-15 25-84 0 0,8-13 65 0 0,-2 0 0 0 0,0 0 0 0 0,-2-1 0 0 0,5-18 0 0 0,-7 23-27 0 0,-1 0 1 0 0,-1 0 0 0 0,0 0 0 0 0,0 0 0 0 0,-2 0-1 0 0,-2-22 1 0 0,3 33-38 0 0,-1-1 0 0 0,1 0 0 0 0,-1 1 0 0 0,1-1 0 0 0,-1 0 0 0 0,0 1 0 0 0,0-1 0 0 0,-1 1 0 0 0,1-1 0 0 0,0 1 0 0 0,-1 0 0 0 0,0 0 0 0 0,1-1 0 0 0,-1 1-1 0 0,0 0 1 0 0,0 0 0 0 0,0 1 0 0 0,0-1 0 0 0,0 0 0 0 0,-1 1 0 0 0,1-1 0 0 0,0 1 0 0 0,-1 0 0 0 0,1 0 0 0 0,-1 0 0 0 0,0 0 0 0 0,1 0 0 0 0,-1 0 0 0 0,0 1 0 0 0,1-1 0 0 0,-1 1 0 0 0,0 0-1 0 0,1 0 1 0 0,-1 0 0 0 0,0 0 0 0 0,0 0 0 0 0,-3 2 0 0 0,-2-1 39 0 0,0 1-1 0 0,1 1 0 0 0,-1 0 0 0 0,1 0 1 0 0,0 0-1 0 0,0 1 0 0 0,0 0 1 0 0,-11 8-1 0 0,3 0 39 0 0,0 1 1 0 0,-19 20 0 0 0,28-26-122 0 0,0-1 1 0 0,0 1-1 0 0,1 1 1 0 0,0-1-1 0 0,0 1 1 0 0,1 0 0 0 0,0 0-1 0 0,0 1 1 0 0,1-1-1 0 0,-3 11 1 0 0,4 7-873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3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1841 3224 0 0,'0'21'385'0'0,"0"-17"410"0"0,1-2-456 0 0,0 0 0 0 0,0 0 0 0 0,0 0 0 0 0,0 0 0 0 0,0 0 0 0 0,1-1-1 0 0,1 3 1 0 0,-2-3-48 0 0,1 2 63 0 0,0-1 0 0 0,1 1 0 0 0,-1-1 0 0 0,1 0 0 0 0,-1 0-1 0 0,1 0 1 0 0,0 0 0 0 0,6 3 0 0 0,-4-2-16 0 0,2 1-214 0 0,0-1 0 0 0,0 0-1 0 0,1 0 1 0 0,-1 0 0 0 0,16 2 0 0 0,42 3 722 0 0,-28-5-148 0 0,22 1 440 0 0,96-4 0 0 0,63-18 240 0 0,-150 11-1099 0 0,171-22 922 0 0,248-62 0 0 0,41-59-549 0 0,-525 149-650 0 0,520-193 240 0 0,-369 123-34 0 0,187-117 0 0 0,-110 39 143 0 0,-6-9 1 0 0,325-299-1 0 0,-450 367-297 0 0,27-26-48 0 0,11-30-1236 0 0,-65 65 474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3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1922 6448 0 0,'0'0'297'0'0,"0"0"-9"0"0,0 0-33 0 0,0 0 558 0 0,2 1 267 0 0,0 2-706 0 0,1-1 0 0 0,0 0 0 0 0,0 0 0 0 0,0 0 0 0 0,0 0 0 0 0,1 0 0 0 0,-1-1 0 0 0,0 0 0 0 0,5 2 0 0 0,35 6 727 0 0,-9-2-226 0 0,-12-3-467 0 0,1 0 0 0 0,38 0 0 0 0,-27-1 206 0 0,249 13 513 0 0,-216-14-1208 0 0,-1-4-1 0 0,93-13 1 0 0,-28-1 742 0 0,29-8-379 0 0,178-38 300 0 0,-176 21-419 0 0,32-9-91 0 0,-134 35-25 0 0,-38 11-8 0 0,34-12-1 0 0,76-31 283 0 0,-10 0-282 0 0,-25 8-194 0 0,38-15 249 0 0,162-90 0 0 0,-11 2-199 0 0,-173 87 106 0 0,-10-1 24 0 0,106-77 0 0 0,-164 103 29 0 0,119-96 30 0 0,-46 33-88 0 0,-60 51 4 0 0,-2-2 0 0 0,-2-3 0 0 0,49-56 0 0 0,-35 27 153 0 0,140-122 0 0 0,11 32-355 0 0,-116 95-1140 0 0,-56 38-5371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14 9672 0 0,'1'0'42'0'0,"-1"-1"0"0"0,0 1 0 0 0,0-1 1 0 0,-1 1-1 0 0,1-1 0 0 0,0 0 0 0 0,0 1 1 0 0,0-1-1 0 0,0 1 0 0 0,0-1 0 0 0,-1 1 1 0 0,1-1-1 0 0,0 1 0 0 0,0-1 0 0 0,-1 1 1 0 0,1-1-1 0 0,0 1 0 0 0,-1 0 0 0 0,1-1 1 0 0,-1 1-1 0 0,1-1 0 0 0,0 1 0 0 0,-1 0 0 0 0,1-1 1 0 0,-1 1-1 0 0,1 0 0 0 0,-1 0 0 0 0,1-1 1 0 0,-1 1-1 0 0,1 0 0 0 0,-1 0 0 0 0,1 0 1 0 0,-1 0-1 0 0,1-1 0 0 0,-1 1 0 0 0,0 0 1 0 0,0 0 127 0 0,0 0 1 0 0,0 1-1 0 0,0-1 1 0 0,0 0 0 0 0,0 0-1 0 0,0 0 1 0 0,0 1-1 0 0,0-1 1 0 0,1 0 0 0 0,-1 1-1 0 0,0-1 1 0 0,0 1-1 0 0,0-1 1 0 0,1 1 0 0 0,-1-1-1 0 0,0 1 1 0 0,1 0-1 0 0,-1-1 1 0 0,0 1-1 0 0,1 0 1 0 0,-1 0 0 0 0,1-1-1 0 0,-1 3 1 0 0,-3 5 350 0 0,0 1 1 0 0,1 0-1 0 0,1 0 1 0 0,-1 0-1 0 0,0 12 1 0 0,-3 50 231 0 0,4-34-307 0 0,-29 614 1116 0 0,-12 133-706 0 0,-56 105 284 0 0,82-635-873 0 0,6-81-136 0 0,8-124-290 0 0,-3 28 358 0 0,-2-29-3605 0 0,12-67 1556 0 0,-1-12-20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6448 0 0,'0'0'498'0'0,"0"0"29"0"0,2 0 1338 0 0,42-1 4928 0 0,1-1-3526 0 0,91-9-2371 0 0,-103 8-111 0 0,45-2-617 0 0,152 10 0 0 0,152 58-30 0 0,-368-60-137 0 0,179 26 76 0 0,-63-10 25 0 0,-98-15-80 0 0,-11-1 19 0 0,21 5 1 0 0,-26-4-6 0 0,54 17 111 0 0,-67-19-138 0 0,0-1 0 0 0,0 1 0 0 0,-1 0 1 0 0,1 0-1 0 0,-1 0 0 0 0,1 0 0 0 0,-1 0 1 0 0,0 0-1 0 0,0 1 0 0 0,3 3 0 0 0,15 29 72 0 0,-15-26-42 0 0,-2-1-16 0 0,0 1 1 0 0,-1-1-1 0 0,0 1 0 0 0,0-1 0 0 0,-1 1 1 0 0,0-1-1 0 0,-1 1 0 0 0,-1 15 0 0 0,2 5 29 0 0,-1 23 51 0 0,-12 99 0 0 0,5-31-26 0 0,3-26-21 0 0,-20 506 65 0 0,17-326-37 0 0,-12 424 332 0 0,6-507-284 0 0,1 3-92 0 0,7-58 19 0 0,4 168-58 0 0,7-166-217 0 0,-3-101-129 0 0,-2-33 6 0 0,0 1-1 0 0,0 0 1 0 0,-1 0-1 0 0,1 0 1 0 0,-1 0-1 0 0,0 0 1 0 0,-1 0-1 0 0,1-1 1 0 0,-1 1-1 0 0,0 0 1 0 0,-1 0-1 0 0,-1 6 1 0 0,-7 6-6598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15200 0 0,'2'-1'1172'0'0,"4"-1"-1052"0"0,-1 1 1 0 0,1 0 0 0 0,10-1-1 0 0,17-3 551 0 0,-9 0 455 0 0,39-4-1 0 0,-16 2-172 0 0,607-54 4573 0 0,-354 48-4791 0 0,-154 0-1344 0 0,-85 3-6199 0 0,-22 2-1597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12696 0 0,'-17'11'580'0'0,"17"-10"-541"0"0,-1 0 1 0 0,0-1-1 0 0,0 1 1 0 0,1 0 0 0 0,-1 0-1 0 0,0 0 1 0 0,1-1 0 0 0,-1 1-1 0 0,1 0 1 0 0,-1 0 0 0 0,1 0-1 0 0,-1 0 1 0 0,1 0-1 0 0,0 0 1 0 0,-1 0 0 0 0,1 0-1 0 0,0 0 1 0 0,0 0 0 0 0,0 2-1 0 0,-2 6-35 0 0,-14 23 76 0 0,11-24 263 0 0,1 0 1 0 0,0 0-1 0 0,0 1 0 0 0,-3 13 1 0 0,3-4 232 0 0,3-11-313 0 0,0 0 1 0 0,-1 0 0 0 0,0 0 0 0 0,-5 10-1 0 0,3-10-155 0 0,1 1-1 0 0,-1 0 0 0 0,1 0 0 0 0,1 0 0 0 0,0 0 0 0 0,0 0 0 0 0,0 0 1 0 0,1 1-1 0 0,0-1 0 0 0,1 17 0 0 0,1-15 10 0 0,0-1 1 0 0,1 1-1 0 0,4 14 1 0 0,-5-20-79 0 0,1 0 1 0 0,-1 0 0 0 0,1 0-1 0 0,0 0 1 0 0,1 0-1 0 0,-1 0 1 0 0,1 0 0 0 0,-1-1-1 0 0,1 1 1 0 0,4 3-1 0 0,-1-3 2 0 0,-1 1 1 0 0,1-1-1 0 0,-1 0 0 0 0,1-1 0 0 0,1 1 0 0 0,-1-1 0 0 0,0-1 0 0 0,1 1 0 0 0,-1-1 0 0 0,1 0 0 0 0,0 0 1 0 0,0-1-1 0 0,7 1 0 0 0,-5-2 13 0 0,-1 0 0 0 0,1-1-1 0 0,0 1 1 0 0,-1-2 0 0 0,1 1 0 0 0,-1-1 0 0 0,0-1 0 0 0,1 1 0 0 0,-1-1 0 0 0,10-6-1 0 0,3-3 7 0 0,-1-1 0 0 0,-1-1 0 0 0,0 0 0 0 0,-1-2 0 0 0,-1 0 0 0 0,0-1 0 0 0,28-37 0 0 0,10-28 804 0 0,-52 77-785 0 0,1 0-1 0 0,-2-1 1 0 0,1 1-1 0 0,0 0 1 0 0,-1-1 0 0 0,3-9-1 0 0,-5 11-33 0 0,1 1 0 0 0,0 0-1 0 0,-1 0 1 0 0,0-1 0 0 0,0 1-1 0 0,0 0 1 0 0,0 0 0 0 0,0-1 0 0 0,-1 1-1 0 0,1 0 1 0 0,-1 0 0 0 0,0-1 0 0 0,-1-2-1 0 0,-2-3 82 0 0,3 7-83 0 0,1 0 1 0 0,-1 0-1 0 0,0 0 1 0 0,0 0-1 0 0,0 0 1 0 0,0 1-1 0 0,0-1 1 0 0,-1 0-1 0 0,1 0 1 0 0,0 1-1 0 0,-1-1 1 0 0,1 1-1 0 0,-1-1 1 0 0,0 1-1 0 0,1 0 1 0 0,-1-1-1 0 0,0 1 1 0 0,-3-1-1 0 0,-6-3 111 0 0,0 2 0 0 0,0-1 1 0 0,-1 1-1 0 0,1 1 0 0 0,-1 0 0 0 0,-21 0 0 0 0,15 2-83 0 0,0 1 0 0 0,0 1 0 0 0,-30 7 0 0 0,35-5-309 0 0,0 0-1 0 0,0 0 1 0 0,0 2 0 0 0,0-1-1 0 0,1 1 1 0 0,0 1 0 0 0,-19 14-1 0 0,4 0-1537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4144 0 0,'6'3'45'0'0,"-1"-1"1"0"0,1 0-1 0 0,0 0 0 0 0,0 0 1 0 0,0-1-1 0 0,0 0 0 0 0,0 0 1 0 0,7 0-1 0 0,65 4 3072 0 0,-23-1 271 0 0,114 0 4903 0 0,88-10-4897 0 0,-156 3-2326 0 0,312-1 1029 0 0,146 3-518 0 0,-215-1-978 0 0,-175-10-830 0 0,-75 4-7916 0 0,-48 4-336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6912 0 0,'0'0'528'0'0,"1"3"-342"0"0,-1 1 346 0 0,0 1 0 0 0,0-1 0 0 0,0 1 0 0 0,-1-1 0 0 0,0 6 0 0 0,-3 20 3571 0 0,-4 52 197 0 0,3 99-2699 0 0,14 20-1448 0 0,-3-159-110 0 0,-3-28-426 0 0,-1 0 1 0 0,0 14-1 0 0,-2-25-56 0 0,0 0 1 0 0,0 0-1 0 0,0 0 0 0 0,1 0 1 0 0,0 0-1 0 0,-1 0 0 0 0,3 5 1 0 0,2 4-5667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3 125 4608 0 0,'-3'0'310'0'0,"4"-1"-171"0"0,10-2-142 0 0,17-1 502 0 0,73-1 12004 0 0,49-12-7453 0 0,56-5-3695 0 0,43 4 273 0 0,-128 7-1118 0 0,-63 6-300 0 0,119-7 275 0 0,80-7-798 0 0,-210 12-69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0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13936 0 0,'0'0'314'0'0,"0"0"46"0"0,1 1 23 0 0,8 1-278 0 0,-1 1 0 0 0,1-1 0 0 0,0-1 0 0 0,-1 1 0 0 0,11-1 0 0 0,50-1 891 0 0,-38 0-280 0 0,248-18 1791 0 0,-216 12-2214 0 0,140-21 200 0 0,-106 13-356 0 0,38-13 49 0 0,-108 19-145 0 0,-16 5-327 0 0,0 0 0 0 0,0 1 0 0 0,1 0 0 0 0,17-1 0 0 0,-15 3-597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13304 0 0,'0'0'298'0'0,"0"0"46"0"0,0 0 23 0 0,0 0-43 0 0,-1 1-65 0 0,-3 8 332 0 0,1 0 1 0 0,0 0 0 0 0,0 0 0 0 0,1 0 0 0 0,-1 10 0 0 0,0-6-258 0 0,-11 76 967 0 0,-4 112 0 0 0,-1 57 126 0 0,7-27-465 0 0,-8 314 417 0 0,29-168-1101 0 0,-7-356-330 0 0,6 152-552 0 0,-8-172 570 0 0,1 12-491 0 0,-2 0 0 0 0,1 0-1 0 0,-1 0 1 0 0,-1 0 0 0 0,-5 18-1 0 0,4-22-1470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8288 0 0,'0'0'638'0'0,"1"-1"-414"0"0,30-18 1539 0 0,-24 14-756 0 0,0 1 0 0 0,0 0 0 0 0,0 0 0 0 0,0 0 0 0 0,1 1 0 0 0,14-5 0 0 0,136-33 1516 0 0,211-17-97 0 0,-307 51-1974 0 0,63-4-296 0 0,31 10-192 0 0,164 22 0 0 0,76 10 538 0 0,-363-29-483 0 0,77 7 82 0 0,-65-4-51 0 0,-25-3-9 0 0,28 5 1 0 0,75 21 145 0 0,-85-15-127 0 0,-21-7 34 0 0,23 7 0 0 0,-12 0 52 0 0,-14-7-128 0 0,-11-1 14 0 0,-1-1-18 0 0,1-1-11 0 0,-1-1 0 0 0,0 1 0 0 0,-1 0 0 0 0,1 0 0 0 0,0 0 0 0 0,-1 0 0 0 0,0 0 0 0 0,1 0-1 0 0,-1 0 1 0 0,1 7 0 0 0,0 0 8 0 0,-1 0 0 0 0,0 17-1 0 0,-1-24-10 0 0,1 1 0 0 0,0-1 0 0 0,-1 1 0 0 0,1-1 0 0 0,1 1 0 0 0,-1-1 0 0 0,2 5 0 0 0,6 17 0 0 0,-9-19 0 0 0,1-1 0 0 0,-1 1 0 0 0,-1 0 0 0 0,-1 11 0 0 0,1-10 0 0 0,1-1 0 0 0,-1 1 0 0 0,1 10 0 0 0,13 88 0 0 0,-5-49 0 0 0,-2 1 0 0 0,-2 69 0 0 0,-31 244 623 0 0,5-146-844 0 0,14-34 115 0 0,7-108 106 0 0,0 63 37 0 0,-4 84-2624 0 0,1-191 1225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11056 0 0,'1'0'70'0'0,"-1"0"-1"0"0,1 1 1 0 0,-1-1 0 0 0,0 0 0 0 0,1 1 0 0 0,-1-1 0 0 0,0 0 0 0 0,1 1 0 0 0,-1-1 0 0 0,0 0-1 0 0,1 1 1 0 0,-1-1 0 0 0,0 1 0 0 0,0-1 0 0 0,0 0 0 0 0,1 1 0 0 0,-1-1 0 0 0,0 1 0 0 0,0-1-1 0 0,0 1 1 0 0,0-1 0 0 0,0 1 0 0 0,0-1 0 0 0,0 1 0 0 0,0-1 0 0 0,0 0 0 0 0,0 2 0 0 0,0 18 1858 0 0,0-14-1228 0 0,-12 168 5928 0 0,5-110-5914 0 0,-9 29-369 0 0,5-37-196 0 0,-5 41 270 0 0,-5 174 0 0 0,21-263-532 0 0,1 0 0 0 0,0 0-1 0 0,2 10 1 0 0,-3-16 20 0 0,1 1-1 0 0,-1 0 1 0 0,1-1-1 0 0,0 1 0 0 0,0-1 1 0 0,0 0-1 0 0,1 1 1 0 0,-1-1-1 0 0,0 0 1 0 0,1 0-1 0 0,0 0 1 0 0,2 4-1 0 0,-2-5-1815 0 0,-2-1-5596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32 153 15488 0 0,'2'-2'183'0'0,"0"-1"1"0"0,0 0 0 0 0,-1 1-1 0 0,1-1 1 0 0,-1 0 0 0 0,0 0-1 0 0,1 0 1 0 0,-1-4 0 0 0,0 5-176 0 0,0 0 0 0 0,0 0 0 0 0,0 1 0 0 0,0-1 0 0 0,0 0 0 0 0,0 0 0 0 0,1 1 0 0 0,-1-1 0 0 0,1 0 0 0 0,-1 1 0 0 0,1 0 0 0 0,2-3 0 0 0,27-15 738 0 0,-17 11-71 0 0,-11 6-494 0 0,73-43 2165 0 0,-66 40-2101 0 0,0 1 0 0 0,1 0 0 0 0,-1 1 0 0 0,1 0 0 0 0,19-3 0 0 0,-27 6-224 0 0,-1 0 1 0 0,1 0-1 0 0,-1 0 0 0 0,1 0 0 0 0,-1 0 0 0 0,1 1 0 0 0,-1-1 0 0 0,0 1 0 0 0,1 0 1 0 0,-1 0-1 0 0,0 0 0 0 0,0 0 0 0 0,1 0 0 0 0,-1 0 0 0 0,0 0 0 0 0,0 1 0 0 0,0-1 1 0 0,0 1-1 0 0,0-1 0 0 0,-1 1 0 0 0,1 0 0 0 0,0 0 0 0 0,-1 0 0 0 0,0 0 0 0 0,1 0 1 0 0,-1 0-1 0 0,0 0 0 0 0,0 1 0 0 0,0-1 0 0 0,0 0 0 0 0,0 4 0 0 0,0-2-20 0 0,0 0-1 0 0,1-1 1 0 0,-1 1-1 0 0,0 0 1 0 0,3 3-1 0 0,-2-4 50 0 0,0 0 1 0 0,-1 1-1 0 0,1 0 1 0 0,-1-1-1 0 0,0 1 1 0 0,1 7-1 0 0,-2-5 25 0 0,-1-1 0 0 0,0 1 0 0 0,0 0 0 0 0,0 0 1 0 0,0 0-1 0 0,-1-1 0 0 0,0 1 0 0 0,-1-1 0 0 0,1 1 0 0 0,-5 6 0 0 0,-6 15 261 0 0,8-13-287 0 0,-2-1 0 0 0,1 0 0 0 0,-1-1 0 0 0,-1 1 1 0 0,0-2-1 0 0,-1 1 0 0 0,0-1 0 0 0,-1 0 1 0 0,0-1-1 0 0,-1 0 0 0 0,-18 13 0 0 0,-130 83-1434 0 0,137-91-344 0 0,3 2-93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388 141 5528 0 0,'-1'-3'249'0'0,"-23"-66"102"0"0,23 65-95 0 0,0 1 1 0 0,-1-1-1 0 0,1 1 1 0 0,-1-1-1 0 0,0 1 0 0 0,-3-4 1 0 0,2 4 473 0 0,0-1 0 0 0,0 1 1 0 0,0 0-1 0 0,-1 0 0 0 0,0 0 0 0 0,1 0 0 0 0,-1 0 1 0 0,0 1-1 0 0,0 0 0 0 0,0 0 0 0 0,-1 0 0 0 0,1 0 1 0 0,0 1-1 0 0,-1 0 0 0 0,1-1 0 0 0,-1 2 0 0 0,-4-2 1 0 0,5 2-384 0 0,1 0 0 0 0,-1 0 0 0 0,0 0 0 0 0,0 1 0 0 0,0-1 0 0 0,1 1 0 0 0,-7 2 0 0 0,-5 3-149 0 0,0 1-1 0 0,1 1 0 0 0,0 0 0 0 0,0 1 1 0 0,1 0-1 0 0,0 1 0 0 0,1 0 0 0 0,0 1 1 0 0,1 0-1 0 0,-18 23 0 0 0,20-22-161 0 0,0 0 0 0 0,1 1 1 0 0,1 0-1 0 0,0 0 0 0 0,0 1 0 0 0,2 0 0 0 0,-1 0 0 0 0,2 1 1 0 0,0-1-1 0 0,1 1 0 0 0,-3 22 0 0 0,6-18-19 0 0,-1 0 0 0 0,2-1-1 0 0,4 28 1 0 0,-3-35-6 0 0,1 0 1 0 0,0 0-1 0 0,1 0 1 0 0,0 0-1 0 0,1-1 0 0 0,10 18 1 0 0,-4-10 17 0 0,2 0 1 0 0,16 20 0 0 0,-23-32-23 0 0,1 0 1 0 0,-1 0-1 0 0,1 0 1 0 0,0-1 0 0 0,0 0-1 0 0,1 0 1 0 0,-1-1 0 0 0,13 5-1 0 0,-10-5 36 0 0,0 0-1 0 0,1-1 1 0 0,-1-1-1 0 0,1 0 1 0 0,0 0 0 0 0,15 0-1 0 0,-9-3-414 0 0,0 0-1 0 0,0 0 1 0 0,25-7-1 0 0,7-5-5820 0 0,2-2-2125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5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3224 0 0,'0'0'672'0'0,"0"0"1614"0"0,-1 1 714 0 0,0 2-2307 0 0,-1 0-1 0 0,1 0 0 0 0,-1 0 0 0 0,1 1 0 0 0,0-1 1 0 0,0 0-1 0 0,1 0 0 0 0,-1 1 0 0 0,0 4 1 0 0,0 35 733 0 0,1-39-1211 0 0,4 226 2446 0 0,-3-167-2395 0 0,2 31 27 0 0,17 145 84 0 0,-10-159-2972 0 0,-7-63-1629 0 0,1-4-2036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5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14400 0 0,'0'0'661'0'0,"0"0"-17"0"0,0 0-287 0 0,0 0 330 0 0,2 0 193 0 0,79 6 1766 0 0,-35-3-2176 0 0,-26-2-231 0 0,22-1 0 0 0,417-27 1537 0 0,-377 23-1586 0 0,91 8-1 0 0,-153-2-150 0 0,-1 1 0 0 0,28 8 0 0 0,-42-9-37 0 0,0 0 0 0 0,-1 0-1 0 0,1 0 1 0 0,-1 0 0 0 0,5 4 0 0 0,5 3 97 0 0,-11-7-78 0 0,0 0 0 0 0,0 1 1 0 0,0 0-1 0 0,0-1 1 0 0,-1 1-1 0 0,1 0 1 0 0,-1 0-1 0 0,0 0 0 0 0,0 1 1 0 0,0-1-1 0 0,0 0 1 0 0,0 1-1 0 0,-1 0 0 0 0,0-1 1 0 0,1 1-1 0 0,0 4 1 0 0,0 5 19 0 0,1-1 1 0 0,-2 0 0 0 0,1 23-1 0 0,-11 152 242 0 0,2-96-198 0 0,-9 64 27 0 0,9-94-159 0 0,-12 73-211 0 0,4-28-1131 0 0,5 0-4094 0 0,3-66 1062 0 0,6-25-612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5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7832 0 0,'0'0'602'0'0,"6"17"1450"0"0,-2-14-1338 0 0,0-1-1 0 0,0 0 0 0 0,0 1 0 0 0,1-1 0 0 0,-1-1 1 0 0,1 1-1 0 0,-1-1 0 0 0,1 0 0 0 0,-1 0 1 0 0,9 1-1 0 0,9 2 132 0 0,3 2-46 0 0,1-2 0 0 0,0-1 0 0 0,40-1 0 0 0,44 1 344 0 0,57-1-132 0 0,-78-7-603 0 0,100-7 293 0 0,-3-16-348 0 0,-103 8-3541 0 0,-59 16-5085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5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42 3224 0 0,'0'0'428'0'0,"0"0"589"0"0,0 0 263 0 0,0 0 52 0 0,0 0 13 0 0,0 0 14 0 0,0 0 8 0 0,0 0 1 0 0,-7-1 1629 0 0,-8-6-1932 0 0,0 0 0 0 0,-30-9 0 0 0,28 11-1035 0 0,3 0-3415 0 0,13 4-2356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0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3224 0 0,'-4'-4'1742'0'0,"3"3"2836"0"0,0 0 4708 0 0,-5-2-8614 0 0,13 3-1215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0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6912 0 0,'0'0'528'0'0,"0"0"-110"0"0,1 0 806 0 0,43-5 4922 0 0,-32 2-5157 0 0,24 0-1 0 0,222 3 2577 0 0,-153-5-3161 0 0,145-25 0 0 0,-216 25-191 0 0,0 2 1 0 0,0 1-1 0 0,59 4 0 0 0,-71 2-207 0 0,6 1-2769 0 0,-27-5-4367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0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 2760 0 0,'0'-32'635'0'0,"0"31"1367"0"0,-2 1 678 0 0,-1 2-1827 0 0,1 0 0 0 0,-1 0 1 0 0,0 1-1 0 0,1-1 0 0 0,-1 0 0 0 0,-1 4 0 0 0,-12 19 1599 0 0,8-8-1839 0 0,-7 22 0 0 0,12-29-74 0 0,-13 38-264 0 0,2 1 1 0 0,3 0-1 0 0,2 1 0 0 0,1 0 0 0 0,4 0 1 0 0,1 1-1 0 0,2 0 0 0 0,13 97 0 0 0,-11-141-265 0 0,0 1 0 0 0,1-1 0 0 0,0 0 0 0 0,0 1 0 0 0,0-1 0 0 0,1 0-1 0 0,1 0 1 0 0,-1-1 0 0 0,1 1 0 0 0,0-1 0 0 0,0 1 0 0 0,1-1 0 0 0,0-1 0 0 0,7 8-1 0 0,-11-12-8 0 0,1 0-1 0 0,-1 0 1 0 0,1 0-1 0 0,-1 0 1 0 0,1-1-1 0 0,0 1 0 0 0,-1 0 1 0 0,1-1-1 0 0,0 1 1 0 0,0-1-1 0 0,-1 1 0 0 0,1-1 1 0 0,0 0-1 0 0,0 0 1 0 0,0 0-1 0 0,0 0 1 0 0,-1 0-1 0 0,1 0 0 0 0,0-1 1 0 0,0 1-1 0 0,0 0 1 0 0,-1-1-1 0 0,1 0 1 0 0,0 1-1 0 0,-1-1 0 0 0,1 0 1 0 0,2-1-1 0 0,5-3 3 0 0,-1-1 0 0 0,0 0 0 0 0,14-12 0 0 0,-13 9 17 0 0,1-1 0 0 0,-2 0 0 0 0,1 0 0 0 0,-2-1 0 0 0,10-17-1 0 0,28-65 130 0 0,-20 40-87 0 0,112-259 140 0 0,-127 282-202 0 0,7-39 0 0 0,1-2 0 0 0,-13 53 0 0 0,-4 13 0 0 0,0 1 0 0 0,0-1 0 0 0,0 1 0 0 0,4-8 0 0 0,-2 8 14 0 0,-4 7 6 0 0,-1-1 0 0 0,1 1 0 0 0,0 0 0 0 0,0 0-1 0 0,0 0 1 0 0,0 0 0 0 0,0 0 0 0 0,0 0 0 0 0,0 3 0 0 0,-1 6 41 0 0,-22 76 243 0 0,-24 104 219 0 0,40-150-352 0 0,2 0 0 0 0,-2 70 0 0 0,8-94-159 0 0,2 38 42 0 0,-2-51-50 0 0,1 0-1 0 0,0 0 1 0 0,0 0 0 0 0,0 0-1 0 0,1 0 1 0 0,0-1-1 0 0,0 1 1 0 0,4 7-1 0 0,-4-11-94 0 0,-1 1 1 0 0,1 0-1 0 0,0 0 0 0 0,0 0 0 0 0,0-1 0 0 0,0 1 1 0 0,0-1-1 0 0,1 0 0 0 0,-1 0 0 0 0,0 1 0 0 0,1-1 1 0 0,-1-1-1 0 0,1 1 0 0 0,-1 0 0 0 0,1-1 0 0 0,-1 1 1 0 0,1-1-1 0 0,3 1 0 0 0,2-1-751 0 0,-1 0 0 0 0,0 0-1 0 0,1-1 1 0 0,-1 0 0 0 0,11-2 0 0 0,8-5-6203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0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77 4608 0 0,'-13'-23'-946'0'0,"10"17"2038"0"0,0 0-1 0 0,0 1 1 0 0,-1-1-1 0 0,1 1 1 0 0,-1 0-1 0 0,-5-5 1 0 0,7 9-710 0 0,1 0 0 0 0,-1-1 1 0 0,1 1-1 0 0,-1 1 0 0 0,1-1 0 0 0,-1 0 0 0 0,0 0 1 0 0,1 1-1 0 0,-1-1 0 0 0,0 1 0 0 0,0-1 1 0 0,1 1-1 0 0,-1 0 0 0 0,0-1 0 0 0,0 1 1 0 0,0 0-1 0 0,0 0 0 0 0,1 0 0 0 0,-1 1 1 0 0,0-1-1 0 0,0 0 0 0 0,0 1 0 0 0,1-1 1 0 0,-1 1-1 0 0,0 0 0 0 0,-2 1 0 0 0,-7 4 35 0 0,0 0 0 0 0,1 1 0 0 0,-1 1 0 0 0,1-1 0 0 0,1 2 0 0 0,-1 0 0 0 0,-13 16 0 0 0,12-10-301 0 0,0 0 0 0 0,1 1-1 0 0,-11 21 1 0 0,16-26-83 0 0,1 0 1 0 0,-5 21-1 0 0,8-29-34 0 0,0 1 1 0 0,1 0 0 0 0,0 0-1 0 0,0-1 1 0 0,0 1-1 0 0,0 0 1 0 0,1-1 0 0 0,-1 1-1 0 0,1 0 1 0 0,0-1-1 0 0,0 1 1 0 0,0-1-1 0 0,1 1 1 0 0,-1-1 0 0 0,1 1-1 0 0,0-1 1 0 0,0 0-1 0 0,0 0 1 0 0,0 0-1 0 0,0 0 1 0 0,4 3 0 0 0,1 1-21 0 0,0 0 1 0 0,1-1-1 0 0,-1 0 1 0 0,1 0 0 0 0,0-1-1 0 0,16 8 1 0 0,-20-10 18 0 0,0-1 1 0 0,0 1-1 0 0,0-1 0 0 0,0 1 1 0 0,-1 0-1 0 0,1 1 1 0 0,4 5-1 0 0,12 11 4 0 0,-19-19 0 0 0,1 0 1 0 0,-1 0-1 0 0,0 1 0 0 0,0-1 0 0 0,0 0 1 0 0,0 1-1 0 0,0-1 0 0 0,0 0 0 0 0,0 1 1 0 0,-1-1-1 0 0,1 1 0 0 0,-1-1 0 0 0,1 1 1 0 0,-1 0-1 0 0,1-1 0 0 0,-1 1 0 0 0,0-1 1 0 0,0 1-1 0 0,0 1 0 0 0,0 1 9 0 0,0-1 0 0 0,-1 1 0 0 0,1-1 0 0 0,-1 1 0 0 0,0-1 0 0 0,0 0 0 0 0,0 1 0 0 0,-4 5 0 0 0,2-3 5 0 0,-1 0 0 0 0,0 0 0 0 0,0 0 0 0 0,0-1 0 0 0,-1 0 0 0 0,0 1 0 0 0,0-2 0 0 0,-11 9 0 0 0,-33 14-12 0 0,43-24-26 0 0,1-1-1 0 0,-1 0 1 0 0,1 0-1 0 0,-1 0 1 0 0,0-1-1 0 0,1 0 1 0 0,-9 0-1 0 0,13-1-10 0 0,0-1 1 0 0,1 1-1 0 0,-1-1 0 0 0,0 0 0 0 0,1 1 0 0 0,-1-1 0 0 0,1 0 1 0 0,-1 0-1 0 0,1 1 0 0 0,-1-1 0 0 0,1 0 0 0 0,-1 0 0 0 0,1 0 0 0 0,0 0 1 0 0,0 0-1 0 0,-1 1 0 0 0,1-1 0 0 0,0-2 0 0 0,0 0-153 0 0,1-1 0 0 0,0 1 0 0 0,0 0 0 0 0,0 0 0 0 0,0 0-1 0 0,0-1 1 0 0,1 1 0 0 0,0 1 0 0 0,-1-1 0 0 0,1 0 0 0 0,4-5 0 0 0,2-1-2315 0 0,-1 1 1 0 0,12-10 0 0 0,-1 2-4037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0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4608 0 0,'0'0'208'0'0,"-9"8"32"0"0,3 4 806 0 0,1 0 0 0 0,0 0-1 0 0,1 1 1 0 0,-6 25 0 0 0,-3 56 7539 0 0,6-38-6250 0 0,-5 67-1887 0 0,10-83-394 0 0,-1 13-10 0 0,2-51-32 0 0,1 1 0 0 0,0-1 0 0 0,0 1 0 0 0,1-1 1 0 0,-1 1-1 0 0,1-1 0 0 0,-1 0 0 0 0,1 1 0 0 0,1 2 0 0 0,3 17-1501 0 0,1-32-247 0 0,-4 9 1288 0 0,7-8-1431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0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196 236 2304 0 0,'6'-27'112'0'0,"2"-39"0"0"0,-1 20 1148 0 0,-5 36 725 0 0,7-18 5627 0 0,0 3-2438 0 0,-8 23-5049 0 0,-1 1 0 0 0,1-1 0 0 0,-1 1-1 0 0,1 0 1 0 0,-1-1 0 0 0,1 1-1 0 0,0-1 1 0 0,0 1 0 0 0,0 0 0 0 0,0 0-1 0 0,0-1 1 0 0,0 1 0 0 0,0 0-1 0 0,0 0 1 0 0,0 0 0 0 0,0 0 0 0 0,3-1-1 0 0,-1 0 21 0 0,0 1-1 0 0,0 0 0 0 0,0 0 0 0 0,1 0 1 0 0,-1 0-1 0 0,0 0 0 0 0,7 0 1 0 0,3 1 11 0 0,1 0 1 0 0,-1 1-1 0 0,16 2 0 0 0,-22-2-110 0 0,-4-1-36 0 0,1 1 1 0 0,0 0-1 0 0,-1 0 1 0 0,1 0-1 0 0,-1 0 1 0 0,1 0-1 0 0,-1 0 0 0 0,0 1 1 0 0,1 0-1 0 0,-1 0 1 0 0,0 0-1 0 0,0 0 0 0 0,0 0 1 0 0,-1 1-1 0 0,1-1 1 0 0,0 1-1 0 0,-1-1 1 0 0,1 1-1 0 0,-1 0 0 0 0,0 0 1 0 0,0 0-1 0 0,0 1 1 0 0,-1-1-1 0 0,1 0 1 0 0,-1 1-1 0 0,0-1 0 0 0,0 1 1 0 0,0-1-1 0 0,1 6 1 0 0,-2-3 11 0 0,1 1 1 0 0,-1 0-1 0 0,0 0 1 0 0,0-1-1 0 0,-1 1 1 0 0,0 0-1 0 0,0-1 1 0 0,-1 1-1 0 0,0-1 1 0 0,0 1 0 0 0,0-1-1 0 0,-1 0 1 0 0,0 0-1 0 0,0 0 1 0 0,-5 6-1 0 0,-17 23-51 0 0,-53 58 0 0 0,50-71-268 0 0,24-19 226 0 0,0-1 0 0 0,1 1 0 0 0,-1 0 0 0 0,0 0 0 0 0,1 0 0 0 0,0 1 0 0 0,0-1 0 0 0,0 1 0 0 0,0 0 0 0 0,-3 6 0 0 0,6-9-113 0 0,0-1 12 0 0,0 0 51 0 0,0 0 22 0 0,0 0 3 0 0,0 0 2 0 0,0 0 6 0 0,0 0 6 0 0,13 4-64 0 0,1-1 94 0 0,0 0 0 0 0,1 0 0 0 0,18 0 0 0 0,-15-2-5 0 0,24 6-1 0 0,-12-1 56 0 0,-18-4-2 0 0,0 0 0 0 0,0 1 0 0 0,11 5 0 0 0,-19-7 10 0 0,0 1 0 0 0,-1 0 0 0 0,1 0 0 0 0,0 1 0 0 0,-1-1 0 0 0,0 1 0 0 0,0-1 0 0 0,0 1 0 0 0,0 0 0 0 0,0 0 0 0 0,0 0 1 0 0,-1 1-1 0 0,3 2 0 0 0,-5-5-2 0 0,0 0 0 0 0,0-1 1 0 0,0 1-1 0 0,0 0 0 0 0,0-1 1 0 0,0 1-1 0 0,0-1 0 0 0,0 1 0 0 0,-1 0 1 0 0,1-1-1 0 0,0 1 0 0 0,0-1 1 0 0,0 1-1 0 0,-1 0 0 0 0,1-1 0 0 0,0 1 1 0 0,-1 0-1 0 0,0 1 15 0 0,1-2-19 0 0,-1 3 36 0 0,0 0 1 0 0,0 0-1 0 0,0 0 0 0 0,0 0 1 0 0,0 0-1 0 0,-1-1 0 0 0,1 1 0 0 0,-1 0 1 0 0,0-1-1 0 0,0 1 0 0 0,0-1 0 0 0,0 1 1 0 0,0-1-1 0 0,-1 0 0 0 0,1 0 0 0 0,-1 0 1 0 0,-5 3-1 0 0,-15 8 392 0 0,-2-1 0 0 0,1-1 0 0 0,-39 12 1 0 0,34-14-115 0 0,2 1 1 0 0,-46 24 0 0 0,54-22-216 0 0,-1-2 1 0 0,0 0-1 0 0,0-1 0 0 0,-27 7 0 0 0,20-8-52 0 0,18-5-48 0 0,1 0-1 0 0,-1-1 1 0 0,0-1 0 0 0,0 1 0 0 0,-10 0 0 0 0,18-3-362 0 0,1 1-1 0 0,-1-1 0 0 0,1 0 1 0 0,0 1-1 0 0,-1-1 0 0 0,1 1 1 0 0,0-1-1 0 0,-1 0 1 0 0,1 1-1 0 0,0-1 0 0 0,0 1 1 0 0,-1-1-1 0 0,1 0 0 0 0,0 0 1 0 0,0 1-1 0 0,0-1 0 0 0,0 0 1 0 0,0-1-1 0 0,3-10-7314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2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45 4144 0 0,'1'-1'319'0'0,"9"-15"28"0"0,-9 16-213 0 0,-1-1 0 0 0,1 1 0 0 0,-1-1 0 0 0,0 0 1 0 0,1 1-1 0 0,-1-1 0 0 0,0 0 0 0 0,1 1 0 0 0,-1-1 0 0 0,0 0 0 0 0,0 1 0 0 0,0-1 0 0 0,0 0 0 0 0,1-1 0 0 0,1-5 2394 0 0,-2 5 127 0 0,1 0-177 0 0,2-3 1339 0 0,-4 13 2161 0 0,-1 0-3998 0 0,1 0-3518 0 0,-1 2 1660 0 0,0-1 1 0 0,0 1-1 0 0,-1-1 0 0 0,-5 13 0 0 0,4-14-53 0 0,1 1 0 0 0,0-1 0 0 0,1 1 0 0 0,-3 18 0 0 0,1-3-10 0 0,0 0 0 0 0,-1 1 0 0 0,-10 27 0 0 0,0-2-11 0 0,13-43-49 0 0,1-5 2 0 0,0 0 0 0 0,1 1 0 0 0,0-1 0 0 0,-1 0 0 0 0,1 1-1 0 0,0-1 1 0 0,0 0 0 0 0,0 1 0 0 0,0-1 0 0 0,0 0 0 0 0,1 1 0 0 0,0 3 0 0 0,2 4 42 0 0,3-4-33 0 0,-3-5-10 0 0,-1 0 0 0 0,0 1 0 0 0,0-1 0 0 0,1 0 0 0 0,-1 0 0 0 0,0 0 0 0 0,1-1 0 0 0,-1 1 0 0 0,1-1 0 0 0,0 1 0 0 0,-1-1 0 0 0,1 0 0 0 0,-1 0 0 0 0,1 0 0 0 0,-1 0 0 0 0,1 0 0 0 0,-1-1 0 0 0,5 0 0 0 0,104-12-64 0 0,-105 12 64 0 0,0 0 0 0 0,0 0 0 0 0,0 0 0 0 0,0 1 0 0 0,0 0 0 0 0,0 0 0 0 0,0 0 0 0 0,0 1 0 0 0,-1 0 0 0 0,1 0 0 0 0,0 0 0 0 0,0 1 0 0 0,-1 0 0 0 0,1 0 0 0 0,-1 0 0 0 0,1 1 0 0 0,-1 0 0 0 0,6 4 0 0 0,1 5-2 0 0,-11-6 5 0 0,-2-3 7 0 0,2 1 0 0 0,-1 1 0 0 0,0 0 0 0 0,0-1 1 0 0,-1 1-1 0 0,1 0 0 0 0,-1-1 0 0 0,0 1 0 0 0,-1 0 1 0 0,1-1-1 0 0,-3 5 0 0 0,0 0 16 0 0,0-2 1 0 0,-1 1-1 0 0,0 0 0 0 0,-10 12 1 0 0,1-6 11 0 0,0 0 0 0 0,-1-1 0 0 0,0 0 0 0 0,-19 11 1 0 0,24-17-33 0 0,-9 5 31 0 0,1-1 1 0 0,-30 14 0 0 0,42-23-32 0 0,0 1 1 0 0,0-1-1 0 0,-1-1 1 0 0,1 1-1 0 0,-1-1 0 0 0,1 0 1 0 0,-1 0-1 0 0,0-1 1 0 0,1 0-1 0 0,-1 0 0 0 0,1-1 1 0 0,-10-1-1 0 0,13 1-11 0 0,-4 0-170 0 0,0-1-1 0 0,1 0 1 0 0,-1 0 0 0 0,0-1 0 0 0,-6-3-1 0 0,12 5 128 0 0,-1 1 0 0 0,1-1 0 0 0,0 0 0 0 0,0 0-1 0 0,0 0 1 0 0,0 0 0 0 0,-1 0 0 0 0,1 0 0 0 0,1 0 0 0 0,-1 0-1 0 0,0 0 1 0 0,0-1 0 0 0,0 1 0 0 0,0 0 0 0 0,1 0-1 0 0,-1-1 1 0 0,1 1 0 0 0,-1-1 0 0 0,1 1 0 0 0,-1 0 0 0 0,1-1-1 0 0,0 1 1 0 0,0-1 0 0 0,0 1 0 0 0,0-1 0 0 0,0 1-1 0 0,0-1 1 0 0,0 1 0 0 0,0-1 0 0 0,1 1 0 0 0,0-3 0 0 0,11-22-3992 0 0,-7 17 477 0 0,5-10-3523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2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93 4144 0 0,'-15'0'319'0'0,"15"0"-318"0"0,0 0 1 0 0,0 0 0 0 0,-1 0 0 0 0,1 0 0 0 0,0 0 0 0 0,0 0 0 0 0,0 0 0 0 0,0 0 0 0 0,0 0 0 0 0,0 0-1 0 0,0 0 1 0 0,0 0 0 0 0,-1 0 0 0 0,1 0 0 0 0,0 0 0 0 0,0 0 0 0 0,0 0 0 0 0,0 0 0 0 0,0 0 0 0 0,0 0-1 0 0,0 0 1 0 0,0 0 0 0 0,0 0 0 0 0,0 0 0 0 0,-1 1 0 0 0,1-1 0 0 0,0 0 0 0 0,0 0 0 0 0,0 0 0 0 0,0 0-1 0 0,0 0 1 0 0,0 0 0 0 0,0 0 0 0 0,0 0 0 0 0,0 0 0 0 0,0 1 0 0 0,0-1 0 0 0,0 0 0 0 0,0 0 0 0 0,0 0-1 0 0,0 0 1 0 0,0 0 0 0 0,0 0 0 0 0,0 0 0 0 0,0 0 0 0 0,0 1 0 0 0,0-1 0 0 0,0 0 0 0 0,0 0 0 0 0,0 0-1 0 0,0 0 1 0 0,0 0 0 0 0,0 0 0 0 0,0 0 0 0 0,0 0 0 0 0,0 1 0 0 0,0-1 0 0 0,1 0 6 0 0,-1 0-1 0 0,0 0 1 0 0,0-1 0 0 0,0 1 0 0 0,0 0-1 0 0,0 0 1 0 0,0 0 0 0 0,0 0 0 0 0,0 0-1 0 0,0 0 1 0 0,0 0 0 0 0,0 0 0 0 0,0 0-1 0 0,0 0 1 0 0,0 0 0 0 0,0 0 0 0 0,0 0-1 0 0,0 0 1 0 0,0 0 0 0 0,0 0 0 0 0,0 0-1 0 0,0 0 1 0 0,0 0 0 0 0,1 0 0 0 0,-1 0-1 0 0,0 0 1 0 0,0 0 0 0 0,0 0 0 0 0,0 0-1 0 0,0 0 1 0 0,0 0 0 0 0,0 0 0 0 0,0 0 0 0 0,0 0-1 0 0,0 0 1 0 0,0 0 0 0 0,0 0 0 0 0,0 0-1 0 0,0 0 1 0 0,0 0 0 0 0,0 0 0 0 0,1 0-1 0 0,-1 0 1 0 0,0 0 0 0 0,0 0 0 0 0,0 0-1 0 0,0 0 1 0 0,0 0 0 0 0,0 0 0 0 0,0 0-1 0 0,0 0 1 0 0,0 0 0 0 0,0 0 0 0 0,0 0-1 0 0,0 0 1 0 0,0 1 0 0 0,0-1 0 0 0,0 0-1 0 0,0 0 1 0 0,0 0 0 0 0,0 0 0 0 0,0 0-1 0 0,0 0 1 0 0,-2-3 1518 0 0,2 3-1099 0 0,0 0 1 0 0,0 0-1 0 0,-1-1 1 0 0,1 1-1 0 0,0 0 1 0 0,-1 0-1 0 0,1 0 1 0 0,0 0-1 0 0,-1 0 1 0 0,1 0-1 0 0,0 0 1 0 0,-1 0-1 0 0,1 0 1 0 0,0 0-1 0 0,-1 1 1 0 0,1-1-1 0 0,0 0 1 0 0,0 0-1 0 0,-1 0 1 0 0,1 0-1 0 0,0 0 1 0 0,-1 0-1 0 0,1 1 1 0 0,0-1-1 0 0,0 0 1 0 0,-1 0-1 0 0,1 0 1 0 0,0 1-1 0 0,-2 3 339 0 0,2-3 525 0 0,0-1-126 0 0,0 0-120 0 0,2 0-907 0 0,0-1-1 0 0,0 1 0 0 0,0 0 1 0 0,0 0-1 0 0,0-1 0 0 0,0 1 0 0 0,0 1 1 0 0,3-1-1 0 0,7 1 110 0 0,6-4-23 0 0,0-1 0 0 0,0 0 1 0 0,0-1-1 0 0,-1-1 0 0 0,31-16 0 0 0,11-2-42 0 0,-35 11-52 0 0,6-1-2004 0 0,-11 8-6899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2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256 246 9008 0 0,'1'-3'413'0'0,"3"-4"-258"0"0,-1 0 0 0 0,0 0 0 0 0,-1 0 0 0 0,0-1 0 0 0,0 1 0 0 0,0-1 0 0 0,-1 1 0 0 0,0-1 0 0 0,-1 1 0 0 0,0-1 0 0 0,0 0 0 0 0,-2-10 0 0 0,2 14 132 0 0,-2-9 1194 0 0,0 0 1 0 0,-5-14-1 0 0,6 23-1169 0 0,-1 0-1 0 0,0 0 0 0 0,0 0 1 0 0,0 0-1 0 0,0 0 0 0 0,0 1 0 0 0,-1-1 1 0 0,1 1-1 0 0,-1-1 0 0 0,-5-4 0 0 0,3 4-22 0 0,0 0 0 0 0,0 1 0 0 0,0 0 0 0 0,0 0 0 0 0,0 0-1 0 0,-1 0 1 0 0,1 1 0 0 0,-8-3 0 0 0,10 4-222 0 0,0 1-1 0 0,0-1 1 0 0,0 1 0 0 0,0 0 0 0 0,0-1-1 0 0,0 1 1 0 0,0 1 0 0 0,0-1 0 0 0,0 0-1 0 0,0 1 1 0 0,0 0 0 0 0,0-1 0 0 0,0 1-1 0 0,0 0 1 0 0,0 0 0 0 0,1 1 0 0 0,-1-1-1 0 0,0 1 1 0 0,-2 2 0 0 0,-2 2-53 0 0,0 0-1 0 0,0 0 1 0 0,1 1 0 0 0,1 0 0 0 0,-1 1-1 0 0,1-1 1 0 0,0 1 0 0 0,0 0 0 0 0,-5 15-1 0 0,0 3 83 0 0,-13 53 0 0 0,15-46-123 0 0,2 1 0 0 0,2 0 0 0 0,1 0 0 0 0,1 0 0 0 0,3 38 0 0 0,0-67 29 0 0,0 1 1 0 0,0-1-1 0 0,1 0 1 0 0,3 10-1 0 0,2 7-4 0 0,-6-20 3 0 0,-1 0-1 0 0,1 0 1 0 0,0 0 0 0 0,0 0-1 0 0,0 0 1 0 0,1 0-1 0 0,-1 0 1 0 0,0 0-1 0 0,1-1 1 0 0,-1 1 0 0 0,1 0-1 0 0,-1-1 1 0 0,1 1-1 0 0,0-1 1 0 0,0 0-1 0 0,0 1 1 0 0,0-1 0 0 0,0 0-1 0 0,0 0 1 0 0,0 0-1 0 0,0 0 1 0 0,0-1-1 0 0,3 1 1 0 0,-1 0-3 0 0,0 0 1 0 0,0 0-1 0 0,0-1 1 0 0,0 0-1 0 0,0 0 1 0 0,0 0-1 0 0,0 0 0 0 0,0-1 1 0 0,0 0-1 0 0,0 0 1 0 0,0 0-1 0 0,4-2 1 0 0,6-1-54 0 0,8-5 2 0 0,-8 0 109 0 0,-1 0 0 0 0,0 0 0 0 0,0-1 0 0 0,-1-1 0 0 0,0 0 0 0 0,-1-1 0 0 0,15-19 0 0 0,-10 9-98 0 0,-10 14-10 0 0,1 0 1 0 0,-2 0-1 0 0,1-1 1 0 0,-1 0 0 0 0,0 0-1 0 0,-1 0 1 0 0,6-17-1 0 0,4-18 52 0 0,-11 32 0 0 0,-3 3-6 0 0,-3 13 22 0 0,3-3 2 0 0,-9 44 602 0 0,7-36-569 0 0,0 0 0 0 0,1 0-1 0 0,0 0 1 0 0,0 13 0 0 0,-1 16-57 0 0,0-28 6 0 0,0 0 0 0 0,1 1 0 0 0,0-1 0 0 0,0 1 0 0 0,2 13 0 0 0,1 23 0 0 0,-2-35 3 0 0,0 0-1 0 0,1 1 1 0 0,5 22 0 0 0,-6-33 29 0 0,0-2-81 0 0,0 0-85 0 0,0 0-158 0 0,0 0-69 0 0,0 0-14 0 0,0-1 169 0 0,0-1-1 0 0,0 1 0 0 0,0-1 0 0 0,0 1 1 0 0,1-1-1 0 0,-1 0 0 0 0,0 1 0 0 0,1-1 1 0 0,-1 1-1 0 0,1 0 0 0 0,-1-1 1 0 0,1 1-1 0 0,0-1 0 0 0,1 0 0 0 0,4-15-1696 0 0,-5 11 1110 0 0,-1 1-1 0 0,0 0 0 0 0,0 0 1 0 0,0 0-1 0 0,-1-1 0 0 0,-2-9 1 0 0,-2 1-4103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64 13248 0 0,'0'0'604'0'0,"0"0"-14"0"0,-1-1-376 0 0,-3-3-28 0 0,4 3 656 0 0,0 1 279 0 0,0 0 51 0 0,0 0-63 0 0,0 0-305 0 0,0 0-131 0 0,0 0-29 0 0,0 0-56 0 0,16 1 185 0 0,-12-1-721 0 0,-1 0-1 0 0,1 0 1 0 0,-1 0-1 0 0,1 0 1 0 0,0 0-1 0 0,3-2 1 0 0,52-10 365 0 0,37-9-252 0 0,-29 9-1079 0 0,-60 9-751 0 0,0 2 0 0 0,1-1 1 0 0,10-1-1 0 0,-2 1-5193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2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 4608 0 0,'-1'-1'23'0'0,"0"1"1"0"0,1 0 0 0 0,-1-1-1 0 0,0 1 1 0 0,0 0-1 0 0,1 0 1 0 0,-1-1 0 0 0,0 1-1 0 0,0 0 1 0 0,1 0 0 0 0,-1 0-1 0 0,0 0 1 0 0,0 0-1 0 0,0 0 1 0 0,1 0 0 0 0,-1 0-1 0 0,0 0 1 0 0,0 1-1 0 0,0-1 1 0 0,1 0 0 0 0,-1 0-1 0 0,0 1 1 0 0,0-1-1 0 0,1 1 1 0 0,-1-1 0 0 0,0 0-1 0 0,1 1 1 0 0,-1-1-1 0 0,1 1 1 0 0,-1 0 0 0 0,0-1-1 0 0,1 1 1 0 0,-1 0-1 0 0,-3 4 1210 0 0,1 0 0 0 0,0 0 0 0 0,-5 10 0 0 0,2-3 1997 0 0,-11 26 841 0 0,1 20-2767 0 0,6-16-618 0 0,-53 205 606 0 0,60-236-1680 0 0,-4 18 1063 0 0,7-27-1181 0 0,-1-1 0 0 0,1 0 1 0 0,0 1-1 0 0,0-1 0 0 0,0 0 0 0 0,1 1 1 0 0,-1-1-1 0 0,0 0 0 0 0,0 1 1 0 0,2 1-1 0 0,-2-3-5367 0 0</inkml:trace>
  <inkml:trace contextRef="#ctx0" brushRef="#br0" timeOffset="1">149 6 9560 0 0,'0'0'432'0'0,"0"0"-4"0"0,0 0-107 0 0,0 0 560 0 0,0 0 278 0 0,0 0 52 0 0,2 2-79 0 0,1 1-926 0 0,-1 0 1 0 0,0 0-1 0 0,0 1 1 0 0,0-1 0 0 0,0 1-1 0 0,0-1 1 0 0,-1 1-1 0 0,0 0 1 0 0,2 5 0 0 0,2 9 288 0 0,-1-7-186 0 0,-1 0 1 0 0,-1 1-1 0 0,0 0 0 0 0,1 16 1 0 0,1 13 335 0 0,5 32 481 0 0,-7-46-188 0 0,9 35 0 0 0,-11-59-626 0 0,0-3-16 0 0,0 0-68 0 0,10-9 160 0 0,-3-1-284 0 0,0 1-1 0 0,-1-1 1 0 0,0-1-1 0 0,8-19 1 0 0,-5 13-6 0 0,23-65 510 0 0,-17 51-1884 0 0,25-40-1 0 0,-12 24-1431 0 0,-15 29 937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3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10136 0 0,'-4'5'918'0'0,"-1"2"-442"0"0,1 1 0 0 0,0 0 0 0 0,0 0 0 0 0,1 0-1 0 0,0 1 1 0 0,-3 12 0 0 0,1 2 1209 0 0,-2 29 0 0 0,5 31-122 0 0,1-20-658 0 0,-2-15-433 0 0,3 1 0 0 0,5 49 0 0 0,-4-97-392 0 0,3 4-32 0 0,-4-4-124 0 0,1-1 63 0 0,-1 0 0 0 0,0 0-1 0 0,0 0 1 0 0,0 0 0 0 0,0 0-1 0 0,0 0 1 0 0,0 0-1 0 0,1 1 1 0 0,-1-1 0 0 0,0 0-1 0 0,0 0 1 0 0,0 0 0 0 0,0 0-1 0 0,0 0 1 0 0,1 0 0 0 0,-1 0-1 0 0,0 0 1 0 0,0 0 0 0 0,0 0-1 0 0,0 0 1 0 0,0 0-1 0 0,1 0 1 0 0,-1 0 0 0 0,0 0-1 0 0,0 0 1 0 0,0 0 0 0 0,0 0-1 0 0,0 0 1 0 0,1 0 0 0 0,-1-1-1 0 0,0 1 1 0 0,0 0-1 0 0,0 0 1 0 0,0 0 0 0 0,0 0-1 0 0,0 0 1 0 0,0 0 0 0 0,1 0-1 0 0,-1 0 1 0 0,0-1 0 0 0,0 1-1 0 0,0 0 1 0 0,0 0 0 0 0,7-5-748 0 0,-6 4 647 0 0,1-1-188 0 0,-1-1 0 0 0,1 1 0 0 0,-1-1 0 0 0,1 0 1 0 0,-1 1-1 0 0,0-1 0 0 0,0 0 0 0 0,0 0 0 0 0,0-5 0 0 0,3-29-2886 0 0,-3 25 2096 0 0,-1-21-3886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B6DDB-5A06-4640-AD81-F14D728CB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6B9DD6-2786-4753-86CD-7BAE3F1C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6AFD0-3DE6-424F-9481-170AF54F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28E3F-A358-4588-B53D-BD928158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B856B-01F6-45E2-B4C8-33543381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2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A0F3D-5674-4CC0-BF2C-C636F863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5D658A-6134-4C75-90D3-EF33265DF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4825A-5FD2-41B1-9277-81345514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ABBCA-A534-4755-8374-BFC97AA9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B8831-C590-4741-8E09-7A741ACE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9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50EB2-EDD9-4627-B1F4-F5B5F5067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13529C-E967-4995-A18E-2CAD1A59E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3CC7F-18FA-4C38-9E50-208665EA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030C2-7A2C-4349-AC76-61AC20E8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9D8CE-94CA-4708-8AF3-D710E899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5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A2A4C-CCC5-4E77-BF34-CAA48711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709D2-518E-48BB-A9E7-2568EC59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831F3-49D5-4DD8-B4A5-C58E4C17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FA128-55C7-4C18-8B3E-5E8E959E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BEB53-3F1C-42A8-A21A-63A6E709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1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5A602-D106-43A9-8B0D-F534F6BE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7D81F-4FC2-4179-9D98-A1301EDF2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4B22F-09C1-4CDF-B211-5148415B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F9903-8C8E-4AF2-AE4D-B148971A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26E27-53BD-4B4E-8730-F2E99833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1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46EE3-F178-4FCB-9707-7726BD60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11F8B-29F9-4E5A-B726-FA73F6921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161E9-5E47-4071-B14E-CB2707293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A885D-6A07-4F5B-9DBE-22CD2D70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51B9A-C87E-4067-A0B6-29D9C634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E4919-1F3D-41F1-9E4E-5935BA71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9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E07C5-1C7C-4AED-8C8B-4AEDB2E0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623B0-FE6C-4089-8FEB-2ACD6A98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2BFFC-5676-4CAD-B40D-26B4E6300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250DAB-1C7A-4CA3-90F2-BC8ACE30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3B568C-E0E5-404F-8530-75C662EA0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E6084A-382E-433F-A998-3F332AF2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13B6F8-0CBE-44F8-86C0-D05EA752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6A304E-118D-44AC-BD2A-F76670AA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404AA-45A1-4460-AFBA-02D60D5D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3F284E-093D-4075-8EB1-BE7C4815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E162C-0750-4472-824B-838A41FD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214F62-3EED-4FA1-A920-788FB87D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4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D6B7E-065A-44DD-A7B6-E8DF4154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9201E2-B66C-494E-AA3C-1475631D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B426C-B3BD-4DF3-9283-AB4FDF81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7B52B-D84F-494C-A11F-41EC16EF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B7729-C7B1-44D8-9598-4657F2DD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AEB18-C88D-47A6-A788-09752A54E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41D16-9A74-4342-A7A6-7F4F6670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557D6-67BC-4CD1-91E2-030A6A70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BDD890-0F61-409F-BB58-2938E8CA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7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B8A96-14BB-4461-A48F-70A082FE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AAA98D-2F53-4E14-98F8-ABCD70840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48C92-C67B-47DE-9E48-58FBAA11C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20236-B3E8-41D0-BAC4-12824D2E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C3173-04E1-442F-BD8D-FA102EE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746B7B-ECEA-4717-B053-32677B1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9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F6F721F-149B-4E42-835F-8578468F828F}"/>
              </a:ext>
            </a:extLst>
          </p:cNvPr>
          <p:cNvGrpSpPr/>
          <p:nvPr userDrawn="1"/>
        </p:nvGrpSpPr>
        <p:grpSpPr>
          <a:xfrm>
            <a:off x="251211" y="190740"/>
            <a:ext cx="2488912" cy="369332"/>
            <a:chOff x="290286" y="203925"/>
            <a:chExt cx="2488912" cy="36933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0C9A94D-9929-4BC5-B744-1A5AF5926D01}"/>
                </a:ext>
              </a:extLst>
            </p:cNvPr>
            <p:cNvSpPr txBox="1"/>
            <p:nvPr/>
          </p:nvSpPr>
          <p:spPr>
            <a:xfrm>
              <a:off x="345518" y="203925"/>
              <a:ext cx="2433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CUHK(SZ) UAV@UGV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6178860-2AF2-4FC4-B4A5-0156E2A22A24}"/>
                </a:ext>
              </a:extLst>
            </p:cNvPr>
            <p:cNvCxnSpPr/>
            <p:nvPr/>
          </p:nvCxnSpPr>
          <p:spPr>
            <a:xfrm>
              <a:off x="290286" y="239094"/>
              <a:ext cx="0" cy="2989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4D2D4F1-513D-4090-A8EC-3226BEA262B3}"/>
              </a:ext>
            </a:extLst>
          </p:cNvPr>
          <p:cNvGrpSpPr/>
          <p:nvPr userDrawn="1"/>
        </p:nvGrpSpPr>
        <p:grpSpPr>
          <a:xfrm>
            <a:off x="11791460" y="6388127"/>
            <a:ext cx="191478" cy="298994"/>
            <a:chOff x="11801230" y="6388127"/>
            <a:chExt cx="191478" cy="29899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FAF262F-0BF9-406A-9EA8-629E5BBD19C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2708" y="6388127"/>
              <a:ext cx="0" cy="2989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82D0033-02BC-4B3A-B004-3E6E3839D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1230" y="6666818"/>
              <a:ext cx="19147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8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2.xml"/><Relationship Id="rId18" Type="http://schemas.openxmlformats.org/officeDocument/2006/relationships/image" Target="../media/image383.png"/><Relationship Id="rId26" Type="http://schemas.openxmlformats.org/officeDocument/2006/relationships/image" Target="../media/image387.png"/><Relationship Id="rId39" Type="http://schemas.openxmlformats.org/officeDocument/2006/relationships/customXml" Target="../ink/ink365.xml"/><Relationship Id="rId21" Type="http://schemas.openxmlformats.org/officeDocument/2006/relationships/customXml" Target="../ink/ink356.xml"/><Relationship Id="rId34" Type="http://schemas.openxmlformats.org/officeDocument/2006/relationships/image" Target="../media/image391.png"/><Relationship Id="rId42" Type="http://schemas.openxmlformats.org/officeDocument/2006/relationships/image" Target="../media/image395.png"/><Relationship Id="rId47" Type="http://schemas.openxmlformats.org/officeDocument/2006/relationships/customXml" Target="../ink/ink369.xml"/><Relationship Id="rId50" Type="http://schemas.openxmlformats.org/officeDocument/2006/relationships/image" Target="../media/image399.png"/><Relationship Id="rId55" Type="http://schemas.openxmlformats.org/officeDocument/2006/relationships/customXml" Target="../ink/ink373.xml"/><Relationship Id="rId7" Type="http://schemas.openxmlformats.org/officeDocument/2006/relationships/customXml" Target="../ink/ink349.xml"/><Relationship Id="rId12" Type="http://schemas.openxmlformats.org/officeDocument/2006/relationships/image" Target="../media/image380.png"/><Relationship Id="rId17" Type="http://schemas.openxmlformats.org/officeDocument/2006/relationships/customXml" Target="../ink/ink354.xml"/><Relationship Id="rId25" Type="http://schemas.openxmlformats.org/officeDocument/2006/relationships/customXml" Target="../ink/ink358.xml"/><Relationship Id="rId33" Type="http://schemas.openxmlformats.org/officeDocument/2006/relationships/customXml" Target="../ink/ink362.xml"/><Relationship Id="rId38" Type="http://schemas.openxmlformats.org/officeDocument/2006/relationships/image" Target="../media/image393.png"/><Relationship Id="rId46" Type="http://schemas.openxmlformats.org/officeDocument/2006/relationships/image" Target="../media/image397.png"/><Relationship Id="rId59" Type="http://schemas.openxmlformats.org/officeDocument/2006/relationships/customXml" Target="../ink/ink375.xml"/><Relationship Id="rId2" Type="http://schemas.openxmlformats.org/officeDocument/2006/relationships/image" Target="../media/image9.png"/><Relationship Id="rId16" Type="http://schemas.openxmlformats.org/officeDocument/2006/relationships/image" Target="../media/image382.png"/><Relationship Id="rId20" Type="http://schemas.openxmlformats.org/officeDocument/2006/relationships/image" Target="../media/image384.png"/><Relationship Id="rId29" Type="http://schemas.openxmlformats.org/officeDocument/2006/relationships/customXml" Target="../ink/ink360.xml"/><Relationship Id="rId41" Type="http://schemas.openxmlformats.org/officeDocument/2006/relationships/customXml" Target="../ink/ink366.xml"/><Relationship Id="rId54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7.png"/><Relationship Id="rId11" Type="http://schemas.openxmlformats.org/officeDocument/2006/relationships/customXml" Target="../ink/ink351.xml"/><Relationship Id="rId24" Type="http://schemas.openxmlformats.org/officeDocument/2006/relationships/image" Target="../media/image386.png"/><Relationship Id="rId32" Type="http://schemas.openxmlformats.org/officeDocument/2006/relationships/image" Target="../media/image390.png"/><Relationship Id="rId37" Type="http://schemas.openxmlformats.org/officeDocument/2006/relationships/customXml" Target="../ink/ink364.xml"/><Relationship Id="rId40" Type="http://schemas.openxmlformats.org/officeDocument/2006/relationships/image" Target="../media/image394.png"/><Relationship Id="rId45" Type="http://schemas.openxmlformats.org/officeDocument/2006/relationships/customXml" Target="../ink/ink368.xml"/><Relationship Id="rId53" Type="http://schemas.openxmlformats.org/officeDocument/2006/relationships/customXml" Target="../ink/ink372.xml"/><Relationship Id="rId58" Type="http://schemas.openxmlformats.org/officeDocument/2006/relationships/image" Target="../media/image403.png"/><Relationship Id="rId5" Type="http://schemas.openxmlformats.org/officeDocument/2006/relationships/customXml" Target="../ink/ink348.xml"/><Relationship Id="rId15" Type="http://schemas.openxmlformats.org/officeDocument/2006/relationships/customXml" Target="../ink/ink353.xml"/><Relationship Id="rId23" Type="http://schemas.openxmlformats.org/officeDocument/2006/relationships/customXml" Target="../ink/ink357.xml"/><Relationship Id="rId28" Type="http://schemas.openxmlformats.org/officeDocument/2006/relationships/image" Target="../media/image388.png"/><Relationship Id="rId36" Type="http://schemas.openxmlformats.org/officeDocument/2006/relationships/image" Target="../media/image392.png"/><Relationship Id="rId49" Type="http://schemas.openxmlformats.org/officeDocument/2006/relationships/customXml" Target="../ink/ink370.xml"/><Relationship Id="rId57" Type="http://schemas.openxmlformats.org/officeDocument/2006/relationships/customXml" Target="../ink/ink374.xml"/><Relationship Id="rId10" Type="http://schemas.openxmlformats.org/officeDocument/2006/relationships/image" Target="../media/image379.png"/><Relationship Id="rId19" Type="http://schemas.openxmlformats.org/officeDocument/2006/relationships/customXml" Target="../ink/ink355.xml"/><Relationship Id="rId31" Type="http://schemas.openxmlformats.org/officeDocument/2006/relationships/customXml" Target="../ink/ink361.xml"/><Relationship Id="rId44" Type="http://schemas.openxmlformats.org/officeDocument/2006/relationships/image" Target="../media/image396.png"/><Relationship Id="rId52" Type="http://schemas.openxmlformats.org/officeDocument/2006/relationships/image" Target="../media/image400.png"/><Relationship Id="rId60" Type="http://schemas.openxmlformats.org/officeDocument/2006/relationships/image" Target="../media/image404.png"/><Relationship Id="rId4" Type="http://schemas.openxmlformats.org/officeDocument/2006/relationships/image" Target="../media/image376.png"/><Relationship Id="rId9" Type="http://schemas.openxmlformats.org/officeDocument/2006/relationships/customXml" Target="../ink/ink350.xml"/><Relationship Id="rId14" Type="http://schemas.openxmlformats.org/officeDocument/2006/relationships/image" Target="../media/image381.png"/><Relationship Id="rId22" Type="http://schemas.openxmlformats.org/officeDocument/2006/relationships/image" Target="../media/image385.png"/><Relationship Id="rId27" Type="http://schemas.openxmlformats.org/officeDocument/2006/relationships/customXml" Target="../ink/ink359.xml"/><Relationship Id="rId30" Type="http://schemas.openxmlformats.org/officeDocument/2006/relationships/image" Target="../media/image389.png"/><Relationship Id="rId35" Type="http://schemas.openxmlformats.org/officeDocument/2006/relationships/customXml" Target="../ink/ink363.xml"/><Relationship Id="rId43" Type="http://schemas.openxmlformats.org/officeDocument/2006/relationships/customXml" Target="../ink/ink367.xml"/><Relationship Id="rId48" Type="http://schemas.openxmlformats.org/officeDocument/2006/relationships/image" Target="../media/image398.png"/><Relationship Id="rId56" Type="http://schemas.openxmlformats.org/officeDocument/2006/relationships/image" Target="../media/image402.png"/><Relationship Id="rId8" Type="http://schemas.openxmlformats.org/officeDocument/2006/relationships/image" Target="../media/image378.png"/><Relationship Id="rId51" Type="http://schemas.openxmlformats.org/officeDocument/2006/relationships/customXml" Target="../ink/ink371.xml"/><Relationship Id="rId3" Type="http://schemas.openxmlformats.org/officeDocument/2006/relationships/customXml" Target="../ink/ink34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png"/><Relationship Id="rId13" Type="http://schemas.openxmlformats.org/officeDocument/2006/relationships/customXml" Target="../ink/ink381.xml"/><Relationship Id="rId18" Type="http://schemas.openxmlformats.org/officeDocument/2006/relationships/image" Target="../media/image412.png"/><Relationship Id="rId3" Type="http://schemas.openxmlformats.org/officeDocument/2006/relationships/customXml" Target="../ink/ink376.xml"/><Relationship Id="rId7" Type="http://schemas.openxmlformats.org/officeDocument/2006/relationships/customXml" Target="../ink/ink378.xml"/><Relationship Id="rId12" Type="http://schemas.openxmlformats.org/officeDocument/2006/relationships/image" Target="../media/image409.png"/><Relationship Id="rId17" Type="http://schemas.openxmlformats.org/officeDocument/2006/relationships/customXml" Target="../ink/ink383.xml"/><Relationship Id="rId2" Type="http://schemas.openxmlformats.org/officeDocument/2006/relationships/image" Target="../media/image9.png"/><Relationship Id="rId16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6.png"/><Relationship Id="rId11" Type="http://schemas.openxmlformats.org/officeDocument/2006/relationships/customXml" Target="../ink/ink380.xml"/><Relationship Id="rId5" Type="http://schemas.openxmlformats.org/officeDocument/2006/relationships/customXml" Target="../ink/ink377.xml"/><Relationship Id="rId15" Type="http://schemas.openxmlformats.org/officeDocument/2006/relationships/customXml" Target="../ink/ink382.xml"/><Relationship Id="rId10" Type="http://schemas.openxmlformats.org/officeDocument/2006/relationships/image" Target="../media/image408.png"/><Relationship Id="rId4" Type="http://schemas.openxmlformats.org/officeDocument/2006/relationships/image" Target="../media/image405.png"/><Relationship Id="rId9" Type="http://schemas.openxmlformats.org/officeDocument/2006/relationships/customXml" Target="../ink/ink379.xml"/><Relationship Id="rId14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389.xml"/><Relationship Id="rId18" Type="http://schemas.openxmlformats.org/officeDocument/2006/relationships/image" Target="../media/image18.png"/><Relationship Id="rId3" Type="http://schemas.openxmlformats.org/officeDocument/2006/relationships/customXml" Target="../ink/ink384.xml"/><Relationship Id="rId21" Type="http://schemas.openxmlformats.org/officeDocument/2006/relationships/customXml" Target="../ink/ink393.xml"/><Relationship Id="rId7" Type="http://schemas.openxmlformats.org/officeDocument/2006/relationships/customXml" Target="../ink/ink386.xml"/><Relationship Id="rId12" Type="http://schemas.openxmlformats.org/officeDocument/2006/relationships/image" Target="../media/image15.png"/><Relationship Id="rId17" Type="http://schemas.openxmlformats.org/officeDocument/2006/relationships/customXml" Target="../ink/ink391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388.xml"/><Relationship Id="rId5" Type="http://schemas.openxmlformats.org/officeDocument/2006/relationships/customXml" Target="../ink/ink385.xml"/><Relationship Id="rId15" Type="http://schemas.openxmlformats.org/officeDocument/2006/relationships/customXml" Target="../ink/ink390.xml"/><Relationship Id="rId10" Type="http://schemas.openxmlformats.org/officeDocument/2006/relationships/image" Target="../media/image14.png"/><Relationship Id="rId19" Type="http://schemas.openxmlformats.org/officeDocument/2006/relationships/customXml" Target="../ink/ink392.xml"/><Relationship Id="rId4" Type="http://schemas.openxmlformats.org/officeDocument/2006/relationships/image" Target="../media/image11.png"/><Relationship Id="rId9" Type="http://schemas.openxmlformats.org/officeDocument/2006/relationships/customXml" Target="../ink/ink387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399.xml"/><Relationship Id="rId3" Type="http://schemas.openxmlformats.org/officeDocument/2006/relationships/customXml" Target="../ink/ink394.xml"/><Relationship Id="rId7" Type="http://schemas.openxmlformats.org/officeDocument/2006/relationships/customXml" Target="../ink/ink396.xml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398.xml"/><Relationship Id="rId5" Type="http://schemas.openxmlformats.org/officeDocument/2006/relationships/customXml" Target="../ink/ink395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397.xml"/><Relationship Id="rId14" Type="http://schemas.openxmlformats.org/officeDocument/2006/relationships/image" Target="../media/image24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1.png"/><Relationship Id="rId21" Type="http://schemas.openxmlformats.org/officeDocument/2006/relationships/customXml" Target="../ink/ink409.xml"/><Relationship Id="rId42" Type="http://schemas.openxmlformats.org/officeDocument/2006/relationships/image" Target="../media/image424.png"/><Relationship Id="rId63" Type="http://schemas.openxmlformats.org/officeDocument/2006/relationships/customXml" Target="../ink/ink430.xml"/><Relationship Id="rId84" Type="http://schemas.openxmlformats.org/officeDocument/2006/relationships/image" Target="../media/image445.png"/><Relationship Id="rId138" Type="http://schemas.openxmlformats.org/officeDocument/2006/relationships/customXml" Target="../ink/ink468.xml"/><Relationship Id="rId159" Type="http://schemas.openxmlformats.org/officeDocument/2006/relationships/image" Target="../media/image482.png"/><Relationship Id="rId170" Type="http://schemas.openxmlformats.org/officeDocument/2006/relationships/customXml" Target="../ink/ink484.xml"/><Relationship Id="rId191" Type="http://schemas.openxmlformats.org/officeDocument/2006/relationships/image" Target="../media/image498.png"/><Relationship Id="rId205" Type="http://schemas.openxmlformats.org/officeDocument/2006/relationships/image" Target="../media/image505.png"/><Relationship Id="rId226" Type="http://schemas.openxmlformats.org/officeDocument/2006/relationships/customXml" Target="../ink/ink512.xml"/><Relationship Id="rId247" Type="http://schemas.openxmlformats.org/officeDocument/2006/relationships/image" Target="../media/image526.png"/><Relationship Id="rId107" Type="http://schemas.openxmlformats.org/officeDocument/2006/relationships/image" Target="../media/image456.png"/><Relationship Id="rId268" Type="http://schemas.openxmlformats.org/officeDocument/2006/relationships/customXml" Target="../ink/ink533.xml"/><Relationship Id="rId11" Type="http://schemas.openxmlformats.org/officeDocument/2006/relationships/customXml" Target="../ink/ink404.xml"/><Relationship Id="rId32" Type="http://schemas.openxmlformats.org/officeDocument/2006/relationships/image" Target="../media/image419.png"/><Relationship Id="rId53" Type="http://schemas.openxmlformats.org/officeDocument/2006/relationships/customXml" Target="../ink/ink425.xml"/><Relationship Id="rId74" Type="http://schemas.openxmlformats.org/officeDocument/2006/relationships/image" Target="../media/image440.png"/><Relationship Id="rId128" Type="http://schemas.openxmlformats.org/officeDocument/2006/relationships/customXml" Target="../ink/ink463.xml"/><Relationship Id="rId149" Type="http://schemas.openxmlformats.org/officeDocument/2006/relationships/image" Target="../media/image477.png"/><Relationship Id="rId5" Type="http://schemas.openxmlformats.org/officeDocument/2006/relationships/customXml" Target="../ink/ink401.xml"/><Relationship Id="rId95" Type="http://schemas.openxmlformats.org/officeDocument/2006/relationships/customXml" Target="../ink/ink446.xml"/><Relationship Id="rId160" Type="http://schemas.openxmlformats.org/officeDocument/2006/relationships/customXml" Target="../ink/ink479.xml"/><Relationship Id="rId181" Type="http://schemas.openxmlformats.org/officeDocument/2006/relationships/image" Target="../media/image493.png"/><Relationship Id="rId216" Type="http://schemas.openxmlformats.org/officeDocument/2006/relationships/customXml" Target="../ink/ink507.xml"/><Relationship Id="rId237" Type="http://schemas.openxmlformats.org/officeDocument/2006/relationships/image" Target="../media/image521.png"/><Relationship Id="rId258" Type="http://schemas.openxmlformats.org/officeDocument/2006/relationships/customXml" Target="../ink/ink528.xml"/><Relationship Id="rId22" Type="http://schemas.openxmlformats.org/officeDocument/2006/relationships/image" Target="../media/image414.png"/><Relationship Id="rId43" Type="http://schemas.openxmlformats.org/officeDocument/2006/relationships/customXml" Target="../ink/ink420.xml"/><Relationship Id="rId64" Type="http://schemas.openxmlformats.org/officeDocument/2006/relationships/image" Target="../media/image435.png"/><Relationship Id="rId118" Type="http://schemas.openxmlformats.org/officeDocument/2006/relationships/customXml" Target="../ink/ink458.xml"/><Relationship Id="rId139" Type="http://schemas.openxmlformats.org/officeDocument/2006/relationships/image" Target="../media/image472.png"/><Relationship Id="rId85" Type="http://schemas.openxmlformats.org/officeDocument/2006/relationships/customXml" Target="../ink/ink441.xml"/><Relationship Id="rId150" Type="http://schemas.openxmlformats.org/officeDocument/2006/relationships/customXml" Target="../ink/ink474.xml"/><Relationship Id="rId171" Type="http://schemas.openxmlformats.org/officeDocument/2006/relationships/image" Target="../media/image488.png"/><Relationship Id="rId192" Type="http://schemas.openxmlformats.org/officeDocument/2006/relationships/customXml" Target="../ink/ink495.xml"/><Relationship Id="rId206" Type="http://schemas.openxmlformats.org/officeDocument/2006/relationships/customXml" Target="../ink/ink502.xml"/><Relationship Id="rId227" Type="http://schemas.openxmlformats.org/officeDocument/2006/relationships/image" Target="../media/image516.png"/><Relationship Id="rId248" Type="http://schemas.openxmlformats.org/officeDocument/2006/relationships/customXml" Target="../ink/ink523.xml"/><Relationship Id="rId269" Type="http://schemas.openxmlformats.org/officeDocument/2006/relationships/image" Target="../media/image537.png"/><Relationship Id="rId12" Type="http://schemas.openxmlformats.org/officeDocument/2006/relationships/image" Target="../media/image2490.png"/><Relationship Id="rId33" Type="http://schemas.openxmlformats.org/officeDocument/2006/relationships/customXml" Target="../ink/ink415.xml"/><Relationship Id="rId108" Type="http://schemas.openxmlformats.org/officeDocument/2006/relationships/customXml" Target="../ink/ink453.xml"/><Relationship Id="rId129" Type="http://schemas.openxmlformats.org/officeDocument/2006/relationships/image" Target="../media/image467.png"/><Relationship Id="rId54" Type="http://schemas.openxmlformats.org/officeDocument/2006/relationships/image" Target="../media/image430.png"/><Relationship Id="rId75" Type="http://schemas.openxmlformats.org/officeDocument/2006/relationships/customXml" Target="../ink/ink436.xml"/><Relationship Id="rId96" Type="http://schemas.openxmlformats.org/officeDocument/2006/relationships/image" Target="../media/image451.png"/><Relationship Id="rId140" Type="http://schemas.openxmlformats.org/officeDocument/2006/relationships/customXml" Target="../ink/ink469.xml"/><Relationship Id="rId161" Type="http://schemas.openxmlformats.org/officeDocument/2006/relationships/image" Target="../media/image483.png"/><Relationship Id="rId182" Type="http://schemas.openxmlformats.org/officeDocument/2006/relationships/customXml" Target="../ink/ink490.xml"/><Relationship Id="rId217" Type="http://schemas.openxmlformats.org/officeDocument/2006/relationships/image" Target="../media/image511.png"/><Relationship Id="rId6" Type="http://schemas.openxmlformats.org/officeDocument/2006/relationships/image" Target="../media/image2410.png"/><Relationship Id="rId238" Type="http://schemas.openxmlformats.org/officeDocument/2006/relationships/customXml" Target="../ink/ink518.xml"/><Relationship Id="rId259" Type="http://schemas.openxmlformats.org/officeDocument/2006/relationships/image" Target="../media/image532.png"/><Relationship Id="rId23" Type="http://schemas.openxmlformats.org/officeDocument/2006/relationships/customXml" Target="../ink/ink410.xml"/><Relationship Id="rId119" Type="http://schemas.openxmlformats.org/officeDocument/2006/relationships/image" Target="../media/image462.png"/><Relationship Id="rId270" Type="http://schemas.openxmlformats.org/officeDocument/2006/relationships/customXml" Target="../ink/ink534.xml"/><Relationship Id="rId44" Type="http://schemas.openxmlformats.org/officeDocument/2006/relationships/image" Target="../media/image425.png"/><Relationship Id="rId65" Type="http://schemas.openxmlformats.org/officeDocument/2006/relationships/customXml" Target="../ink/ink431.xml"/><Relationship Id="rId86" Type="http://schemas.openxmlformats.org/officeDocument/2006/relationships/image" Target="../media/image446.png"/><Relationship Id="rId130" Type="http://schemas.openxmlformats.org/officeDocument/2006/relationships/customXml" Target="../ink/ink464.xml"/><Relationship Id="rId151" Type="http://schemas.openxmlformats.org/officeDocument/2006/relationships/image" Target="../media/image478.png"/><Relationship Id="rId172" Type="http://schemas.openxmlformats.org/officeDocument/2006/relationships/customXml" Target="../ink/ink485.xml"/><Relationship Id="rId193" Type="http://schemas.openxmlformats.org/officeDocument/2006/relationships/image" Target="../media/image499.png"/><Relationship Id="rId202" Type="http://schemas.openxmlformats.org/officeDocument/2006/relationships/customXml" Target="../ink/ink500.xml"/><Relationship Id="rId207" Type="http://schemas.openxmlformats.org/officeDocument/2006/relationships/image" Target="../media/image506.png"/><Relationship Id="rId223" Type="http://schemas.openxmlformats.org/officeDocument/2006/relationships/image" Target="../media/image514.png"/><Relationship Id="rId228" Type="http://schemas.openxmlformats.org/officeDocument/2006/relationships/customXml" Target="../ink/ink513.xml"/><Relationship Id="rId244" Type="http://schemas.openxmlformats.org/officeDocument/2006/relationships/customXml" Target="../ink/ink521.xml"/><Relationship Id="rId249" Type="http://schemas.openxmlformats.org/officeDocument/2006/relationships/image" Target="../media/image527.png"/><Relationship Id="rId13" Type="http://schemas.openxmlformats.org/officeDocument/2006/relationships/customXml" Target="../ink/ink405.xml"/><Relationship Id="rId18" Type="http://schemas.openxmlformats.org/officeDocument/2006/relationships/image" Target="../media/image375.png"/><Relationship Id="rId39" Type="http://schemas.openxmlformats.org/officeDocument/2006/relationships/customXml" Target="../ink/ink418.xml"/><Relationship Id="rId109" Type="http://schemas.openxmlformats.org/officeDocument/2006/relationships/image" Target="../media/image457.png"/><Relationship Id="rId260" Type="http://schemas.openxmlformats.org/officeDocument/2006/relationships/customXml" Target="../ink/ink529.xml"/><Relationship Id="rId265" Type="http://schemas.openxmlformats.org/officeDocument/2006/relationships/image" Target="../media/image535.png"/><Relationship Id="rId34" Type="http://schemas.openxmlformats.org/officeDocument/2006/relationships/image" Target="../media/image420.png"/><Relationship Id="rId50" Type="http://schemas.openxmlformats.org/officeDocument/2006/relationships/image" Target="../media/image428.png"/><Relationship Id="rId55" Type="http://schemas.openxmlformats.org/officeDocument/2006/relationships/customXml" Target="../ink/ink426.xml"/><Relationship Id="rId76" Type="http://schemas.openxmlformats.org/officeDocument/2006/relationships/image" Target="../media/image441.png"/><Relationship Id="rId97" Type="http://schemas.openxmlformats.org/officeDocument/2006/relationships/customXml" Target="../ink/ink447.xml"/><Relationship Id="rId104" Type="http://schemas.openxmlformats.org/officeDocument/2006/relationships/customXml" Target="../ink/ink451.xml"/><Relationship Id="rId120" Type="http://schemas.openxmlformats.org/officeDocument/2006/relationships/customXml" Target="../ink/ink459.xml"/><Relationship Id="rId125" Type="http://schemas.openxmlformats.org/officeDocument/2006/relationships/image" Target="../media/image465.png"/><Relationship Id="rId141" Type="http://schemas.openxmlformats.org/officeDocument/2006/relationships/image" Target="../media/image473.png"/><Relationship Id="rId146" Type="http://schemas.openxmlformats.org/officeDocument/2006/relationships/customXml" Target="../ink/ink472.xml"/><Relationship Id="rId167" Type="http://schemas.openxmlformats.org/officeDocument/2006/relationships/image" Target="../media/image486.png"/><Relationship Id="rId188" Type="http://schemas.openxmlformats.org/officeDocument/2006/relationships/customXml" Target="../ink/ink493.xml"/><Relationship Id="rId7" Type="http://schemas.openxmlformats.org/officeDocument/2006/relationships/customXml" Target="../ink/ink402.xml"/><Relationship Id="rId71" Type="http://schemas.openxmlformats.org/officeDocument/2006/relationships/customXml" Target="../ink/ink434.xml"/><Relationship Id="rId92" Type="http://schemas.openxmlformats.org/officeDocument/2006/relationships/image" Target="../media/image449.png"/><Relationship Id="rId162" Type="http://schemas.openxmlformats.org/officeDocument/2006/relationships/customXml" Target="../ink/ink480.xml"/><Relationship Id="rId183" Type="http://schemas.openxmlformats.org/officeDocument/2006/relationships/image" Target="../media/image494.png"/><Relationship Id="rId213" Type="http://schemas.openxmlformats.org/officeDocument/2006/relationships/image" Target="../media/image509.png"/><Relationship Id="rId218" Type="http://schemas.openxmlformats.org/officeDocument/2006/relationships/customXml" Target="../ink/ink508.xml"/><Relationship Id="rId234" Type="http://schemas.openxmlformats.org/officeDocument/2006/relationships/customXml" Target="../ink/ink516.xml"/><Relationship Id="rId239" Type="http://schemas.openxmlformats.org/officeDocument/2006/relationships/image" Target="../media/image522.png"/><Relationship Id="rId2" Type="http://schemas.openxmlformats.org/officeDocument/2006/relationships/image" Target="../media/image250.png"/><Relationship Id="rId29" Type="http://schemas.openxmlformats.org/officeDocument/2006/relationships/customXml" Target="../ink/ink413.xml"/><Relationship Id="rId250" Type="http://schemas.openxmlformats.org/officeDocument/2006/relationships/customXml" Target="../ink/ink524.xml"/><Relationship Id="rId255" Type="http://schemas.openxmlformats.org/officeDocument/2006/relationships/image" Target="../media/image530.png"/><Relationship Id="rId271" Type="http://schemas.openxmlformats.org/officeDocument/2006/relationships/image" Target="../media/image538.png"/><Relationship Id="rId276" Type="http://schemas.openxmlformats.org/officeDocument/2006/relationships/customXml" Target="../ink/ink537.xml"/><Relationship Id="rId24" Type="http://schemas.openxmlformats.org/officeDocument/2006/relationships/image" Target="../media/image415.png"/><Relationship Id="rId40" Type="http://schemas.openxmlformats.org/officeDocument/2006/relationships/image" Target="../media/image423.png"/><Relationship Id="rId45" Type="http://schemas.openxmlformats.org/officeDocument/2006/relationships/customXml" Target="../ink/ink421.xml"/><Relationship Id="rId66" Type="http://schemas.openxmlformats.org/officeDocument/2006/relationships/image" Target="../media/image436.png"/><Relationship Id="rId87" Type="http://schemas.openxmlformats.org/officeDocument/2006/relationships/customXml" Target="../ink/ink442.xml"/><Relationship Id="rId110" Type="http://schemas.openxmlformats.org/officeDocument/2006/relationships/customXml" Target="../ink/ink454.xml"/><Relationship Id="rId115" Type="http://schemas.openxmlformats.org/officeDocument/2006/relationships/image" Target="../media/image460.png"/><Relationship Id="rId131" Type="http://schemas.openxmlformats.org/officeDocument/2006/relationships/image" Target="../media/image468.png"/><Relationship Id="rId136" Type="http://schemas.openxmlformats.org/officeDocument/2006/relationships/customXml" Target="../ink/ink467.xml"/><Relationship Id="rId157" Type="http://schemas.openxmlformats.org/officeDocument/2006/relationships/image" Target="../media/image481.png"/><Relationship Id="rId178" Type="http://schemas.openxmlformats.org/officeDocument/2006/relationships/customXml" Target="../ink/ink488.xml"/><Relationship Id="rId61" Type="http://schemas.openxmlformats.org/officeDocument/2006/relationships/customXml" Target="../ink/ink429.xml"/><Relationship Id="rId82" Type="http://schemas.openxmlformats.org/officeDocument/2006/relationships/image" Target="../media/image444.png"/><Relationship Id="rId152" Type="http://schemas.openxmlformats.org/officeDocument/2006/relationships/customXml" Target="../ink/ink475.xml"/><Relationship Id="rId173" Type="http://schemas.openxmlformats.org/officeDocument/2006/relationships/image" Target="../media/image489.png"/><Relationship Id="rId194" Type="http://schemas.openxmlformats.org/officeDocument/2006/relationships/customXml" Target="../ink/ink496.xml"/><Relationship Id="rId199" Type="http://schemas.openxmlformats.org/officeDocument/2006/relationships/image" Target="../media/image502.png"/><Relationship Id="rId203" Type="http://schemas.openxmlformats.org/officeDocument/2006/relationships/image" Target="../media/image504.png"/><Relationship Id="rId208" Type="http://schemas.openxmlformats.org/officeDocument/2006/relationships/customXml" Target="../ink/ink503.xml"/><Relationship Id="rId229" Type="http://schemas.openxmlformats.org/officeDocument/2006/relationships/image" Target="../media/image517.png"/><Relationship Id="rId19" Type="http://schemas.openxmlformats.org/officeDocument/2006/relationships/customXml" Target="../ink/ink408.xml"/><Relationship Id="rId224" Type="http://schemas.openxmlformats.org/officeDocument/2006/relationships/customXml" Target="../ink/ink511.xml"/><Relationship Id="rId240" Type="http://schemas.openxmlformats.org/officeDocument/2006/relationships/customXml" Target="../ink/ink519.xml"/><Relationship Id="rId245" Type="http://schemas.openxmlformats.org/officeDocument/2006/relationships/image" Target="../media/image525.png"/><Relationship Id="rId261" Type="http://schemas.openxmlformats.org/officeDocument/2006/relationships/image" Target="../media/image533.png"/><Relationship Id="rId266" Type="http://schemas.openxmlformats.org/officeDocument/2006/relationships/customXml" Target="../ink/ink532.xml"/><Relationship Id="rId14" Type="http://schemas.openxmlformats.org/officeDocument/2006/relationships/image" Target="../media/image2500.png"/><Relationship Id="rId30" Type="http://schemas.openxmlformats.org/officeDocument/2006/relationships/image" Target="../media/image418.png"/><Relationship Id="rId35" Type="http://schemas.openxmlformats.org/officeDocument/2006/relationships/customXml" Target="../ink/ink416.xml"/><Relationship Id="rId56" Type="http://schemas.openxmlformats.org/officeDocument/2006/relationships/image" Target="../media/image431.png"/><Relationship Id="rId77" Type="http://schemas.openxmlformats.org/officeDocument/2006/relationships/customXml" Target="../ink/ink437.xml"/><Relationship Id="rId100" Type="http://schemas.openxmlformats.org/officeDocument/2006/relationships/image" Target="../media/image453.png"/><Relationship Id="rId105" Type="http://schemas.openxmlformats.org/officeDocument/2006/relationships/image" Target="../media/image455.png"/><Relationship Id="rId126" Type="http://schemas.openxmlformats.org/officeDocument/2006/relationships/customXml" Target="../ink/ink462.xml"/><Relationship Id="rId147" Type="http://schemas.openxmlformats.org/officeDocument/2006/relationships/image" Target="../media/image476.png"/><Relationship Id="rId168" Type="http://schemas.openxmlformats.org/officeDocument/2006/relationships/customXml" Target="../ink/ink483.xml"/><Relationship Id="rId8" Type="http://schemas.openxmlformats.org/officeDocument/2006/relationships/image" Target="../media/image2510.png"/><Relationship Id="rId51" Type="http://schemas.openxmlformats.org/officeDocument/2006/relationships/customXml" Target="../ink/ink424.xml"/><Relationship Id="rId72" Type="http://schemas.openxmlformats.org/officeDocument/2006/relationships/image" Target="../media/image439.png"/><Relationship Id="rId93" Type="http://schemas.openxmlformats.org/officeDocument/2006/relationships/customXml" Target="../ink/ink445.xml"/><Relationship Id="rId98" Type="http://schemas.openxmlformats.org/officeDocument/2006/relationships/image" Target="../media/image452.png"/><Relationship Id="rId121" Type="http://schemas.openxmlformats.org/officeDocument/2006/relationships/image" Target="../media/image463.png"/><Relationship Id="rId142" Type="http://schemas.openxmlformats.org/officeDocument/2006/relationships/customXml" Target="../ink/ink470.xml"/><Relationship Id="rId163" Type="http://schemas.openxmlformats.org/officeDocument/2006/relationships/image" Target="../media/image484.png"/><Relationship Id="rId184" Type="http://schemas.openxmlformats.org/officeDocument/2006/relationships/customXml" Target="../ink/ink491.xml"/><Relationship Id="rId189" Type="http://schemas.openxmlformats.org/officeDocument/2006/relationships/image" Target="../media/image497.png"/><Relationship Id="rId219" Type="http://schemas.openxmlformats.org/officeDocument/2006/relationships/image" Target="../media/image512.png"/><Relationship Id="rId3" Type="http://schemas.openxmlformats.org/officeDocument/2006/relationships/customXml" Target="../ink/ink400.xml"/><Relationship Id="rId214" Type="http://schemas.openxmlformats.org/officeDocument/2006/relationships/customXml" Target="../ink/ink506.xml"/><Relationship Id="rId230" Type="http://schemas.openxmlformats.org/officeDocument/2006/relationships/customXml" Target="../ink/ink514.xml"/><Relationship Id="rId235" Type="http://schemas.openxmlformats.org/officeDocument/2006/relationships/image" Target="../media/image520.png"/><Relationship Id="rId251" Type="http://schemas.openxmlformats.org/officeDocument/2006/relationships/image" Target="../media/image528.png"/><Relationship Id="rId256" Type="http://schemas.openxmlformats.org/officeDocument/2006/relationships/customXml" Target="../ink/ink527.xml"/><Relationship Id="rId277" Type="http://schemas.openxmlformats.org/officeDocument/2006/relationships/customXml" Target="../ink/ink538.xml"/><Relationship Id="rId25" Type="http://schemas.openxmlformats.org/officeDocument/2006/relationships/customXml" Target="../ink/ink411.xml"/><Relationship Id="rId46" Type="http://schemas.openxmlformats.org/officeDocument/2006/relationships/image" Target="../media/image426.png"/><Relationship Id="rId67" Type="http://schemas.openxmlformats.org/officeDocument/2006/relationships/customXml" Target="../ink/ink432.xml"/><Relationship Id="rId116" Type="http://schemas.openxmlformats.org/officeDocument/2006/relationships/customXml" Target="../ink/ink457.xml"/><Relationship Id="rId137" Type="http://schemas.openxmlformats.org/officeDocument/2006/relationships/image" Target="../media/image471.png"/><Relationship Id="rId158" Type="http://schemas.openxmlformats.org/officeDocument/2006/relationships/customXml" Target="../ink/ink478.xml"/><Relationship Id="rId272" Type="http://schemas.openxmlformats.org/officeDocument/2006/relationships/customXml" Target="../ink/ink535.xml"/><Relationship Id="rId20" Type="http://schemas.openxmlformats.org/officeDocument/2006/relationships/image" Target="../media/image413.png"/><Relationship Id="rId41" Type="http://schemas.openxmlformats.org/officeDocument/2006/relationships/customXml" Target="../ink/ink419.xml"/><Relationship Id="rId62" Type="http://schemas.openxmlformats.org/officeDocument/2006/relationships/image" Target="../media/image434.png"/><Relationship Id="rId83" Type="http://schemas.openxmlformats.org/officeDocument/2006/relationships/customXml" Target="../ink/ink440.xml"/><Relationship Id="rId88" Type="http://schemas.openxmlformats.org/officeDocument/2006/relationships/image" Target="../media/image447.png"/><Relationship Id="rId111" Type="http://schemas.openxmlformats.org/officeDocument/2006/relationships/image" Target="../media/image458.png"/><Relationship Id="rId132" Type="http://schemas.openxmlformats.org/officeDocument/2006/relationships/customXml" Target="../ink/ink465.xml"/><Relationship Id="rId153" Type="http://schemas.openxmlformats.org/officeDocument/2006/relationships/image" Target="../media/image479.png"/><Relationship Id="rId174" Type="http://schemas.openxmlformats.org/officeDocument/2006/relationships/customXml" Target="../ink/ink486.xml"/><Relationship Id="rId179" Type="http://schemas.openxmlformats.org/officeDocument/2006/relationships/image" Target="../media/image492.png"/><Relationship Id="rId195" Type="http://schemas.openxmlformats.org/officeDocument/2006/relationships/image" Target="../media/image500.png"/><Relationship Id="rId209" Type="http://schemas.openxmlformats.org/officeDocument/2006/relationships/image" Target="../media/image507.png"/><Relationship Id="rId190" Type="http://schemas.openxmlformats.org/officeDocument/2006/relationships/customXml" Target="../ink/ink494.xml"/><Relationship Id="rId204" Type="http://schemas.openxmlformats.org/officeDocument/2006/relationships/customXml" Target="../ink/ink501.xml"/><Relationship Id="rId220" Type="http://schemas.openxmlformats.org/officeDocument/2006/relationships/customXml" Target="../ink/ink509.xml"/><Relationship Id="rId225" Type="http://schemas.openxmlformats.org/officeDocument/2006/relationships/image" Target="../media/image515.png"/><Relationship Id="rId241" Type="http://schemas.openxmlformats.org/officeDocument/2006/relationships/image" Target="../media/image523.png"/><Relationship Id="rId246" Type="http://schemas.openxmlformats.org/officeDocument/2006/relationships/customXml" Target="../ink/ink522.xml"/><Relationship Id="rId267" Type="http://schemas.openxmlformats.org/officeDocument/2006/relationships/image" Target="../media/image536.png"/><Relationship Id="rId15" Type="http://schemas.openxmlformats.org/officeDocument/2006/relationships/customXml" Target="../ink/ink406.xml"/><Relationship Id="rId36" Type="http://schemas.openxmlformats.org/officeDocument/2006/relationships/image" Target="../media/image421.png"/><Relationship Id="rId57" Type="http://schemas.openxmlformats.org/officeDocument/2006/relationships/customXml" Target="../ink/ink427.xml"/><Relationship Id="rId106" Type="http://schemas.openxmlformats.org/officeDocument/2006/relationships/customXml" Target="../ink/ink452.xml"/><Relationship Id="rId127" Type="http://schemas.openxmlformats.org/officeDocument/2006/relationships/image" Target="../media/image466.png"/><Relationship Id="rId262" Type="http://schemas.openxmlformats.org/officeDocument/2006/relationships/customXml" Target="../ink/ink530.xml"/><Relationship Id="rId10" Type="http://schemas.openxmlformats.org/officeDocument/2006/relationships/image" Target="../media/image2610.png"/><Relationship Id="rId31" Type="http://schemas.openxmlformats.org/officeDocument/2006/relationships/customXml" Target="../ink/ink414.xml"/><Relationship Id="rId52" Type="http://schemas.openxmlformats.org/officeDocument/2006/relationships/image" Target="../media/image429.png"/><Relationship Id="rId73" Type="http://schemas.openxmlformats.org/officeDocument/2006/relationships/customXml" Target="../ink/ink435.xml"/><Relationship Id="rId78" Type="http://schemas.openxmlformats.org/officeDocument/2006/relationships/image" Target="../media/image442.png"/><Relationship Id="rId94" Type="http://schemas.openxmlformats.org/officeDocument/2006/relationships/image" Target="../media/image450.png"/><Relationship Id="rId99" Type="http://schemas.openxmlformats.org/officeDocument/2006/relationships/customXml" Target="../ink/ink448.xml"/><Relationship Id="rId101" Type="http://schemas.openxmlformats.org/officeDocument/2006/relationships/customXml" Target="../ink/ink449.xml"/><Relationship Id="rId122" Type="http://schemas.openxmlformats.org/officeDocument/2006/relationships/customXml" Target="../ink/ink460.xml"/><Relationship Id="rId143" Type="http://schemas.openxmlformats.org/officeDocument/2006/relationships/image" Target="../media/image474.png"/><Relationship Id="rId148" Type="http://schemas.openxmlformats.org/officeDocument/2006/relationships/customXml" Target="../ink/ink473.xml"/><Relationship Id="rId164" Type="http://schemas.openxmlformats.org/officeDocument/2006/relationships/customXml" Target="../ink/ink481.xml"/><Relationship Id="rId169" Type="http://schemas.openxmlformats.org/officeDocument/2006/relationships/image" Target="../media/image487.png"/><Relationship Id="rId185" Type="http://schemas.openxmlformats.org/officeDocument/2006/relationships/image" Target="../media/image495.png"/><Relationship Id="rId4" Type="http://schemas.openxmlformats.org/officeDocument/2006/relationships/image" Target="../media/image2310.png"/><Relationship Id="rId9" Type="http://schemas.openxmlformats.org/officeDocument/2006/relationships/customXml" Target="../ink/ink403.xml"/><Relationship Id="rId180" Type="http://schemas.openxmlformats.org/officeDocument/2006/relationships/customXml" Target="../ink/ink489.xml"/><Relationship Id="rId210" Type="http://schemas.openxmlformats.org/officeDocument/2006/relationships/customXml" Target="../ink/ink504.xml"/><Relationship Id="rId215" Type="http://schemas.openxmlformats.org/officeDocument/2006/relationships/image" Target="../media/image510.png"/><Relationship Id="rId236" Type="http://schemas.openxmlformats.org/officeDocument/2006/relationships/customXml" Target="../ink/ink517.xml"/><Relationship Id="rId257" Type="http://schemas.openxmlformats.org/officeDocument/2006/relationships/image" Target="../media/image531.png"/><Relationship Id="rId278" Type="http://schemas.openxmlformats.org/officeDocument/2006/relationships/image" Target="../media/image541.png"/><Relationship Id="rId26" Type="http://schemas.openxmlformats.org/officeDocument/2006/relationships/image" Target="../media/image416.png"/><Relationship Id="rId231" Type="http://schemas.openxmlformats.org/officeDocument/2006/relationships/image" Target="../media/image518.png"/><Relationship Id="rId252" Type="http://schemas.openxmlformats.org/officeDocument/2006/relationships/customXml" Target="../ink/ink525.xml"/><Relationship Id="rId273" Type="http://schemas.openxmlformats.org/officeDocument/2006/relationships/image" Target="../media/image539.png"/><Relationship Id="rId47" Type="http://schemas.openxmlformats.org/officeDocument/2006/relationships/customXml" Target="../ink/ink422.xml"/><Relationship Id="rId68" Type="http://schemas.openxmlformats.org/officeDocument/2006/relationships/image" Target="../media/image437.png"/><Relationship Id="rId89" Type="http://schemas.openxmlformats.org/officeDocument/2006/relationships/customXml" Target="../ink/ink443.xml"/><Relationship Id="rId112" Type="http://schemas.openxmlformats.org/officeDocument/2006/relationships/customXml" Target="../ink/ink455.xml"/><Relationship Id="rId133" Type="http://schemas.openxmlformats.org/officeDocument/2006/relationships/image" Target="../media/image469.png"/><Relationship Id="rId154" Type="http://schemas.openxmlformats.org/officeDocument/2006/relationships/customXml" Target="../ink/ink476.xml"/><Relationship Id="rId175" Type="http://schemas.openxmlformats.org/officeDocument/2006/relationships/image" Target="../media/image490.png"/><Relationship Id="rId196" Type="http://schemas.openxmlformats.org/officeDocument/2006/relationships/customXml" Target="../ink/ink497.xml"/><Relationship Id="rId200" Type="http://schemas.openxmlformats.org/officeDocument/2006/relationships/customXml" Target="../ink/ink499.xml"/><Relationship Id="rId16" Type="http://schemas.openxmlformats.org/officeDocument/2006/relationships/image" Target="../media/image251.png"/><Relationship Id="rId221" Type="http://schemas.openxmlformats.org/officeDocument/2006/relationships/image" Target="../media/image513.png"/><Relationship Id="rId242" Type="http://schemas.openxmlformats.org/officeDocument/2006/relationships/customXml" Target="../ink/ink520.xml"/><Relationship Id="rId263" Type="http://schemas.openxmlformats.org/officeDocument/2006/relationships/image" Target="../media/image534.png"/><Relationship Id="rId37" Type="http://schemas.openxmlformats.org/officeDocument/2006/relationships/customXml" Target="../ink/ink417.xml"/><Relationship Id="rId58" Type="http://schemas.openxmlformats.org/officeDocument/2006/relationships/image" Target="../media/image432.png"/><Relationship Id="rId79" Type="http://schemas.openxmlformats.org/officeDocument/2006/relationships/customXml" Target="../ink/ink438.xml"/><Relationship Id="rId102" Type="http://schemas.openxmlformats.org/officeDocument/2006/relationships/image" Target="../media/image454.png"/><Relationship Id="rId123" Type="http://schemas.openxmlformats.org/officeDocument/2006/relationships/image" Target="../media/image464.png"/><Relationship Id="rId144" Type="http://schemas.openxmlformats.org/officeDocument/2006/relationships/customXml" Target="../ink/ink471.xml"/><Relationship Id="rId90" Type="http://schemas.openxmlformats.org/officeDocument/2006/relationships/image" Target="../media/image448.png"/><Relationship Id="rId165" Type="http://schemas.openxmlformats.org/officeDocument/2006/relationships/image" Target="../media/image485.png"/><Relationship Id="rId186" Type="http://schemas.openxmlformats.org/officeDocument/2006/relationships/customXml" Target="../ink/ink492.xml"/><Relationship Id="rId211" Type="http://schemas.openxmlformats.org/officeDocument/2006/relationships/image" Target="../media/image508.png"/><Relationship Id="rId232" Type="http://schemas.openxmlformats.org/officeDocument/2006/relationships/customXml" Target="../ink/ink515.xml"/><Relationship Id="rId253" Type="http://schemas.openxmlformats.org/officeDocument/2006/relationships/image" Target="../media/image529.png"/><Relationship Id="rId274" Type="http://schemas.openxmlformats.org/officeDocument/2006/relationships/customXml" Target="../ink/ink536.xml"/><Relationship Id="rId27" Type="http://schemas.openxmlformats.org/officeDocument/2006/relationships/customXml" Target="../ink/ink412.xml"/><Relationship Id="rId48" Type="http://schemas.openxmlformats.org/officeDocument/2006/relationships/image" Target="../media/image427.png"/><Relationship Id="rId69" Type="http://schemas.openxmlformats.org/officeDocument/2006/relationships/customXml" Target="../ink/ink433.xml"/><Relationship Id="rId113" Type="http://schemas.openxmlformats.org/officeDocument/2006/relationships/image" Target="../media/image459.png"/><Relationship Id="rId134" Type="http://schemas.openxmlformats.org/officeDocument/2006/relationships/customXml" Target="../ink/ink466.xml"/><Relationship Id="rId80" Type="http://schemas.openxmlformats.org/officeDocument/2006/relationships/image" Target="../media/image443.png"/><Relationship Id="rId155" Type="http://schemas.openxmlformats.org/officeDocument/2006/relationships/image" Target="../media/image480.png"/><Relationship Id="rId176" Type="http://schemas.openxmlformats.org/officeDocument/2006/relationships/customXml" Target="../ink/ink487.xml"/><Relationship Id="rId197" Type="http://schemas.openxmlformats.org/officeDocument/2006/relationships/image" Target="../media/image501.png"/><Relationship Id="rId201" Type="http://schemas.openxmlformats.org/officeDocument/2006/relationships/image" Target="../media/image503.png"/><Relationship Id="rId222" Type="http://schemas.openxmlformats.org/officeDocument/2006/relationships/customXml" Target="../ink/ink510.xml"/><Relationship Id="rId243" Type="http://schemas.openxmlformats.org/officeDocument/2006/relationships/image" Target="../media/image524.png"/><Relationship Id="rId264" Type="http://schemas.openxmlformats.org/officeDocument/2006/relationships/customXml" Target="../ink/ink531.xml"/><Relationship Id="rId17" Type="http://schemas.openxmlformats.org/officeDocument/2006/relationships/customXml" Target="../ink/ink407.xml"/><Relationship Id="rId38" Type="http://schemas.openxmlformats.org/officeDocument/2006/relationships/image" Target="../media/image422.png"/><Relationship Id="rId59" Type="http://schemas.openxmlformats.org/officeDocument/2006/relationships/customXml" Target="../ink/ink428.xml"/><Relationship Id="rId103" Type="http://schemas.openxmlformats.org/officeDocument/2006/relationships/customXml" Target="../ink/ink450.xml"/><Relationship Id="rId124" Type="http://schemas.openxmlformats.org/officeDocument/2006/relationships/customXml" Target="../ink/ink461.xml"/><Relationship Id="rId70" Type="http://schemas.openxmlformats.org/officeDocument/2006/relationships/image" Target="../media/image438.png"/><Relationship Id="rId91" Type="http://schemas.openxmlformats.org/officeDocument/2006/relationships/customXml" Target="../ink/ink444.xml"/><Relationship Id="rId145" Type="http://schemas.openxmlformats.org/officeDocument/2006/relationships/image" Target="../media/image475.png"/><Relationship Id="rId166" Type="http://schemas.openxmlformats.org/officeDocument/2006/relationships/customXml" Target="../ink/ink482.xml"/><Relationship Id="rId187" Type="http://schemas.openxmlformats.org/officeDocument/2006/relationships/image" Target="../media/image49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05.xml"/><Relationship Id="rId233" Type="http://schemas.openxmlformats.org/officeDocument/2006/relationships/image" Target="../media/image519.png"/><Relationship Id="rId254" Type="http://schemas.openxmlformats.org/officeDocument/2006/relationships/customXml" Target="../ink/ink526.xml"/><Relationship Id="rId28" Type="http://schemas.openxmlformats.org/officeDocument/2006/relationships/image" Target="../media/image417.png"/><Relationship Id="rId49" Type="http://schemas.openxmlformats.org/officeDocument/2006/relationships/customXml" Target="../ink/ink423.xml"/><Relationship Id="rId114" Type="http://schemas.openxmlformats.org/officeDocument/2006/relationships/customXml" Target="../ink/ink456.xml"/><Relationship Id="rId275" Type="http://schemas.openxmlformats.org/officeDocument/2006/relationships/image" Target="../media/image540.png"/><Relationship Id="rId60" Type="http://schemas.openxmlformats.org/officeDocument/2006/relationships/image" Target="../media/image433.png"/><Relationship Id="rId81" Type="http://schemas.openxmlformats.org/officeDocument/2006/relationships/customXml" Target="../ink/ink439.xml"/><Relationship Id="rId135" Type="http://schemas.openxmlformats.org/officeDocument/2006/relationships/image" Target="../media/image470.png"/><Relationship Id="rId156" Type="http://schemas.openxmlformats.org/officeDocument/2006/relationships/customXml" Target="../ink/ink477.xml"/><Relationship Id="rId177" Type="http://schemas.openxmlformats.org/officeDocument/2006/relationships/image" Target="../media/image491.png"/><Relationship Id="rId198" Type="http://schemas.openxmlformats.org/officeDocument/2006/relationships/customXml" Target="../ink/ink498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3.png"/><Relationship Id="rId117" Type="http://schemas.openxmlformats.org/officeDocument/2006/relationships/customXml" Target="../ink/ink596.xml"/><Relationship Id="rId21" Type="http://schemas.openxmlformats.org/officeDocument/2006/relationships/customXml" Target="../ink/ink548.xml"/><Relationship Id="rId42" Type="http://schemas.openxmlformats.org/officeDocument/2006/relationships/image" Target="../media/image561.png"/><Relationship Id="rId47" Type="http://schemas.openxmlformats.org/officeDocument/2006/relationships/customXml" Target="../ink/ink561.xml"/><Relationship Id="rId63" Type="http://schemas.openxmlformats.org/officeDocument/2006/relationships/customXml" Target="../ink/ink569.xml"/><Relationship Id="rId68" Type="http://schemas.openxmlformats.org/officeDocument/2006/relationships/image" Target="../media/image574.png"/><Relationship Id="rId84" Type="http://schemas.openxmlformats.org/officeDocument/2006/relationships/image" Target="../media/image582.png"/><Relationship Id="rId89" Type="http://schemas.openxmlformats.org/officeDocument/2006/relationships/customXml" Target="../ink/ink582.xml"/><Relationship Id="rId112" Type="http://schemas.openxmlformats.org/officeDocument/2006/relationships/image" Target="../media/image596.png"/><Relationship Id="rId133" Type="http://schemas.openxmlformats.org/officeDocument/2006/relationships/customXml" Target="../ink/ink604.xml"/><Relationship Id="rId138" Type="http://schemas.openxmlformats.org/officeDocument/2006/relationships/image" Target="../media/image609.png"/><Relationship Id="rId154" Type="http://schemas.openxmlformats.org/officeDocument/2006/relationships/image" Target="../media/image617.png"/><Relationship Id="rId16" Type="http://schemas.openxmlformats.org/officeDocument/2006/relationships/image" Target="../media/image548.png"/><Relationship Id="rId107" Type="http://schemas.openxmlformats.org/officeDocument/2006/relationships/customXml" Target="../ink/ink591.xml"/><Relationship Id="rId11" Type="http://schemas.openxmlformats.org/officeDocument/2006/relationships/customXml" Target="../ink/ink543.xml"/><Relationship Id="rId32" Type="http://schemas.openxmlformats.org/officeDocument/2006/relationships/image" Target="../media/image556.png"/><Relationship Id="rId37" Type="http://schemas.openxmlformats.org/officeDocument/2006/relationships/customXml" Target="../ink/ink556.xml"/><Relationship Id="rId53" Type="http://schemas.openxmlformats.org/officeDocument/2006/relationships/customXml" Target="../ink/ink564.xml"/><Relationship Id="rId58" Type="http://schemas.openxmlformats.org/officeDocument/2006/relationships/image" Target="../media/image569.png"/><Relationship Id="rId74" Type="http://schemas.openxmlformats.org/officeDocument/2006/relationships/image" Target="../media/image577.png"/><Relationship Id="rId79" Type="http://schemas.openxmlformats.org/officeDocument/2006/relationships/customXml" Target="../ink/ink577.xml"/><Relationship Id="rId102" Type="http://schemas.openxmlformats.org/officeDocument/2006/relationships/image" Target="../media/image591.png"/><Relationship Id="rId123" Type="http://schemas.openxmlformats.org/officeDocument/2006/relationships/customXml" Target="../ink/ink599.xml"/><Relationship Id="rId128" Type="http://schemas.openxmlformats.org/officeDocument/2006/relationships/image" Target="../media/image604.png"/><Relationship Id="rId144" Type="http://schemas.openxmlformats.org/officeDocument/2006/relationships/image" Target="../media/image612.png"/><Relationship Id="rId149" Type="http://schemas.openxmlformats.org/officeDocument/2006/relationships/customXml" Target="../ink/ink612.xml"/><Relationship Id="rId5" Type="http://schemas.openxmlformats.org/officeDocument/2006/relationships/customXml" Target="../ink/ink540.xml"/><Relationship Id="rId90" Type="http://schemas.openxmlformats.org/officeDocument/2006/relationships/image" Target="../media/image585.png"/><Relationship Id="rId95" Type="http://schemas.openxmlformats.org/officeDocument/2006/relationships/customXml" Target="../ink/ink585.xml"/><Relationship Id="rId22" Type="http://schemas.openxmlformats.org/officeDocument/2006/relationships/image" Target="../media/image551.png"/><Relationship Id="rId27" Type="http://schemas.openxmlformats.org/officeDocument/2006/relationships/customXml" Target="../ink/ink551.xml"/><Relationship Id="rId43" Type="http://schemas.openxmlformats.org/officeDocument/2006/relationships/customXml" Target="../ink/ink559.xml"/><Relationship Id="rId48" Type="http://schemas.openxmlformats.org/officeDocument/2006/relationships/image" Target="../media/image564.png"/><Relationship Id="rId64" Type="http://schemas.openxmlformats.org/officeDocument/2006/relationships/image" Target="../media/image572.png"/><Relationship Id="rId69" Type="http://schemas.openxmlformats.org/officeDocument/2006/relationships/customXml" Target="../ink/ink572.xml"/><Relationship Id="rId113" Type="http://schemas.openxmlformats.org/officeDocument/2006/relationships/customXml" Target="../ink/ink594.xml"/><Relationship Id="rId118" Type="http://schemas.openxmlformats.org/officeDocument/2006/relationships/image" Target="../media/image599.png"/><Relationship Id="rId134" Type="http://schemas.openxmlformats.org/officeDocument/2006/relationships/image" Target="../media/image607.png"/><Relationship Id="rId139" Type="http://schemas.openxmlformats.org/officeDocument/2006/relationships/customXml" Target="../ink/ink607.xml"/><Relationship Id="rId80" Type="http://schemas.openxmlformats.org/officeDocument/2006/relationships/image" Target="../media/image580.png"/><Relationship Id="rId85" Type="http://schemas.openxmlformats.org/officeDocument/2006/relationships/customXml" Target="../ink/ink580.xml"/><Relationship Id="rId150" Type="http://schemas.openxmlformats.org/officeDocument/2006/relationships/image" Target="../media/image615.png"/><Relationship Id="rId155" Type="http://schemas.openxmlformats.org/officeDocument/2006/relationships/customXml" Target="../ink/ink615.xml"/><Relationship Id="rId12" Type="http://schemas.openxmlformats.org/officeDocument/2006/relationships/image" Target="../media/image546.png"/><Relationship Id="rId17" Type="http://schemas.openxmlformats.org/officeDocument/2006/relationships/customXml" Target="../ink/ink546.xml"/><Relationship Id="rId25" Type="http://schemas.openxmlformats.org/officeDocument/2006/relationships/customXml" Target="../ink/ink550.xml"/><Relationship Id="rId33" Type="http://schemas.openxmlformats.org/officeDocument/2006/relationships/customXml" Target="../ink/ink554.xml"/><Relationship Id="rId38" Type="http://schemas.openxmlformats.org/officeDocument/2006/relationships/image" Target="../media/image559.png"/><Relationship Id="rId46" Type="http://schemas.openxmlformats.org/officeDocument/2006/relationships/image" Target="../media/image563.png"/><Relationship Id="rId59" Type="http://schemas.openxmlformats.org/officeDocument/2006/relationships/customXml" Target="../ink/ink567.xml"/><Relationship Id="rId67" Type="http://schemas.openxmlformats.org/officeDocument/2006/relationships/customXml" Target="../ink/ink571.xml"/><Relationship Id="rId103" Type="http://schemas.openxmlformats.org/officeDocument/2006/relationships/customXml" Target="../ink/ink589.xml"/><Relationship Id="rId108" Type="http://schemas.openxmlformats.org/officeDocument/2006/relationships/image" Target="../media/image594.png"/><Relationship Id="rId116" Type="http://schemas.openxmlformats.org/officeDocument/2006/relationships/image" Target="../media/image598.png"/><Relationship Id="rId124" Type="http://schemas.openxmlformats.org/officeDocument/2006/relationships/image" Target="../media/image602.png"/><Relationship Id="rId129" Type="http://schemas.openxmlformats.org/officeDocument/2006/relationships/customXml" Target="../ink/ink602.xml"/><Relationship Id="rId137" Type="http://schemas.openxmlformats.org/officeDocument/2006/relationships/customXml" Target="../ink/ink606.xml"/><Relationship Id="rId20" Type="http://schemas.openxmlformats.org/officeDocument/2006/relationships/image" Target="../media/image550.png"/><Relationship Id="rId41" Type="http://schemas.openxmlformats.org/officeDocument/2006/relationships/customXml" Target="../ink/ink558.xml"/><Relationship Id="rId54" Type="http://schemas.openxmlformats.org/officeDocument/2006/relationships/image" Target="../media/image567.png"/><Relationship Id="rId62" Type="http://schemas.openxmlformats.org/officeDocument/2006/relationships/image" Target="../media/image571.png"/><Relationship Id="rId70" Type="http://schemas.openxmlformats.org/officeDocument/2006/relationships/image" Target="../media/image575.png"/><Relationship Id="rId75" Type="http://schemas.openxmlformats.org/officeDocument/2006/relationships/customXml" Target="../ink/ink575.xml"/><Relationship Id="rId83" Type="http://schemas.openxmlformats.org/officeDocument/2006/relationships/customXml" Target="../ink/ink579.xml"/><Relationship Id="rId88" Type="http://schemas.openxmlformats.org/officeDocument/2006/relationships/image" Target="../media/image584.png"/><Relationship Id="rId91" Type="http://schemas.openxmlformats.org/officeDocument/2006/relationships/customXml" Target="../ink/ink583.xml"/><Relationship Id="rId96" Type="http://schemas.openxmlformats.org/officeDocument/2006/relationships/image" Target="../media/image588.png"/><Relationship Id="rId111" Type="http://schemas.openxmlformats.org/officeDocument/2006/relationships/customXml" Target="../ink/ink593.xml"/><Relationship Id="rId132" Type="http://schemas.openxmlformats.org/officeDocument/2006/relationships/image" Target="../media/image606.png"/><Relationship Id="rId140" Type="http://schemas.openxmlformats.org/officeDocument/2006/relationships/image" Target="../media/image610.png"/><Relationship Id="rId145" Type="http://schemas.openxmlformats.org/officeDocument/2006/relationships/customXml" Target="../ink/ink610.xml"/><Relationship Id="rId153" Type="http://schemas.openxmlformats.org/officeDocument/2006/relationships/customXml" Target="../ink/ink6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3.png"/><Relationship Id="rId15" Type="http://schemas.openxmlformats.org/officeDocument/2006/relationships/customXml" Target="../ink/ink545.xml"/><Relationship Id="rId23" Type="http://schemas.openxmlformats.org/officeDocument/2006/relationships/customXml" Target="../ink/ink549.xml"/><Relationship Id="rId28" Type="http://schemas.openxmlformats.org/officeDocument/2006/relationships/image" Target="../media/image554.png"/><Relationship Id="rId36" Type="http://schemas.openxmlformats.org/officeDocument/2006/relationships/image" Target="../media/image558.png"/><Relationship Id="rId49" Type="http://schemas.openxmlformats.org/officeDocument/2006/relationships/customXml" Target="../ink/ink562.xml"/><Relationship Id="rId57" Type="http://schemas.openxmlformats.org/officeDocument/2006/relationships/customXml" Target="../ink/ink566.xml"/><Relationship Id="rId106" Type="http://schemas.openxmlformats.org/officeDocument/2006/relationships/image" Target="../media/image593.png"/><Relationship Id="rId114" Type="http://schemas.openxmlformats.org/officeDocument/2006/relationships/image" Target="../media/image597.png"/><Relationship Id="rId119" Type="http://schemas.openxmlformats.org/officeDocument/2006/relationships/customXml" Target="../ink/ink597.xml"/><Relationship Id="rId127" Type="http://schemas.openxmlformats.org/officeDocument/2006/relationships/customXml" Target="../ink/ink601.xml"/><Relationship Id="rId10" Type="http://schemas.openxmlformats.org/officeDocument/2006/relationships/image" Target="../media/image545.png"/><Relationship Id="rId31" Type="http://schemas.openxmlformats.org/officeDocument/2006/relationships/customXml" Target="../ink/ink553.xml"/><Relationship Id="rId44" Type="http://schemas.openxmlformats.org/officeDocument/2006/relationships/image" Target="../media/image562.png"/><Relationship Id="rId52" Type="http://schemas.openxmlformats.org/officeDocument/2006/relationships/image" Target="../media/image566.png"/><Relationship Id="rId60" Type="http://schemas.openxmlformats.org/officeDocument/2006/relationships/image" Target="../media/image570.png"/><Relationship Id="rId65" Type="http://schemas.openxmlformats.org/officeDocument/2006/relationships/customXml" Target="../ink/ink570.xml"/><Relationship Id="rId73" Type="http://schemas.openxmlformats.org/officeDocument/2006/relationships/customXml" Target="../ink/ink574.xml"/><Relationship Id="rId78" Type="http://schemas.openxmlformats.org/officeDocument/2006/relationships/image" Target="../media/image579.png"/><Relationship Id="rId81" Type="http://schemas.openxmlformats.org/officeDocument/2006/relationships/customXml" Target="../ink/ink578.xml"/><Relationship Id="rId86" Type="http://schemas.openxmlformats.org/officeDocument/2006/relationships/image" Target="../media/image583.png"/><Relationship Id="rId94" Type="http://schemas.openxmlformats.org/officeDocument/2006/relationships/image" Target="../media/image587.png"/><Relationship Id="rId99" Type="http://schemas.openxmlformats.org/officeDocument/2006/relationships/customXml" Target="../ink/ink587.xml"/><Relationship Id="rId101" Type="http://schemas.openxmlformats.org/officeDocument/2006/relationships/customXml" Target="../ink/ink588.xml"/><Relationship Id="rId122" Type="http://schemas.openxmlformats.org/officeDocument/2006/relationships/image" Target="../media/image601.png"/><Relationship Id="rId130" Type="http://schemas.openxmlformats.org/officeDocument/2006/relationships/image" Target="../media/image605.png"/><Relationship Id="rId135" Type="http://schemas.openxmlformats.org/officeDocument/2006/relationships/customXml" Target="../ink/ink605.xml"/><Relationship Id="rId143" Type="http://schemas.openxmlformats.org/officeDocument/2006/relationships/customXml" Target="../ink/ink609.xml"/><Relationship Id="rId148" Type="http://schemas.openxmlformats.org/officeDocument/2006/relationships/image" Target="../media/image614.png"/><Relationship Id="rId151" Type="http://schemas.openxmlformats.org/officeDocument/2006/relationships/customXml" Target="../ink/ink613.xml"/><Relationship Id="rId156" Type="http://schemas.openxmlformats.org/officeDocument/2006/relationships/image" Target="../media/image618.png"/><Relationship Id="rId4" Type="http://schemas.openxmlformats.org/officeDocument/2006/relationships/image" Target="../media/image542.png"/><Relationship Id="rId9" Type="http://schemas.openxmlformats.org/officeDocument/2006/relationships/customXml" Target="../ink/ink542.xml"/><Relationship Id="rId13" Type="http://schemas.openxmlformats.org/officeDocument/2006/relationships/customXml" Target="../ink/ink544.xml"/><Relationship Id="rId18" Type="http://schemas.openxmlformats.org/officeDocument/2006/relationships/image" Target="../media/image549.png"/><Relationship Id="rId39" Type="http://schemas.openxmlformats.org/officeDocument/2006/relationships/customXml" Target="../ink/ink557.xml"/><Relationship Id="rId109" Type="http://schemas.openxmlformats.org/officeDocument/2006/relationships/customXml" Target="../ink/ink592.xml"/><Relationship Id="rId34" Type="http://schemas.openxmlformats.org/officeDocument/2006/relationships/image" Target="../media/image557.png"/><Relationship Id="rId50" Type="http://schemas.openxmlformats.org/officeDocument/2006/relationships/image" Target="../media/image565.png"/><Relationship Id="rId55" Type="http://schemas.openxmlformats.org/officeDocument/2006/relationships/customXml" Target="../ink/ink565.xml"/><Relationship Id="rId76" Type="http://schemas.openxmlformats.org/officeDocument/2006/relationships/image" Target="../media/image578.png"/><Relationship Id="rId97" Type="http://schemas.openxmlformats.org/officeDocument/2006/relationships/customXml" Target="../ink/ink586.xml"/><Relationship Id="rId104" Type="http://schemas.openxmlformats.org/officeDocument/2006/relationships/image" Target="../media/image592.png"/><Relationship Id="rId120" Type="http://schemas.openxmlformats.org/officeDocument/2006/relationships/image" Target="../media/image600.png"/><Relationship Id="rId125" Type="http://schemas.openxmlformats.org/officeDocument/2006/relationships/customXml" Target="../ink/ink600.xml"/><Relationship Id="rId141" Type="http://schemas.openxmlformats.org/officeDocument/2006/relationships/customXml" Target="../ink/ink608.xml"/><Relationship Id="rId146" Type="http://schemas.openxmlformats.org/officeDocument/2006/relationships/image" Target="../media/image613.png"/><Relationship Id="rId7" Type="http://schemas.openxmlformats.org/officeDocument/2006/relationships/customXml" Target="../ink/ink541.xml"/><Relationship Id="rId71" Type="http://schemas.openxmlformats.org/officeDocument/2006/relationships/customXml" Target="../ink/ink573.xml"/><Relationship Id="rId92" Type="http://schemas.openxmlformats.org/officeDocument/2006/relationships/image" Target="../media/image586.png"/><Relationship Id="rId2" Type="http://schemas.openxmlformats.org/officeDocument/2006/relationships/image" Target="../media/image250.png"/><Relationship Id="rId29" Type="http://schemas.openxmlformats.org/officeDocument/2006/relationships/customXml" Target="../ink/ink552.xml"/><Relationship Id="rId24" Type="http://schemas.openxmlformats.org/officeDocument/2006/relationships/image" Target="../media/image552.png"/><Relationship Id="rId40" Type="http://schemas.openxmlformats.org/officeDocument/2006/relationships/image" Target="../media/image560.png"/><Relationship Id="rId45" Type="http://schemas.openxmlformats.org/officeDocument/2006/relationships/customXml" Target="../ink/ink560.xml"/><Relationship Id="rId66" Type="http://schemas.openxmlformats.org/officeDocument/2006/relationships/image" Target="../media/image573.png"/><Relationship Id="rId87" Type="http://schemas.openxmlformats.org/officeDocument/2006/relationships/customXml" Target="../ink/ink581.xml"/><Relationship Id="rId110" Type="http://schemas.openxmlformats.org/officeDocument/2006/relationships/image" Target="../media/image595.png"/><Relationship Id="rId115" Type="http://schemas.openxmlformats.org/officeDocument/2006/relationships/customXml" Target="../ink/ink595.xml"/><Relationship Id="rId131" Type="http://schemas.openxmlformats.org/officeDocument/2006/relationships/customXml" Target="../ink/ink603.xml"/><Relationship Id="rId136" Type="http://schemas.openxmlformats.org/officeDocument/2006/relationships/image" Target="../media/image608.png"/><Relationship Id="rId61" Type="http://schemas.openxmlformats.org/officeDocument/2006/relationships/customXml" Target="../ink/ink568.xml"/><Relationship Id="rId82" Type="http://schemas.openxmlformats.org/officeDocument/2006/relationships/image" Target="../media/image581.png"/><Relationship Id="rId152" Type="http://schemas.openxmlformats.org/officeDocument/2006/relationships/image" Target="../media/image616.png"/><Relationship Id="rId19" Type="http://schemas.openxmlformats.org/officeDocument/2006/relationships/customXml" Target="../ink/ink547.xml"/><Relationship Id="rId14" Type="http://schemas.openxmlformats.org/officeDocument/2006/relationships/image" Target="../media/image547.png"/><Relationship Id="rId30" Type="http://schemas.openxmlformats.org/officeDocument/2006/relationships/image" Target="../media/image555.png"/><Relationship Id="rId35" Type="http://schemas.openxmlformats.org/officeDocument/2006/relationships/customXml" Target="../ink/ink555.xml"/><Relationship Id="rId56" Type="http://schemas.openxmlformats.org/officeDocument/2006/relationships/image" Target="../media/image568.png"/><Relationship Id="rId77" Type="http://schemas.openxmlformats.org/officeDocument/2006/relationships/customXml" Target="../ink/ink576.xml"/><Relationship Id="rId100" Type="http://schemas.openxmlformats.org/officeDocument/2006/relationships/image" Target="../media/image590.png"/><Relationship Id="rId105" Type="http://schemas.openxmlformats.org/officeDocument/2006/relationships/customXml" Target="../ink/ink590.xml"/><Relationship Id="rId126" Type="http://schemas.openxmlformats.org/officeDocument/2006/relationships/image" Target="../media/image603.png"/><Relationship Id="rId147" Type="http://schemas.openxmlformats.org/officeDocument/2006/relationships/customXml" Target="../ink/ink611.xml"/><Relationship Id="rId8" Type="http://schemas.openxmlformats.org/officeDocument/2006/relationships/image" Target="../media/image544.png"/><Relationship Id="rId51" Type="http://schemas.openxmlformats.org/officeDocument/2006/relationships/customXml" Target="../ink/ink563.xml"/><Relationship Id="rId72" Type="http://schemas.openxmlformats.org/officeDocument/2006/relationships/image" Target="../media/image576.png"/><Relationship Id="rId93" Type="http://schemas.openxmlformats.org/officeDocument/2006/relationships/customXml" Target="../ink/ink584.xml"/><Relationship Id="rId98" Type="http://schemas.openxmlformats.org/officeDocument/2006/relationships/image" Target="../media/image589.png"/><Relationship Id="rId121" Type="http://schemas.openxmlformats.org/officeDocument/2006/relationships/customXml" Target="../ink/ink598.xml"/><Relationship Id="rId142" Type="http://schemas.openxmlformats.org/officeDocument/2006/relationships/image" Target="../media/image611.png"/><Relationship Id="rId3" Type="http://schemas.openxmlformats.org/officeDocument/2006/relationships/customXml" Target="../ink/ink53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2.png"/><Relationship Id="rId13" Type="http://schemas.openxmlformats.org/officeDocument/2006/relationships/customXml" Target="../ink/ink621.xml"/><Relationship Id="rId18" Type="http://schemas.openxmlformats.org/officeDocument/2006/relationships/image" Target="../media/image627.png"/><Relationship Id="rId26" Type="http://schemas.openxmlformats.org/officeDocument/2006/relationships/image" Target="../media/image631.png"/><Relationship Id="rId3" Type="http://schemas.openxmlformats.org/officeDocument/2006/relationships/customXml" Target="../ink/ink616.xml"/><Relationship Id="rId21" Type="http://schemas.openxmlformats.org/officeDocument/2006/relationships/customXml" Target="../ink/ink625.xml"/><Relationship Id="rId7" Type="http://schemas.openxmlformats.org/officeDocument/2006/relationships/customXml" Target="../ink/ink618.xml"/><Relationship Id="rId12" Type="http://schemas.openxmlformats.org/officeDocument/2006/relationships/image" Target="../media/image624.png"/><Relationship Id="rId17" Type="http://schemas.openxmlformats.org/officeDocument/2006/relationships/customXml" Target="../ink/ink623.xml"/><Relationship Id="rId25" Type="http://schemas.openxmlformats.org/officeDocument/2006/relationships/customXml" Target="../ink/ink627.xml"/><Relationship Id="rId2" Type="http://schemas.openxmlformats.org/officeDocument/2006/relationships/image" Target="../media/image619.png"/><Relationship Id="rId16" Type="http://schemas.openxmlformats.org/officeDocument/2006/relationships/image" Target="../media/image626.png"/><Relationship Id="rId20" Type="http://schemas.openxmlformats.org/officeDocument/2006/relationships/image" Target="../media/image628.png"/><Relationship Id="rId29" Type="http://schemas.openxmlformats.org/officeDocument/2006/relationships/customXml" Target="../ink/ink6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1.png"/><Relationship Id="rId11" Type="http://schemas.openxmlformats.org/officeDocument/2006/relationships/customXml" Target="../ink/ink620.xml"/><Relationship Id="rId24" Type="http://schemas.openxmlformats.org/officeDocument/2006/relationships/image" Target="../media/image630.png"/><Relationship Id="rId5" Type="http://schemas.openxmlformats.org/officeDocument/2006/relationships/customXml" Target="../ink/ink617.xml"/><Relationship Id="rId15" Type="http://schemas.openxmlformats.org/officeDocument/2006/relationships/customXml" Target="../ink/ink622.xml"/><Relationship Id="rId23" Type="http://schemas.openxmlformats.org/officeDocument/2006/relationships/customXml" Target="../ink/ink626.xml"/><Relationship Id="rId28" Type="http://schemas.openxmlformats.org/officeDocument/2006/relationships/image" Target="../media/image632.png"/><Relationship Id="rId10" Type="http://schemas.openxmlformats.org/officeDocument/2006/relationships/image" Target="../media/image623.png"/><Relationship Id="rId19" Type="http://schemas.openxmlformats.org/officeDocument/2006/relationships/customXml" Target="../ink/ink624.xml"/><Relationship Id="rId4" Type="http://schemas.openxmlformats.org/officeDocument/2006/relationships/image" Target="../media/image620.png"/><Relationship Id="rId9" Type="http://schemas.openxmlformats.org/officeDocument/2006/relationships/customXml" Target="../ink/ink619.xml"/><Relationship Id="rId14" Type="http://schemas.openxmlformats.org/officeDocument/2006/relationships/image" Target="../media/image625.png"/><Relationship Id="rId22" Type="http://schemas.openxmlformats.org/officeDocument/2006/relationships/image" Target="../media/image629.png"/><Relationship Id="rId27" Type="http://schemas.openxmlformats.org/officeDocument/2006/relationships/customXml" Target="../ink/ink628.xml"/><Relationship Id="rId30" Type="http://schemas.openxmlformats.org/officeDocument/2006/relationships/image" Target="../media/image6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35.xml"/><Relationship Id="rId18" Type="http://schemas.openxmlformats.org/officeDocument/2006/relationships/image" Target="../media/image642.png"/><Relationship Id="rId26" Type="http://schemas.openxmlformats.org/officeDocument/2006/relationships/image" Target="../media/image646.png"/><Relationship Id="rId39" Type="http://schemas.openxmlformats.org/officeDocument/2006/relationships/customXml" Target="../ink/ink648.xml"/><Relationship Id="rId21" Type="http://schemas.openxmlformats.org/officeDocument/2006/relationships/customXml" Target="../ink/ink639.xml"/><Relationship Id="rId34" Type="http://schemas.openxmlformats.org/officeDocument/2006/relationships/image" Target="../media/image650.png"/><Relationship Id="rId42" Type="http://schemas.openxmlformats.org/officeDocument/2006/relationships/image" Target="../media/image654.png"/><Relationship Id="rId47" Type="http://schemas.openxmlformats.org/officeDocument/2006/relationships/customXml" Target="../ink/ink652.xml"/><Relationship Id="rId50" Type="http://schemas.openxmlformats.org/officeDocument/2006/relationships/image" Target="../media/image658.png"/><Relationship Id="rId55" Type="http://schemas.openxmlformats.org/officeDocument/2006/relationships/customXml" Target="../ink/ink656.xml"/><Relationship Id="rId63" Type="http://schemas.openxmlformats.org/officeDocument/2006/relationships/customXml" Target="../ink/ink660.xml"/><Relationship Id="rId68" Type="http://schemas.openxmlformats.org/officeDocument/2006/relationships/image" Target="../media/image667.png"/><Relationship Id="rId76" Type="http://schemas.openxmlformats.org/officeDocument/2006/relationships/image" Target="../media/image671.png"/><Relationship Id="rId84" Type="http://schemas.openxmlformats.org/officeDocument/2006/relationships/image" Target="../media/image675.png"/><Relationship Id="rId89" Type="http://schemas.openxmlformats.org/officeDocument/2006/relationships/customXml" Target="../ink/ink673.xml"/><Relationship Id="rId7" Type="http://schemas.openxmlformats.org/officeDocument/2006/relationships/customXml" Target="../ink/ink632.xml"/><Relationship Id="rId71" Type="http://schemas.openxmlformats.org/officeDocument/2006/relationships/customXml" Target="../ink/ink664.xml"/><Relationship Id="rId2" Type="http://schemas.openxmlformats.org/officeDocument/2006/relationships/image" Target="../media/image634.png"/><Relationship Id="rId16" Type="http://schemas.openxmlformats.org/officeDocument/2006/relationships/image" Target="../media/image641.png"/><Relationship Id="rId29" Type="http://schemas.openxmlformats.org/officeDocument/2006/relationships/customXml" Target="../ink/ink643.xml"/><Relationship Id="rId11" Type="http://schemas.openxmlformats.org/officeDocument/2006/relationships/customXml" Target="../ink/ink634.xml"/><Relationship Id="rId24" Type="http://schemas.openxmlformats.org/officeDocument/2006/relationships/image" Target="../media/image645.png"/><Relationship Id="rId32" Type="http://schemas.openxmlformats.org/officeDocument/2006/relationships/image" Target="../media/image649.png"/><Relationship Id="rId37" Type="http://schemas.openxmlformats.org/officeDocument/2006/relationships/customXml" Target="../ink/ink647.xml"/><Relationship Id="rId40" Type="http://schemas.openxmlformats.org/officeDocument/2006/relationships/image" Target="../media/image653.png"/><Relationship Id="rId45" Type="http://schemas.openxmlformats.org/officeDocument/2006/relationships/customXml" Target="../ink/ink651.xml"/><Relationship Id="rId53" Type="http://schemas.openxmlformats.org/officeDocument/2006/relationships/customXml" Target="../ink/ink655.xml"/><Relationship Id="rId58" Type="http://schemas.openxmlformats.org/officeDocument/2006/relationships/image" Target="../media/image662.png"/><Relationship Id="rId66" Type="http://schemas.openxmlformats.org/officeDocument/2006/relationships/image" Target="../media/image666.png"/><Relationship Id="rId74" Type="http://schemas.openxmlformats.org/officeDocument/2006/relationships/image" Target="../media/image670.png"/><Relationship Id="rId79" Type="http://schemas.openxmlformats.org/officeDocument/2006/relationships/customXml" Target="../ink/ink668.xml"/><Relationship Id="rId87" Type="http://schemas.openxmlformats.org/officeDocument/2006/relationships/customXml" Target="../ink/ink672.xml"/><Relationship Id="rId5" Type="http://schemas.openxmlformats.org/officeDocument/2006/relationships/customXml" Target="../ink/ink631.xml"/><Relationship Id="rId61" Type="http://schemas.openxmlformats.org/officeDocument/2006/relationships/customXml" Target="../ink/ink659.xml"/><Relationship Id="rId82" Type="http://schemas.openxmlformats.org/officeDocument/2006/relationships/image" Target="../media/image674.png"/><Relationship Id="rId90" Type="http://schemas.openxmlformats.org/officeDocument/2006/relationships/image" Target="../media/image678.png"/><Relationship Id="rId19" Type="http://schemas.openxmlformats.org/officeDocument/2006/relationships/customXml" Target="../ink/ink638.xml"/><Relationship Id="rId4" Type="http://schemas.openxmlformats.org/officeDocument/2006/relationships/image" Target="../media/image635.png"/><Relationship Id="rId9" Type="http://schemas.openxmlformats.org/officeDocument/2006/relationships/customXml" Target="../ink/ink633.xml"/><Relationship Id="rId14" Type="http://schemas.openxmlformats.org/officeDocument/2006/relationships/image" Target="../media/image640.png"/><Relationship Id="rId22" Type="http://schemas.openxmlformats.org/officeDocument/2006/relationships/image" Target="../media/image644.png"/><Relationship Id="rId27" Type="http://schemas.openxmlformats.org/officeDocument/2006/relationships/customXml" Target="../ink/ink642.xml"/><Relationship Id="rId30" Type="http://schemas.openxmlformats.org/officeDocument/2006/relationships/image" Target="../media/image648.png"/><Relationship Id="rId35" Type="http://schemas.openxmlformats.org/officeDocument/2006/relationships/customXml" Target="../ink/ink646.xml"/><Relationship Id="rId43" Type="http://schemas.openxmlformats.org/officeDocument/2006/relationships/customXml" Target="../ink/ink650.xml"/><Relationship Id="rId48" Type="http://schemas.openxmlformats.org/officeDocument/2006/relationships/image" Target="../media/image657.png"/><Relationship Id="rId56" Type="http://schemas.openxmlformats.org/officeDocument/2006/relationships/image" Target="../media/image661.png"/><Relationship Id="rId64" Type="http://schemas.openxmlformats.org/officeDocument/2006/relationships/image" Target="../media/image665.png"/><Relationship Id="rId69" Type="http://schemas.openxmlformats.org/officeDocument/2006/relationships/customXml" Target="../ink/ink663.xml"/><Relationship Id="rId77" Type="http://schemas.openxmlformats.org/officeDocument/2006/relationships/customXml" Target="../ink/ink667.xml"/><Relationship Id="rId8" Type="http://schemas.openxmlformats.org/officeDocument/2006/relationships/image" Target="../media/image637.png"/><Relationship Id="rId51" Type="http://schemas.openxmlformats.org/officeDocument/2006/relationships/customXml" Target="../ink/ink654.xml"/><Relationship Id="rId72" Type="http://schemas.openxmlformats.org/officeDocument/2006/relationships/image" Target="../media/image669.png"/><Relationship Id="rId80" Type="http://schemas.openxmlformats.org/officeDocument/2006/relationships/image" Target="../media/image673.png"/><Relationship Id="rId85" Type="http://schemas.openxmlformats.org/officeDocument/2006/relationships/customXml" Target="../ink/ink671.xml"/><Relationship Id="rId3" Type="http://schemas.openxmlformats.org/officeDocument/2006/relationships/customXml" Target="../ink/ink630.xml"/><Relationship Id="rId12" Type="http://schemas.openxmlformats.org/officeDocument/2006/relationships/image" Target="../media/image639.png"/><Relationship Id="rId17" Type="http://schemas.openxmlformats.org/officeDocument/2006/relationships/customXml" Target="../ink/ink637.xml"/><Relationship Id="rId25" Type="http://schemas.openxmlformats.org/officeDocument/2006/relationships/customXml" Target="../ink/ink641.xml"/><Relationship Id="rId33" Type="http://schemas.openxmlformats.org/officeDocument/2006/relationships/customXml" Target="../ink/ink645.xml"/><Relationship Id="rId38" Type="http://schemas.openxmlformats.org/officeDocument/2006/relationships/image" Target="../media/image652.png"/><Relationship Id="rId46" Type="http://schemas.openxmlformats.org/officeDocument/2006/relationships/image" Target="../media/image656.png"/><Relationship Id="rId59" Type="http://schemas.openxmlformats.org/officeDocument/2006/relationships/customXml" Target="../ink/ink658.xml"/><Relationship Id="rId67" Type="http://schemas.openxmlformats.org/officeDocument/2006/relationships/customXml" Target="../ink/ink662.xml"/><Relationship Id="rId20" Type="http://schemas.openxmlformats.org/officeDocument/2006/relationships/image" Target="../media/image643.png"/><Relationship Id="rId41" Type="http://schemas.openxmlformats.org/officeDocument/2006/relationships/customXml" Target="../ink/ink649.xml"/><Relationship Id="rId54" Type="http://schemas.openxmlformats.org/officeDocument/2006/relationships/image" Target="../media/image660.png"/><Relationship Id="rId62" Type="http://schemas.openxmlformats.org/officeDocument/2006/relationships/image" Target="../media/image664.png"/><Relationship Id="rId70" Type="http://schemas.openxmlformats.org/officeDocument/2006/relationships/image" Target="../media/image668.png"/><Relationship Id="rId75" Type="http://schemas.openxmlformats.org/officeDocument/2006/relationships/customXml" Target="../ink/ink666.xml"/><Relationship Id="rId83" Type="http://schemas.openxmlformats.org/officeDocument/2006/relationships/customXml" Target="../ink/ink670.xml"/><Relationship Id="rId88" Type="http://schemas.openxmlformats.org/officeDocument/2006/relationships/image" Target="../media/image6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6.png"/><Relationship Id="rId15" Type="http://schemas.openxmlformats.org/officeDocument/2006/relationships/customXml" Target="../ink/ink636.xml"/><Relationship Id="rId23" Type="http://schemas.openxmlformats.org/officeDocument/2006/relationships/customXml" Target="../ink/ink640.xml"/><Relationship Id="rId28" Type="http://schemas.openxmlformats.org/officeDocument/2006/relationships/image" Target="../media/image647.png"/><Relationship Id="rId36" Type="http://schemas.openxmlformats.org/officeDocument/2006/relationships/image" Target="../media/image651.png"/><Relationship Id="rId49" Type="http://schemas.openxmlformats.org/officeDocument/2006/relationships/customXml" Target="../ink/ink653.xml"/><Relationship Id="rId57" Type="http://schemas.openxmlformats.org/officeDocument/2006/relationships/customXml" Target="../ink/ink657.xml"/><Relationship Id="rId10" Type="http://schemas.openxmlformats.org/officeDocument/2006/relationships/image" Target="../media/image638.png"/><Relationship Id="rId31" Type="http://schemas.openxmlformats.org/officeDocument/2006/relationships/customXml" Target="../ink/ink644.xml"/><Relationship Id="rId44" Type="http://schemas.openxmlformats.org/officeDocument/2006/relationships/image" Target="../media/image655.png"/><Relationship Id="rId52" Type="http://schemas.openxmlformats.org/officeDocument/2006/relationships/image" Target="../media/image659.png"/><Relationship Id="rId60" Type="http://schemas.openxmlformats.org/officeDocument/2006/relationships/image" Target="../media/image663.png"/><Relationship Id="rId65" Type="http://schemas.openxmlformats.org/officeDocument/2006/relationships/customXml" Target="../ink/ink661.xml"/><Relationship Id="rId73" Type="http://schemas.openxmlformats.org/officeDocument/2006/relationships/customXml" Target="../ink/ink665.xml"/><Relationship Id="rId78" Type="http://schemas.openxmlformats.org/officeDocument/2006/relationships/image" Target="../media/image672.png"/><Relationship Id="rId81" Type="http://schemas.openxmlformats.org/officeDocument/2006/relationships/customXml" Target="../ink/ink669.xml"/><Relationship Id="rId86" Type="http://schemas.openxmlformats.org/officeDocument/2006/relationships/image" Target="../media/image67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.png"/><Relationship Id="rId299" Type="http://schemas.openxmlformats.org/officeDocument/2006/relationships/image" Target="../media/image175.png"/><Relationship Id="rId21" Type="http://schemas.openxmlformats.org/officeDocument/2006/relationships/image" Target="../media/image36.png"/><Relationship Id="rId63" Type="http://schemas.openxmlformats.org/officeDocument/2006/relationships/image" Target="../media/image57.png"/><Relationship Id="rId159" Type="http://schemas.openxmlformats.org/officeDocument/2006/relationships/image" Target="../media/image105.png"/><Relationship Id="rId324" Type="http://schemas.openxmlformats.org/officeDocument/2006/relationships/customXml" Target="../ink/ink163.xml"/><Relationship Id="rId366" Type="http://schemas.openxmlformats.org/officeDocument/2006/relationships/customXml" Target="../ink/ink184.xml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433" Type="http://schemas.openxmlformats.org/officeDocument/2006/relationships/image" Target="../media/image242.png"/><Relationship Id="rId268" Type="http://schemas.openxmlformats.org/officeDocument/2006/relationships/customXml" Target="../ink/ink135.xml"/><Relationship Id="rId32" Type="http://schemas.openxmlformats.org/officeDocument/2006/relationships/customXml" Target="../ink/ink17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335" Type="http://schemas.openxmlformats.org/officeDocument/2006/relationships/image" Target="../media/image193.png"/><Relationship Id="rId377" Type="http://schemas.openxmlformats.org/officeDocument/2006/relationships/image" Target="../media/image214.png"/><Relationship Id="rId5" Type="http://schemas.openxmlformats.org/officeDocument/2006/relationships/image" Target="../media/image28.png"/><Relationship Id="rId181" Type="http://schemas.openxmlformats.org/officeDocument/2006/relationships/image" Target="../media/image116.png"/><Relationship Id="rId237" Type="http://schemas.openxmlformats.org/officeDocument/2006/relationships/image" Target="../media/image144.png"/><Relationship Id="rId402" Type="http://schemas.openxmlformats.org/officeDocument/2006/relationships/customXml" Target="../ink/ink202.xml"/><Relationship Id="rId279" Type="http://schemas.openxmlformats.org/officeDocument/2006/relationships/image" Target="../media/image165.png"/><Relationship Id="rId444" Type="http://schemas.openxmlformats.org/officeDocument/2006/relationships/customXml" Target="../ink/ink223.xml"/><Relationship Id="rId43" Type="http://schemas.openxmlformats.org/officeDocument/2006/relationships/image" Target="../media/image47.png"/><Relationship Id="rId139" Type="http://schemas.openxmlformats.org/officeDocument/2006/relationships/image" Target="../media/image95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46" Type="http://schemas.openxmlformats.org/officeDocument/2006/relationships/customXml" Target="../ink/ink174.xml"/><Relationship Id="rId388" Type="http://schemas.openxmlformats.org/officeDocument/2006/relationships/customXml" Target="../ink/ink195.xml"/><Relationship Id="rId85" Type="http://schemas.openxmlformats.org/officeDocument/2006/relationships/image" Target="../media/image68.png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413" Type="http://schemas.openxmlformats.org/officeDocument/2006/relationships/image" Target="../media/image232.png"/><Relationship Id="rId248" Type="http://schemas.openxmlformats.org/officeDocument/2006/relationships/customXml" Target="../ink/ink125.xml"/><Relationship Id="rId12" Type="http://schemas.openxmlformats.org/officeDocument/2006/relationships/customXml" Target="../ink/ink7.xml"/><Relationship Id="rId108" Type="http://schemas.openxmlformats.org/officeDocument/2006/relationships/customXml" Target="../ink/ink55.xml"/><Relationship Id="rId315" Type="http://schemas.openxmlformats.org/officeDocument/2006/relationships/image" Target="../media/image183.png"/><Relationship Id="rId357" Type="http://schemas.openxmlformats.org/officeDocument/2006/relationships/image" Target="../media/image204.png"/><Relationship Id="rId54" Type="http://schemas.openxmlformats.org/officeDocument/2006/relationships/customXml" Target="../ink/ink28.xml"/><Relationship Id="rId75" Type="http://schemas.openxmlformats.org/officeDocument/2006/relationships/image" Target="../media/image63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106.png"/><Relationship Id="rId182" Type="http://schemas.openxmlformats.org/officeDocument/2006/relationships/customXml" Target="../ink/ink92.xml"/><Relationship Id="rId217" Type="http://schemas.openxmlformats.org/officeDocument/2006/relationships/image" Target="../media/image134.png"/><Relationship Id="rId378" Type="http://schemas.openxmlformats.org/officeDocument/2006/relationships/customXml" Target="../ink/ink190.xml"/><Relationship Id="rId399" Type="http://schemas.openxmlformats.org/officeDocument/2006/relationships/image" Target="../media/image225.png"/><Relationship Id="rId403" Type="http://schemas.openxmlformats.org/officeDocument/2006/relationships/image" Target="../media/image227.png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259" Type="http://schemas.openxmlformats.org/officeDocument/2006/relationships/image" Target="../media/image155.png"/><Relationship Id="rId424" Type="http://schemas.openxmlformats.org/officeDocument/2006/relationships/customXml" Target="../ink/ink213.xml"/><Relationship Id="rId445" Type="http://schemas.openxmlformats.org/officeDocument/2006/relationships/image" Target="../media/image248.png"/><Relationship Id="rId23" Type="http://schemas.openxmlformats.org/officeDocument/2006/relationships/image" Target="../media/image37.png"/><Relationship Id="rId119" Type="http://schemas.openxmlformats.org/officeDocument/2006/relationships/image" Target="../media/image85.png"/><Relationship Id="rId270" Type="http://schemas.openxmlformats.org/officeDocument/2006/relationships/customXml" Target="../ink/ink136.xml"/><Relationship Id="rId291" Type="http://schemas.openxmlformats.org/officeDocument/2006/relationships/image" Target="../media/image171.png"/><Relationship Id="rId305" Type="http://schemas.openxmlformats.org/officeDocument/2006/relationships/image" Target="../media/image178.png"/><Relationship Id="rId326" Type="http://schemas.openxmlformats.org/officeDocument/2006/relationships/customXml" Target="../ink/ink164.xml"/><Relationship Id="rId347" Type="http://schemas.openxmlformats.org/officeDocument/2006/relationships/image" Target="../media/image199.png"/><Relationship Id="rId44" Type="http://schemas.openxmlformats.org/officeDocument/2006/relationships/customXml" Target="../ink/ink23.xml"/><Relationship Id="rId65" Type="http://schemas.openxmlformats.org/officeDocument/2006/relationships/image" Target="../media/image58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101.png"/><Relationship Id="rId368" Type="http://schemas.openxmlformats.org/officeDocument/2006/relationships/customXml" Target="../ink/ink185.xml"/><Relationship Id="rId389" Type="http://schemas.openxmlformats.org/officeDocument/2006/relationships/image" Target="../media/image220.png"/><Relationship Id="rId172" Type="http://schemas.openxmlformats.org/officeDocument/2006/relationships/customXml" Target="../ink/ink87.xml"/><Relationship Id="rId193" Type="http://schemas.openxmlformats.org/officeDocument/2006/relationships/image" Target="../media/image122.png"/><Relationship Id="rId207" Type="http://schemas.openxmlformats.org/officeDocument/2006/relationships/image" Target="../media/image129.png"/><Relationship Id="rId228" Type="http://schemas.openxmlformats.org/officeDocument/2006/relationships/customXml" Target="../ink/ink115.xml"/><Relationship Id="rId249" Type="http://schemas.openxmlformats.org/officeDocument/2006/relationships/image" Target="../media/image150.png"/><Relationship Id="rId414" Type="http://schemas.openxmlformats.org/officeDocument/2006/relationships/customXml" Target="../ink/ink208.xml"/><Relationship Id="rId435" Type="http://schemas.openxmlformats.org/officeDocument/2006/relationships/image" Target="../media/image243.png"/><Relationship Id="rId13" Type="http://schemas.openxmlformats.org/officeDocument/2006/relationships/image" Target="../media/image32.png"/><Relationship Id="rId109" Type="http://schemas.openxmlformats.org/officeDocument/2006/relationships/image" Target="../media/image80.png"/><Relationship Id="rId260" Type="http://schemas.openxmlformats.org/officeDocument/2006/relationships/customXml" Target="../ink/ink131.xml"/><Relationship Id="rId281" Type="http://schemas.openxmlformats.org/officeDocument/2006/relationships/image" Target="../media/image166.png"/><Relationship Id="rId316" Type="http://schemas.openxmlformats.org/officeDocument/2006/relationships/customXml" Target="../ink/ink159.xml"/><Relationship Id="rId337" Type="http://schemas.openxmlformats.org/officeDocument/2006/relationships/image" Target="../media/image194.png"/><Relationship Id="rId34" Type="http://schemas.openxmlformats.org/officeDocument/2006/relationships/customXml" Target="../ink/ink18.xml"/><Relationship Id="rId55" Type="http://schemas.openxmlformats.org/officeDocument/2006/relationships/image" Target="../media/image53.png"/><Relationship Id="rId76" Type="http://schemas.openxmlformats.org/officeDocument/2006/relationships/customXml" Target="../ink/ink39.xml"/><Relationship Id="rId97" Type="http://schemas.openxmlformats.org/officeDocument/2006/relationships/image" Target="../media/image74.png"/><Relationship Id="rId120" Type="http://schemas.openxmlformats.org/officeDocument/2006/relationships/customXml" Target="../ink/ink61.xml"/><Relationship Id="rId141" Type="http://schemas.openxmlformats.org/officeDocument/2006/relationships/image" Target="../media/image96.png"/><Relationship Id="rId358" Type="http://schemas.openxmlformats.org/officeDocument/2006/relationships/customXml" Target="../ink/ink180.xml"/><Relationship Id="rId379" Type="http://schemas.openxmlformats.org/officeDocument/2006/relationships/image" Target="../media/image215.png"/><Relationship Id="rId7" Type="http://schemas.openxmlformats.org/officeDocument/2006/relationships/image" Target="../media/image29.png"/><Relationship Id="rId162" Type="http://schemas.openxmlformats.org/officeDocument/2006/relationships/customXml" Target="../ink/ink82.xml"/><Relationship Id="rId183" Type="http://schemas.openxmlformats.org/officeDocument/2006/relationships/image" Target="../media/image117.png"/><Relationship Id="rId218" Type="http://schemas.openxmlformats.org/officeDocument/2006/relationships/customXml" Target="../ink/ink110.xml"/><Relationship Id="rId239" Type="http://schemas.openxmlformats.org/officeDocument/2006/relationships/image" Target="../media/image145.png"/><Relationship Id="rId390" Type="http://schemas.openxmlformats.org/officeDocument/2006/relationships/customXml" Target="../ink/ink196.xml"/><Relationship Id="rId404" Type="http://schemas.openxmlformats.org/officeDocument/2006/relationships/customXml" Target="../ink/ink203.xml"/><Relationship Id="rId425" Type="http://schemas.openxmlformats.org/officeDocument/2006/relationships/image" Target="../media/image238.png"/><Relationship Id="rId250" Type="http://schemas.openxmlformats.org/officeDocument/2006/relationships/customXml" Target="../ink/ink126.xml"/><Relationship Id="rId271" Type="http://schemas.openxmlformats.org/officeDocument/2006/relationships/image" Target="../media/image161.png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24" Type="http://schemas.openxmlformats.org/officeDocument/2006/relationships/customXml" Target="../ink/ink13.xml"/><Relationship Id="rId45" Type="http://schemas.openxmlformats.org/officeDocument/2006/relationships/image" Target="../media/image48.png"/><Relationship Id="rId66" Type="http://schemas.openxmlformats.org/officeDocument/2006/relationships/customXml" Target="../ink/ink34.xml"/><Relationship Id="rId87" Type="http://schemas.openxmlformats.org/officeDocument/2006/relationships/image" Target="../media/image69.png"/><Relationship Id="rId110" Type="http://schemas.openxmlformats.org/officeDocument/2006/relationships/customXml" Target="../ink/ink56.xml"/><Relationship Id="rId131" Type="http://schemas.openxmlformats.org/officeDocument/2006/relationships/image" Target="../media/image91.png"/><Relationship Id="rId327" Type="http://schemas.openxmlformats.org/officeDocument/2006/relationships/image" Target="../media/image189.png"/><Relationship Id="rId348" Type="http://schemas.openxmlformats.org/officeDocument/2006/relationships/customXml" Target="../ink/ink175.xml"/><Relationship Id="rId369" Type="http://schemas.openxmlformats.org/officeDocument/2006/relationships/image" Target="../media/image210.png"/><Relationship Id="rId152" Type="http://schemas.openxmlformats.org/officeDocument/2006/relationships/customXml" Target="../ink/ink77.xml"/><Relationship Id="rId173" Type="http://schemas.openxmlformats.org/officeDocument/2006/relationships/image" Target="../media/image112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29" Type="http://schemas.openxmlformats.org/officeDocument/2006/relationships/image" Target="../media/image140.png"/><Relationship Id="rId380" Type="http://schemas.openxmlformats.org/officeDocument/2006/relationships/customXml" Target="../ink/ink191.xml"/><Relationship Id="rId415" Type="http://schemas.openxmlformats.org/officeDocument/2006/relationships/image" Target="../media/image233.png"/><Relationship Id="rId436" Type="http://schemas.openxmlformats.org/officeDocument/2006/relationships/customXml" Target="../ink/ink219.xml"/><Relationship Id="rId240" Type="http://schemas.openxmlformats.org/officeDocument/2006/relationships/customXml" Target="../ink/ink121.xml"/><Relationship Id="rId261" Type="http://schemas.openxmlformats.org/officeDocument/2006/relationships/image" Target="../media/image156.png"/><Relationship Id="rId14" Type="http://schemas.openxmlformats.org/officeDocument/2006/relationships/customXml" Target="../ink/ink8.xml"/><Relationship Id="rId35" Type="http://schemas.openxmlformats.org/officeDocument/2006/relationships/image" Target="../media/image43.png"/><Relationship Id="rId56" Type="http://schemas.openxmlformats.org/officeDocument/2006/relationships/customXml" Target="../ink/ink29.xml"/><Relationship Id="rId77" Type="http://schemas.openxmlformats.org/officeDocument/2006/relationships/image" Target="../media/image64.png"/><Relationship Id="rId100" Type="http://schemas.openxmlformats.org/officeDocument/2006/relationships/customXml" Target="../ink/ink51.xml"/><Relationship Id="rId282" Type="http://schemas.openxmlformats.org/officeDocument/2006/relationships/customXml" Target="../ink/ink142.xml"/><Relationship Id="rId317" Type="http://schemas.openxmlformats.org/officeDocument/2006/relationships/image" Target="../media/image184.png"/><Relationship Id="rId338" Type="http://schemas.openxmlformats.org/officeDocument/2006/relationships/customXml" Target="../ink/ink170.xml"/><Relationship Id="rId359" Type="http://schemas.openxmlformats.org/officeDocument/2006/relationships/image" Target="../media/image205.png"/><Relationship Id="rId8" Type="http://schemas.openxmlformats.org/officeDocument/2006/relationships/customXml" Target="../ink/ink5.xml"/><Relationship Id="rId98" Type="http://schemas.openxmlformats.org/officeDocument/2006/relationships/customXml" Target="../ink/ink50.xml"/><Relationship Id="rId121" Type="http://schemas.openxmlformats.org/officeDocument/2006/relationships/image" Target="../media/image86.png"/><Relationship Id="rId142" Type="http://schemas.openxmlformats.org/officeDocument/2006/relationships/customXml" Target="../ink/ink72.xml"/><Relationship Id="rId163" Type="http://schemas.openxmlformats.org/officeDocument/2006/relationships/image" Target="../media/image107.png"/><Relationship Id="rId184" Type="http://schemas.openxmlformats.org/officeDocument/2006/relationships/customXml" Target="../ink/ink93.xml"/><Relationship Id="rId219" Type="http://schemas.openxmlformats.org/officeDocument/2006/relationships/image" Target="../media/image135.png"/><Relationship Id="rId370" Type="http://schemas.openxmlformats.org/officeDocument/2006/relationships/customXml" Target="../ink/ink186.xml"/><Relationship Id="rId391" Type="http://schemas.openxmlformats.org/officeDocument/2006/relationships/image" Target="../media/image221.png"/><Relationship Id="rId405" Type="http://schemas.openxmlformats.org/officeDocument/2006/relationships/image" Target="../media/image228.png"/><Relationship Id="rId426" Type="http://schemas.openxmlformats.org/officeDocument/2006/relationships/customXml" Target="../ink/ink214.xml"/><Relationship Id="rId230" Type="http://schemas.openxmlformats.org/officeDocument/2006/relationships/customXml" Target="../ink/ink116.xml"/><Relationship Id="rId251" Type="http://schemas.openxmlformats.org/officeDocument/2006/relationships/image" Target="../media/image151.png"/><Relationship Id="rId25" Type="http://schemas.openxmlformats.org/officeDocument/2006/relationships/image" Target="../media/image38.png"/><Relationship Id="rId46" Type="http://schemas.openxmlformats.org/officeDocument/2006/relationships/customXml" Target="../ink/ink24.xml"/><Relationship Id="rId67" Type="http://schemas.openxmlformats.org/officeDocument/2006/relationships/image" Target="../media/image59.png"/><Relationship Id="rId272" Type="http://schemas.openxmlformats.org/officeDocument/2006/relationships/customXml" Target="../ink/ink137.xml"/><Relationship Id="rId293" Type="http://schemas.openxmlformats.org/officeDocument/2006/relationships/image" Target="../media/image172.png"/><Relationship Id="rId307" Type="http://schemas.openxmlformats.org/officeDocument/2006/relationships/image" Target="../media/image179.png"/><Relationship Id="rId328" Type="http://schemas.openxmlformats.org/officeDocument/2006/relationships/customXml" Target="../ink/ink165.xml"/><Relationship Id="rId349" Type="http://schemas.openxmlformats.org/officeDocument/2006/relationships/image" Target="../media/image200.png"/><Relationship Id="rId88" Type="http://schemas.openxmlformats.org/officeDocument/2006/relationships/customXml" Target="../ink/ink45.xml"/><Relationship Id="rId111" Type="http://schemas.openxmlformats.org/officeDocument/2006/relationships/image" Target="../media/image81.png"/><Relationship Id="rId132" Type="http://schemas.openxmlformats.org/officeDocument/2006/relationships/customXml" Target="../ink/ink67.xml"/><Relationship Id="rId153" Type="http://schemas.openxmlformats.org/officeDocument/2006/relationships/image" Target="../media/image102.png"/><Relationship Id="rId174" Type="http://schemas.openxmlformats.org/officeDocument/2006/relationships/customXml" Target="../ink/ink88.xml"/><Relationship Id="rId195" Type="http://schemas.openxmlformats.org/officeDocument/2006/relationships/image" Target="../media/image123.png"/><Relationship Id="rId209" Type="http://schemas.openxmlformats.org/officeDocument/2006/relationships/image" Target="../media/image130.png"/><Relationship Id="rId360" Type="http://schemas.openxmlformats.org/officeDocument/2006/relationships/customXml" Target="../ink/ink181.xml"/><Relationship Id="rId381" Type="http://schemas.openxmlformats.org/officeDocument/2006/relationships/image" Target="../media/image216.png"/><Relationship Id="rId416" Type="http://schemas.openxmlformats.org/officeDocument/2006/relationships/customXml" Target="../ink/ink209.xml"/><Relationship Id="rId220" Type="http://schemas.openxmlformats.org/officeDocument/2006/relationships/customXml" Target="../ink/ink111.xml"/><Relationship Id="rId241" Type="http://schemas.openxmlformats.org/officeDocument/2006/relationships/image" Target="../media/image146.png"/><Relationship Id="rId437" Type="http://schemas.openxmlformats.org/officeDocument/2006/relationships/image" Target="../media/image244.png"/><Relationship Id="rId15" Type="http://schemas.openxmlformats.org/officeDocument/2006/relationships/image" Target="../media/image33.png"/><Relationship Id="rId36" Type="http://schemas.openxmlformats.org/officeDocument/2006/relationships/customXml" Target="../ink/ink19.xml"/><Relationship Id="rId57" Type="http://schemas.openxmlformats.org/officeDocument/2006/relationships/image" Target="../media/image54.png"/><Relationship Id="rId262" Type="http://schemas.openxmlformats.org/officeDocument/2006/relationships/customXml" Target="../ink/ink132.xml"/><Relationship Id="rId283" Type="http://schemas.openxmlformats.org/officeDocument/2006/relationships/image" Target="../media/image167.png"/><Relationship Id="rId318" Type="http://schemas.openxmlformats.org/officeDocument/2006/relationships/customXml" Target="../ink/ink160.xml"/><Relationship Id="rId339" Type="http://schemas.openxmlformats.org/officeDocument/2006/relationships/image" Target="../media/image195.png"/><Relationship Id="rId78" Type="http://schemas.openxmlformats.org/officeDocument/2006/relationships/customXml" Target="../ink/ink40.xml"/><Relationship Id="rId99" Type="http://schemas.openxmlformats.org/officeDocument/2006/relationships/image" Target="../media/image75.png"/><Relationship Id="rId101" Type="http://schemas.openxmlformats.org/officeDocument/2006/relationships/image" Target="../media/image76.png"/><Relationship Id="rId122" Type="http://schemas.openxmlformats.org/officeDocument/2006/relationships/customXml" Target="../ink/ink62.xml"/><Relationship Id="rId143" Type="http://schemas.openxmlformats.org/officeDocument/2006/relationships/image" Target="../media/image97.png"/><Relationship Id="rId164" Type="http://schemas.openxmlformats.org/officeDocument/2006/relationships/customXml" Target="../ink/ink83.xml"/><Relationship Id="rId185" Type="http://schemas.openxmlformats.org/officeDocument/2006/relationships/image" Target="../media/image118.png"/><Relationship Id="rId350" Type="http://schemas.openxmlformats.org/officeDocument/2006/relationships/customXml" Target="../ink/ink176.xml"/><Relationship Id="rId371" Type="http://schemas.openxmlformats.org/officeDocument/2006/relationships/image" Target="../media/image211.png"/><Relationship Id="rId406" Type="http://schemas.openxmlformats.org/officeDocument/2006/relationships/customXml" Target="../ink/ink204.xml"/><Relationship Id="rId9" Type="http://schemas.openxmlformats.org/officeDocument/2006/relationships/image" Target="../media/image30.png"/><Relationship Id="rId210" Type="http://schemas.openxmlformats.org/officeDocument/2006/relationships/customXml" Target="../ink/ink106.xml"/><Relationship Id="rId392" Type="http://schemas.openxmlformats.org/officeDocument/2006/relationships/customXml" Target="../ink/ink197.xml"/><Relationship Id="rId427" Type="http://schemas.openxmlformats.org/officeDocument/2006/relationships/image" Target="../media/image239.png"/><Relationship Id="rId26" Type="http://schemas.openxmlformats.org/officeDocument/2006/relationships/customXml" Target="../ink/ink14.xml"/><Relationship Id="rId231" Type="http://schemas.openxmlformats.org/officeDocument/2006/relationships/image" Target="../media/image141.png"/><Relationship Id="rId252" Type="http://schemas.openxmlformats.org/officeDocument/2006/relationships/customXml" Target="../ink/ink127.xml"/><Relationship Id="rId273" Type="http://schemas.openxmlformats.org/officeDocument/2006/relationships/image" Target="../media/image162.png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329" Type="http://schemas.openxmlformats.org/officeDocument/2006/relationships/image" Target="../media/image190.png"/><Relationship Id="rId47" Type="http://schemas.openxmlformats.org/officeDocument/2006/relationships/image" Target="../media/image49.png"/><Relationship Id="rId68" Type="http://schemas.openxmlformats.org/officeDocument/2006/relationships/customXml" Target="../ink/ink35.xml"/><Relationship Id="rId89" Type="http://schemas.openxmlformats.org/officeDocument/2006/relationships/image" Target="../media/image70.png"/><Relationship Id="rId112" Type="http://schemas.openxmlformats.org/officeDocument/2006/relationships/customXml" Target="../ink/ink57.xml"/><Relationship Id="rId133" Type="http://schemas.openxmlformats.org/officeDocument/2006/relationships/image" Target="../media/image92.png"/><Relationship Id="rId154" Type="http://schemas.openxmlformats.org/officeDocument/2006/relationships/customXml" Target="../ink/ink78.xml"/><Relationship Id="rId175" Type="http://schemas.openxmlformats.org/officeDocument/2006/relationships/image" Target="../media/image113.png"/><Relationship Id="rId340" Type="http://schemas.openxmlformats.org/officeDocument/2006/relationships/customXml" Target="../ink/ink171.xml"/><Relationship Id="rId361" Type="http://schemas.openxmlformats.org/officeDocument/2006/relationships/image" Target="../media/image206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382" Type="http://schemas.openxmlformats.org/officeDocument/2006/relationships/customXml" Target="../ink/ink192.xml"/><Relationship Id="rId417" Type="http://schemas.openxmlformats.org/officeDocument/2006/relationships/image" Target="../media/image234.png"/><Relationship Id="rId438" Type="http://schemas.openxmlformats.org/officeDocument/2006/relationships/customXml" Target="../ink/ink220.xml"/><Relationship Id="rId16" Type="http://schemas.openxmlformats.org/officeDocument/2006/relationships/customXml" Target="../ink/ink9.xml"/><Relationship Id="rId221" Type="http://schemas.openxmlformats.org/officeDocument/2006/relationships/image" Target="../media/image136.png"/><Relationship Id="rId242" Type="http://schemas.openxmlformats.org/officeDocument/2006/relationships/customXml" Target="../ink/ink122.xml"/><Relationship Id="rId263" Type="http://schemas.openxmlformats.org/officeDocument/2006/relationships/image" Target="../media/image157.png"/><Relationship Id="rId284" Type="http://schemas.openxmlformats.org/officeDocument/2006/relationships/customXml" Target="../ink/ink143.xml"/><Relationship Id="rId319" Type="http://schemas.openxmlformats.org/officeDocument/2006/relationships/image" Target="../media/image185.png"/><Relationship Id="rId37" Type="http://schemas.openxmlformats.org/officeDocument/2006/relationships/image" Target="../media/image44.png"/><Relationship Id="rId58" Type="http://schemas.openxmlformats.org/officeDocument/2006/relationships/customXml" Target="../ink/ink30.xml"/><Relationship Id="rId79" Type="http://schemas.openxmlformats.org/officeDocument/2006/relationships/image" Target="../media/image65.png"/><Relationship Id="rId102" Type="http://schemas.openxmlformats.org/officeDocument/2006/relationships/customXml" Target="../ink/ink52.xml"/><Relationship Id="rId123" Type="http://schemas.openxmlformats.org/officeDocument/2006/relationships/image" Target="../media/image87.png"/><Relationship Id="rId144" Type="http://schemas.openxmlformats.org/officeDocument/2006/relationships/customXml" Target="../ink/ink73.xml"/><Relationship Id="rId330" Type="http://schemas.openxmlformats.org/officeDocument/2006/relationships/customXml" Target="../ink/ink166.xml"/><Relationship Id="rId90" Type="http://schemas.openxmlformats.org/officeDocument/2006/relationships/customXml" Target="../ink/ink46.xml"/><Relationship Id="rId165" Type="http://schemas.openxmlformats.org/officeDocument/2006/relationships/image" Target="../media/image108.png"/><Relationship Id="rId186" Type="http://schemas.openxmlformats.org/officeDocument/2006/relationships/customXml" Target="../ink/ink94.xml"/><Relationship Id="rId351" Type="http://schemas.openxmlformats.org/officeDocument/2006/relationships/image" Target="../media/image201.png"/><Relationship Id="rId372" Type="http://schemas.openxmlformats.org/officeDocument/2006/relationships/customXml" Target="../ink/ink187.xml"/><Relationship Id="rId393" Type="http://schemas.openxmlformats.org/officeDocument/2006/relationships/image" Target="../media/image222.png"/><Relationship Id="rId407" Type="http://schemas.openxmlformats.org/officeDocument/2006/relationships/image" Target="../media/image229.png"/><Relationship Id="rId428" Type="http://schemas.openxmlformats.org/officeDocument/2006/relationships/customXml" Target="../ink/ink215.xml"/><Relationship Id="rId211" Type="http://schemas.openxmlformats.org/officeDocument/2006/relationships/image" Target="../media/image131.png"/><Relationship Id="rId232" Type="http://schemas.openxmlformats.org/officeDocument/2006/relationships/customXml" Target="../ink/ink117.xml"/><Relationship Id="rId253" Type="http://schemas.openxmlformats.org/officeDocument/2006/relationships/image" Target="../media/image152.png"/><Relationship Id="rId274" Type="http://schemas.openxmlformats.org/officeDocument/2006/relationships/customXml" Target="../ink/ink138.xml"/><Relationship Id="rId295" Type="http://schemas.openxmlformats.org/officeDocument/2006/relationships/image" Target="../media/image173.png"/><Relationship Id="rId309" Type="http://schemas.openxmlformats.org/officeDocument/2006/relationships/image" Target="../media/image180.png"/><Relationship Id="rId27" Type="http://schemas.openxmlformats.org/officeDocument/2006/relationships/image" Target="../media/image39.png"/><Relationship Id="rId48" Type="http://schemas.openxmlformats.org/officeDocument/2006/relationships/customXml" Target="../ink/ink25.xml"/><Relationship Id="rId69" Type="http://schemas.openxmlformats.org/officeDocument/2006/relationships/image" Target="../media/image60.png"/><Relationship Id="rId113" Type="http://schemas.openxmlformats.org/officeDocument/2006/relationships/image" Target="../media/image82.png"/><Relationship Id="rId134" Type="http://schemas.openxmlformats.org/officeDocument/2006/relationships/customXml" Target="../ink/ink68.xml"/><Relationship Id="rId320" Type="http://schemas.openxmlformats.org/officeDocument/2006/relationships/customXml" Target="../ink/ink161.xml"/><Relationship Id="rId80" Type="http://schemas.openxmlformats.org/officeDocument/2006/relationships/customXml" Target="../ink/ink41.xml"/><Relationship Id="rId155" Type="http://schemas.openxmlformats.org/officeDocument/2006/relationships/image" Target="../media/image103.png"/><Relationship Id="rId176" Type="http://schemas.openxmlformats.org/officeDocument/2006/relationships/customXml" Target="../ink/ink89.xml"/><Relationship Id="rId197" Type="http://schemas.openxmlformats.org/officeDocument/2006/relationships/image" Target="../media/image124.png"/><Relationship Id="rId341" Type="http://schemas.openxmlformats.org/officeDocument/2006/relationships/image" Target="../media/image196.png"/><Relationship Id="rId362" Type="http://schemas.openxmlformats.org/officeDocument/2006/relationships/customXml" Target="../ink/ink182.xml"/><Relationship Id="rId383" Type="http://schemas.openxmlformats.org/officeDocument/2006/relationships/image" Target="../media/image217.png"/><Relationship Id="rId418" Type="http://schemas.openxmlformats.org/officeDocument/2006/relationships/customXml" Target="../ink/ink210.xml"/><Relationship Id="rId439" Type="http://schemas.openxmlformats.org/officeDocument/2006/relationships/image" Target="../media/image245.png"/><Relationship Id="rId201" Type="http://schemas.openxmlformats.org/officeDocument/2006/relationships/image" Target="../media/image126.png"/><Relationship Id="rId222" Type="http://schemas.openxmlformats.org/officeDocument/2006/relationships/customXml" Target="../ink/ink112.xml"/><Relationship Id="rId243" Type="http://schemas.openxmlformats.org/officeDocument/2006/relationships/image" Target="../media/image147.png"/><Relationship Id="rId264" Type="http://schemas.openxmlformats.org/officeDocument/2006/relationships/customXml" Target="../ink/ink133.xml"/><Relationship Id="rId285" Type="http://schemas.openxmlformats.org/officeDocument/2006/relationships/image" Target="../media/image168.png"/><Relationship Id="rId17" Type="http://schemas.openxmlformats.org/officeDocument/2006/relationships/image" Target="../media/image34.png"/><Relationship Id="rId38" Type="http://schemas.openxmlformats.org/officeDocument/2006/relationships/customXml" Target="../ink/ink20.xml"/><Relationship Id="rId59" Type="http://schemas.openxmlformats.org/officeDocument/2006/relationships/image" Target="../media/image55.png"/><Relationship Id="rId103" Type="http://schemas.openxmlformats.org/officeDocument/2006/relationships/image" Target="../media/image77.png"/><Relationship Id="rId124" Type="http://schemas.openxmlformats.org/officeDocument/2006/relationships/customXml" Target="../ink/ink63.xml"/><Relationship Id="rId310" Type="http://schemas.openxmlformats.org/officeDocument/2006/relationships/customXml" Target="../ink/ink156.xml"/><Relationship Id="rId70" Type="http://schemas.openxmlformats.org/officeDocument/2006/relationships/customXml" Target="../ink/ink36.xml"/><Relationship Id="rId91" Type="http://schemas.openxmlformats.org/officeDocument/2006/relationships/image" Target="../media/image71.png"/><Relationship Id="rId145" Type="http://schemas.openxmlformats.org/officeDocument/2006/relationships/image" Target="../media/image98.png"/><Relationship Id="rId166" Type="http://schemas.openxmlformats.org/officeDocument/2006/relationships/customXml" Target="../ink/ink84.xml"/><Relationship Id="rId187" Type="http://schemas.openxmlformats.org/officeDocument/2006/relationships/image" Target="../media/image119.png"/><Relationship Id="rId331" Type="http://schemas.openxmlformats.org/officeDocument/2006/relationships/image" Target="../media/image191.png"/><Relationship Id="rId352" Type="http://schemas.openxmlformats.org/officeDocument/2006/relationships/customXml" Target="../ink/ink177.xml"/><Relationship Id="rId373" Type="http://schemas.openxmlformats.org/officeDocument/2006/relationships/image" Target="../media/image212.png"/><Relationship Id="rId394" Type="http://schemas.openxmlformats.org/officeDocument/2006/relationships/customXml" Target="../ink/ink198.xml"/><Relationship Id="rId408" Type="http://schemas.openxmlformats.org/officeDocument/2006/relationships/customXml" Target="../ink/ink205.xml"/><Relationship Id="rId429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7.xml"/><Relationship Id="rId233" Type="http://schemas.openxmlformats.org/officeDocument/2006/relationships/image" Target="../media/image142.png"/><Relationship Id="rId254" Type="http://schemas.openxmlformats.org/officeDocument/2006/relationships/customXml" Target="../ink/ink128.xml"/><Relationship Id="rId440" Type="http://schemas.openxmlformats.org/officeDocument/2006/relationships/customXml" Target="../ink/ink221.xml"/><Relationship Id="rId28" Type="http://schemas.openxmlformats.org/officeDocument/2006/relationships/customXml" Target="../ink/ink15.xml"/><Relationship Id="rId49" Type="http://schemas.openxmlformats.org/officeDocument/2006/relationships/image" Target="../media/image50.png"/><Relationship Id="rId114" Type="http://schemas.openxmlformats.org/officeDocument/2006/relationships/customXml" Target="../ink/ink58.xml"/><Relationship Id="rId275" Type="http://schemas.openxmlformats.org/officeDocument/2006/relationships/image" Target="../media/image163.png"/><Relationship Id="rId296" Type="http://schemas.openxmlformats.org/officeDocument/2006/relationships/customXml" Target="../ink/ink149.xml"/><Relationship Id="rId300" Type="http://schemas.openxmlformats.org/officeDocument/2006/relationships/customXml" Target="../ink/ink151.xml"/><Relationship Id="rId60" Type="http://schemas.openxmlformats.org/officeDocument/2006/relationships/customXml" Target="../ink/ink31.xml"/><Relationship Id="rId81" Type="http://schemas.openxmlformats.org/officeDocument/2006/relationships/image" Target="../media/image66.png"/><Relationship Id="rId135" Type="http://schemas.openxmlformats.org/officeDocument/2006/relationships/image" Target="../media/image93.png"/><Relationship Id="rId156" Type="http://schemas.openxmlformats.org/officeDocument/2006/relationships/customXml" Target="../ink/ink79.xml"/><Relationship Id="rId177" Type="http://schemas.openxmlformats.org/officeDocument/2006/relationships/image" Target="../media/image114.png"/><Relationship Id="rId198" Type="http://schemas.openxmlformats.org/officeDocument/2006/relationships/customXml" Target="../ink/ink100.xml"/><Relationship Id="rId321" Type="http://schemas.openxmlformats.org/officeDocument/2006/relationships/image" Target="../media/image186.png"/><Relationship Id="rId342" Type="http://schemas.openxmlformats.org/officeDocument/2006/relationships/customXml" Target="../ink/ink172.xml"/><Relationship Id="rId363" Type="http://schemas.openxmlformats.org/officeDocument/2006/relationships/image" Target="../media/image207.png"/><Relationship Id="rId384" Type="http://schemas.openxmlformats.org/officeDocument/2006/relationships/customXml" Target="../ink/ink193.xml"/><Relationship Id="rId419" Type="http://schemas.openxmlformats.org/officeDocument/2006/relationships/image" Target="../media/image235.png"/><Relationship Id="rId202" Type="http://schemas.openxmlformats.org/officeDocument/2006/relationships/customXml" Target="../ink/ink102.xml"/><Relationship Id="rId223" Type="http://schemas.openxmlformats.org/officeDocument/2006/relationships/image" Target="../media/image137.png"/><Relationship Id="rId244" Type="http://schemas.openxmlformats.org/officeDocument/2006/relationships/customXml" Target="../ink/ink123.xml"/><Relationship Id="rId430" Type="http://schemas.openxmlformats.org/officeDocument/2006/relationships/customXml" Target="../ink/ink216.xml"/><Relationship Id="rId18" Type="http://schemas.openxmlformats.org/officeDocument/2006/relationships/customXml" Target="../ink/ink10.xml"/><Relationship Id="rId39" Type="http://schemas.openxmlformats.org/officeDocument/2006/relationships/image" Target="../media/image45.png"/><Relationship Id="rId265" Type="http://schemas.openxmlformats.org/officeDocument/2006/relationships/image" Target="../media/image158.png"/><Relationship Id="rId286" Type="http://schemas.openxmlformats.org/officeDocument/2006/relationships/customXml" Target="../ink/ink144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88.png"/><Relationship Id="rId146" Type="http://schemas.openxmlformats.org/officeDocument/2006/relationships/customXml" Target="../ink/ink74.xml"/><Relationship Id="rId167" Type="http://schemas.openxmlformats.org/officeDocument/2006/relationships/image" Target="../media/image109.png"/><Relationship Id="rId188" Type="http://schemas.openxmlformats.org/officeDocument/2006/relationships/customXml" Target="../ink/ink95.xml"/><Relationship Id="rId311" Type="http://schemas.openxmlformats.org/officeDocument/2006/relationships/image" Target="../media/image181.png"/><Relationship Id="rId332" Type="http://schemas.openxmlformats.org/officeDocument/2006/relationships/customXml" Target="../ink/ink167.xml"/><Relationship Id="rId353" Type="http://schemas.openxmlformats.org/officeDocument/2006/relationships/image" Target="../media/image202.png"/><Relationship Id="rId374" Type="http://schemas.openxmlformats.org/officeDocument/2006/relationships/customXml" Target="../ink/ink188.xml"/><Relationship Id="rId395" Type="http://schemas.openxmlformats.org/officeDocument/2006/relationships/image" Target="../media/image223.png"/><Relationship Id="rId409" Type="http://schemas.openxmlformats.org/officeDocument/2006/relationships/image" Target="../media/image230.png"/><Relationship Id="rId71" Type="http://schemas.openxmlformats.org/officeDocument/2006/relationships/image" Target="../media/image61.png"/><Relationship Id="rId92" Type="http://schemas.openxmlformats.org/officeDocument/2006/relationships/customXml" Target="../ink/ink47.xml"/><Relationship Id="rId213" Type="http://schemas.openxmlformats.org/officeDocument/2006/relationships/image" Target="../media/image132.png"/><Relationship Id="rId234" Type="http://schemas.openxmlformats.org/officeDocument/2006/relationships/customXml" Target="../ink/ink118.xml"/><Relationship Id="rId420" Type="http://schemas.openxmlformats.org/officeDocument/2006/relationships/customXml" Target="../ink/ink211.xml"/><Relationship Id="rId2" Type="http://schemas.openxmlformats.org/officeDocument/2006/relationships/customXml" Target="../ink/ink2.xml"/><Relationship Id="rId29" Type="http://schemas.openxmlformats.org/officeDocument/2006/relationships/image" Target="../media/image40.png"/><Relationship Id="rId255" Type="http://schemas.openxmlformats.org/officeDocument/2006/relationships/image" Target="../media/image153.png"/><Relationship Id="rId276" Type="http://schemas.openxmlformats.org/officeDocument/2006/relationships/customXml" Target="../ink/ink139.xml"/><Relationship Id="rId297" Type="http://schemas.openxmlformats.org/officeDocument/2006/relationships/image" Target="../media/image174.png"/><Relationship Id="rId441" Type="http://schemas.openxmlformats.org/officeDocument/2006/relationships/image" Target="../media/image246.png"/><Relationship Id="rId40" Type="http://schemas.openxmlformats.org/officeDocument/2006/relationships/customXml" Target="../ink/ink21.xml"/><Relationship Id="rId115" Type="http://schemas.openxmlformats.org/officeDocument/2006/relationships/image" Target="../media/image83.png"/><Relationship Id="rId136" Type="http://schemas.openxmlformats.org/officeDocument/2006/relationships/customXml" Target="../ink/ink69.xml"/><Relationship Id="rId157" Type="http://schemas.openxmlformats.org/officeDocument/2006/relationships/image" Target="../media/image104.png"/><Relationship Id="rId178" Type="http://schemas.openxmlformats.org/officeDocument/2006/relationships/customXml" Target="../ink/ink90.xml"/><Relationship Id="rId301" Type="http://schemas.openxmlformats.org/officeDocument/2006/relationships/image" Target="../media/image176.png"/><Relationship Id="rId322" Type="http://schemas.openxmlformats.org/officeDocument/2006/relationships/customXml" Target="../ink/ink162.xml"/><Relationship Id="rId343" Type="http://schemas.openxmlformats.org/officeDocument/2006/relationships/image" Target="../media/image197.png"/><Relationship Id="rId364" Type="http://schemas.openxmlformats.org/officeDocument/2006/relationships/customXml" Target="../ink/ink183.xml"/><Relationship Id="rId61" Type="http://schemas.openxmlformats.org/officeDocument/2006/relationships/image" Target="../media/image56.png"/><Relationship Id="rId82" Type="http://schemas.openxmlformats.org/officeDocument/2006/relationships/customXml" Target="../ink/ink42.xml"/><Relationship Id="rId199" Type="http://schemas.openxmlformats.org/officeDocument/2006/relationships/image" Target="../media/image125.png"/><Relationship Id="rId203" Type="http://schemas.openxmlformats.org/officeDocument/2006/relationships/image" Target="../media/image127.png"/><Relationship Id="rId385" Type="http://schemas.openxmlformats.org/officeDocument/2006/relationships/image" Target="../media/image218.png"/><Relationship Id="rId19" Type="http://schemas.openxmlformats.org/officeDocument/2006/relationships/image" Target="../media/image35.png"/><Relationship Id="rId224" Type="http://schemas.openxmlformats.org/officeDocument/2006/relationships/customXml" Target="../ink/ink113.xml"/><Relationship Id="rId245" Type="http://schemas.openxmlformats.org/officeDocument/2006/relationships/image" Target="../media/image148.png"/><Relationship Id="rId266" Type="http://schemas.openxmlformats.org/officeDocument/2006/relationships/customXml" Target="../ink/ink134.xml"/><Relationship Id="rId287" Type="http://schemas.openxmlformats.org/officeDocument/2006/relationships/image" Target="../media/image169.png"/><Relationship Id="rId410" Type="http://schemas.openxmlformats.org/officeDocument/2006/relationships/customXml" Target="../ink/ink206.xml"/><Relationship Id="rId431" Type="http://schemas.openxmlformats.org/officeDocument/2006/relationships/image" Target="../media/image241.png"/><Relationship Id="rId30" Type="http://schemas.openxmlformats.org/officeDocument/2006/relationships/customXml" Target="../ink/ink16.xml"/><Relationship Id="rId105" Type="http://schemas.openxmlformats.org/officeDocument/2006/relationships/image" Target="../media/image78.png"/><Relationship Id="rId126" Type="http://schemas.openxmlformats.org/officeDocument/2006/relationships/customXml" Target="../ink/ink64.xml"/><Relationship Id="rId147" Type="http://schemas.openxmlformats.org/officeDocument/2006/relationships/image" Target="../media/image99.png"/><Relationship Id="rId168" Type="http://schemas.openxmlformats.org/officeDocument/2006/relationships/customXml" Target="../ink/ink85.xml"/><Relationship Id="rId312" Type="http://schemas.openxmlformats.org/officeDocument/2006/relationships/customXml" Target="../ink/ink157.xml"/><Relationship Id="rId333" Type="http://schemas.openxmlformats.org/officeDocument/2006/relationships/image" Target="../media/image192.png"/><Relationship Id="rId354" Type="http://schemas.openxmlformats.org/officeDocument/2006/relationships/customXml" Target="../ink/ink178.xml"/><Relationship Id="rId51" Type="http://schemas.openxmlformats.org/officeDocument/2006/relationships/image" Target="../media/image51.png"/><Relationship Id="rId72" Type="http://schemas.openxmlformats.org/officeDocument/2006/relationships/customXml" Target="../ink/ink37.xml"/><Relationship Id="rId93" Type="http://schemas.openxmlformats.org/officeDocument/2006/relationships/image" Target="../media/image72.png"/><Relationship Id="rId189" Type="http://schemas.openxmlformats.org/officeDocument/2006/relationships/image" Target="../media/image120.png"/><Relationship Id="rId375" Type="http://schemas.openxmlformats.org/officeDocument/2006/relationships/image" Target="../media/image213.png"/><Relationship Id="rId396" Type="http://schemas.openxmlformats.org/officeDocument/2006/relationships/customXml" Target="../ink/ink199.xml"/><Relationship Id="rId3" Type="http://schemas.openxmlformats.org/officeDocument/2006/relationships/image" Target="../media/image27.png"/><Relationship Id="rId214" Type="http://schemas.openxmlformats.org/officeDocument/2006/relationships/customXml" Target="../ink/ink108.xml"/><Relationship Id="rId235" Type="http://schemas.openxmlformats.org/officeDocument/2006/relationships/image" Target="../media/image143.png"/><Relationship Id="rId256" Type="http://schemas.openxmlformats.org/officeDocument/2006/relationships/customXml" Target="../ink/ink129.xml"/><Relationship Id="rId277" Type="http://schemas.openxmlformats.org/officeDocument/2006/relationships/image" Target="../media/image164.png"/><Relationship Id="rId298" Type="http://schemas.openxmlformats.org/officeDocument/2006/relationships/customXml" Target="../ink/ink150.xml"/><Relationship Id="rId400" Type="http://schemas.openxmlformats.org/officeDocument/2006/relationships/customXml" Target="../ink/ink201.xml"/><Relationship Id="rId421" Type="http://schemas.openxmlformats.org/officeDocument/2006/relationships/image" Target="../media/image236.png"/><Relationship Id="rId442" Type="http://schemas.openxmlformats.org/officeDocument/2006/relationships/customXml" Target="../ink/ink222.xml"/><Relationship Id="rId116" Type="http://schemas.openxmlformats.org/officeDocument/2006/relationships/customXml" Target="../ink/ink59.xml"/><Relationship Id="rId137" Type="http://schemas.openxmlformats.org/officeDocument/2006/relationships/image" Target="../media/image94.png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image" Target="../media/image187.png"/><Relationship Id="rId344" Type="http://schemas.openxmlformats.org/officeDocument/2006/relationships/customXml" Target="../ink/ink173.xml"/><Relationship Id="rId20" Type="http://schemas.openxmlformats.org/officeDocument/2006/relationships/customXml" Target="../ink/ink11.xml"/><Relationship Id="rId41" Type="http://schemas.openxmlformats.org/officeDocument/2006/relationships/image" Target="../media/image46.png"/><Relationship Id="rId62" Type="http://schemas.openxmlformats.org/officeDocument/2006/relationships/customXml" Target="../ink/ink32.xml"/><Relationship Id="rId83" Type="http://schemas.openxmlformats.org/officeDocument/2006/relationships/image" Target="../media/image67.png"/><Relationship Id="rId179" Type="http://schemas.openxmlformats.org/officeDocument/2006/relationships/image" Target="../media/image115.png"/><Relationship Id="rId365" Type="http://schemas.openxmlformats.org/officeDocument/2006/relationships/image" Target="../media/image208.png"/><Relationship Id="rId386" Type="http://schemas.openxmlformats.org/officeDocument/2006/relationships/customXml" Target="../ink/ink194.xml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38.png"/><Relationship Id="rId246" Type="http://schemas.openxmlformats.org/officeDocument/2006/relationships/customXml" Target="../ink/ink124.xml"/><Relationship Id="rId267" Type="http://schemas.openxmlformats.org/officeDocument/2006/relationships/image" Target="../media/image159.png"/><Relationship Id="rId288" Type="http://schemas.openxmlformats.org/officeDocument/2006/relationships/customXml" Target="../ink/ink145.xml"/><Relationship Id="rId411" Type="http://schemas.openxmlformats.org/officeDocument/2006/relationships/image" Target="../media/image231.png"/><Relationship Id="rId432" Type="http://schemas.openxmlformats.org/officeDocument/2006/relationships/customXml" Target="../ink/ink217.xml"/><Relationship Id="rId106" Type="http://schemas.openxmlformats.org/officeDocument/2006/relationships/customXml" Target="../ink/ink54.xml"/><Relationship Id="rId127" Type="http://schemas.openxmlformats.org/officeDocument/2006/relationships/image" Target="../media/image89.png"/><Relationship Id="rId313" Type="http://schemas.openxmlformats.org/officeDocument/2006/relationships/image" Target="../media/image182.png"/><Relationship Id="rId10" Type="http://schemas.openxmlformats.org/officeDocument/2006/relationships/customXml" Target="../ink/ink6.xml"/><Relationship Id="rId31" Type="http://schemas.openxmlformats.org/officeDocument/2006/relationships/image" Target="../media/image41.png"/><Relationship Id="rId52" Type="http://schemas.openxmlformats.org/officeDocument/2006/relationships/customXml" Target="../ink/ink27.xml"/><Relationship Id="rId73" Type="http://schemas.openxmlformats.org/officeDocument/2006/relationships/image" Target="../media/image62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110.png"/><Relationship Id="rId334" Type="http://schemas.openxmlformats.org/officeDocument/2006/relationships/customXml" Target="../ink/ink168.xml"/><Relationship Id="rId355" Type="http://schemas.openxmlformats.org/officeDocument/2006/relationships/image" Target="../media/image203.png"/><Relationship Id="rId376" Type="http://schemas.openxmlformats.org/officeDocument/2006/relationships/customXml" Target="../ink/ink189.xml"/><Relationship Id="rId397" Type="http://schemas.openxmlformats.org/officeDocument/2006/relationships/image" Target="../media/image224.png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33.png"/><Relationship Id="rId236" Type="http://schemas.openxmlformats.org/officeDocument/2006/relationships/customXml" Target="../ink/ink119.xml"/><Relationship Id="rId257" Type="http://schemas.openxmlformats.org/officeDocument/2006/relationships/image" Target="../media/image154.png"/><Relationship Id="rId278" Type="http://schemas.openxmlformats.org/officeDocument/2006/relationships/customXml" Target="../ink/ink140.xml"/><Relationship Id="rId401" Type="http://schemas.openxmlformats.org/officeDocument/2006/relationships/image" Target="../media/image226.png"/><Relationship Id="rId422" Type="http://schemas.openxmlformats.org/officeDocument/2006/relationships/customXml" Target="../ink/ink212.xml"/><Relationship Id="rId443" Type="http://schemas.openxmlformats.org/officeDocument/2006/relationships/image" Target="../media/image247.png"/><Relationship Id="rId303" Type="http://schemas.openxmlformats.org/officeDocument/2006/relationships/image" Target="../media/image177.png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345" Type="http://schemas.openxmlformats.org/officeDocument/2006/relationships/image" Target="../media/image198.png"/><Relationship Id="rId387" Type="http://schemas.openxmlformats.org/officeDocument/2006/relationships/image" Target="../media/image219.png"/><Relationship Id="rId191" Type="http://schemas.openxmlformats.org/officeDocument/2006/relationships/image" Target="../media/image121.png"/><Relationship Id="rId205" Type="http://schemas.openxmlformats.org/officeDocument/2006/relationships/image" Target="../media/image128.png"/><Relationship Id="rId247" Type="http://schemas.openxmlformats.org/officeDocument/2006/relationships/image" Target="../media/image149.png"/><Relationship Id="rId412" Type="http://schemas.openxmlformats.org/officeDocument/2006/relationships/customXml" Target="../ink/ink207.xml"/><Relationship Id="rId107" Type="http://schemas.openxmlformats.org/officeDocument/2006/relationships/image" Target="../media/image79.png"/><Relationship Id="rId289" Type="http://schemas.openxmlformats.org/officeDocument/2006/relationships/image" Target="../media/image170.png"/><Relationship Id="rId11" Type="http://schemas.openxmlformats.org/officeDocument/2006/relationships/image" Target="../media/image31.png"/><Relationship Id="rId53" Type="http://schemas.openxmlformats.org/officeDocument/2006/relationships/image" Target="../media/image52.png"/><Relationship Id="rId149" Type="http://schemas.openxmlformats.org/officeDocument/2006/relationships/image" Target="../media/image100.png"/><Relationship Id="rId314" Type="http://schemas.openxmlformats.org/officeDocument/2006/relationships/customXml" Target="../ink/ink158.xml"/><Relationship Id="rId356" Type="http://schemas.openxmlformats.org/officeDocument/2006/relationships/customXml" Target="../ink/ink179.xml"/><Relationship Id="rId398" Type="http://schemas.openxmlformats.org/officeDocument/2006/relationships/customXml" Target="../ink/ink200.xml"/><Relationship Id="rId95" Type="http://schemas.openxmlformats.org/officeDocument/2006/relationships/image" Target="../media/image73.png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423" Type="http://schemas.openxmlformats.org/officeDocument/2006/relationships/image" Target="../media/image237.png"/><Relationship Id="rId258" Type="http://schemas.openxmlformats.org/officeDocument/2006/relationships/customXml" Target="../ink/ink130.xml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image" Target="../media/image188.png"/><Relationship Id="rId367" Type="http://schemas.openxmlformats.org/officeDocument/2006/relationships/image" Target="../media/image209.png"/><Relationship Id="rId171" Type="http://schemas.openxmlformats.org/officeDocument/2006/relationships/image" Target="../media/image111.png"/><Relationship Id="rId227" Type="http://schemas.openxmlformats.org/officeDocument/2006/relationships/image" Target="../media/image139.png"/><Relationship Id="rId269" Type="http://schemas.openxmlformats.org/officeDocument/2006/relationships/image" Target="../media/image160.png"/><Relationship Id="rId434" Type="http://schemas.openxmlformats.org/officeDocument/2006/relationships/customXml" Target="../ink/ink218.xml"/><Relationship Id="rId33" Type="http://schemas.openxmlformats.org/officeDocument/2006/relationships/image" Target="../media/image42.png"/><Relationship Id="rId129" Type="http://schemas.openxmlformats.org/officeDocument/2006/relationships/image" Target="../media/image90.png"/><Relationship Id="rId280" Type="http://schemas.openxmlformats.org/officeDocument/2006/relationships/customXml" Target="../ink/ink141.xml"/><Relationship Id="rId336" Type="http://schemas.openxmlformats.org/officeDocument/2006/relationships/customXml" Target="../ink/ink1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gle.com/url?sa=i&amp;url=https%3A%2F%2Fkknews.cc%2Fzh-hk%2Fnews%2Fpqprzqj.html&amp;psig=AOvVaw1zzpPc95IwuaeI9VaJgods&amp;ust=1602644563110000&amp;source=images&amp;cd=vfe&amp;ved=0CAIQjRxqFwoTCNDNmrrKsOwCFQAAAAAdAAAAABA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www.google.com/url?sa=i&amp;url=http%3A%2F%2Fwww.taichi-maker.com%2Fhomepage%2Freference-index%2Fcircuit-reference-index%2Fbreadboard%2F&amp;psig=AOvVaw1zzpPc95IwuaeI9VaJgods&amp;ust=1602644563110000&amp;source=images&amp;cd=vfe&amp;ved=0CAIQjRxqFwoTCNDNmrrKsOwCFQAAAAAdAAAAABAU" TargetMode="Externa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8.png"/><Relationship Id="rId21" Type="http://schemas.openxmlformats.org/officeDocument/2006/relationships/image" Target="../media/image260.png"/><Relationship Id="rId42" Type="http://schemas.openxmlformats.org/officeDocument/2006/relationships/customXml" Target="../ink/ink243.xml"/><Relationship Id="rId63" Type="http://schemas.openxmlformats.org/officeDocument/2006/relationships/image" Target="../media/image281.png"/><Relationship Id="rId84" Type="http://schemas.openxmlformats.org/officeDocument/2006/relationships/customXml" Target="../ink/ink264.xml"/><Relationship Id="rId138" Type="http://schemas.openxmlformats.org/officeDocument/2006/relationships/customXml" Target="../ink/ink291.xml"/><Relationship Id="rId159" Type="http://schemas.openxmlformats.org/officeDocument/2006/relationships/image" Target="../media/image329.png"/><Relationship Id="rId170" Type="http://schemas.openxmlformats.org/officeDocument/2006/relationships/customXml" Target="../ink/ink307.xml"/><Relationship Id="rId191" Type="http://schemas.openxmlformats.org/officeDocument/2006/relationships/image" Target="../media/image345.png"/><Relationship Id="rId205" Type="http://schemas.openxmlformats.org/officeDocument/2006/relationships/image" Target="../media/image352.png"/><Relationship Id="rId226" Type="http://schemas.openxmlformats.org/officeDocument/2006/relationships/customXml" Target="../ink/ink335.xml"/><Relationship Id="rId247" Type="http://schemas.openxmlformats.org/officeDocument/2006/relationships/image" Target="../media/image373.png"/><Relationship Id="rId107" Type="http://schemas.openxmlformats.org/officeDocument/2006/relationships/image" Target="../media/image303.png"/><Relationship Id="rId11" Type="http://schemas.openxmlformats.org/officeDocument/2006/relationships/image" Target="../media/image255.png"/><Relationship Id="rId32" Type="http://schemas.openxmlformats.org/officeDocument/2006/relationships/customXml" Target="../ink/ink238.xml"/><Relationship Id="rId53" Type="http://schemas.openxmlformats.org/officeDocument/2006/relationships/image" Target="../media/image276.png"/><Relationship Id="rId74" Type="http://schemas.openxmlformats.org/officeDocument/2006/relationships/customXml" Target="../ink/ink259.xml"/><Relationship Id="rId128" Type="http://schemas.openxmlformats.org/officeDocument/2006/relationships/customXml" Target="../ink/ink286.xml"/><Relationship Id="rId149" Type="http://schemas.openxmlformats.org/officeDocument/2006/relationships/image" Target="../media/image324.png"/><Relationship Id="rId5" Type="http://schemas.openxmlformats.org/officeDocument/2006/relationships/image" Target="../media/image252.png"/><Relationship Id="rId95" Type="http://schemas.openxmlformats.org/officeDocument/2006/relationships/image" Target="../media/image297.png"/><Relationship Id="rId160" Type="http://schemas.openxmlformats.org/officeDocument/2006/relationships/customXml" Target="../ink/ink302.xml"/><Relationship Id="rId181" Type="http://schemas.openxmlformats.org/officeDocument/2006/relationships/image" Target="../media/image340.png"/><Relationship Id="rId216" Type="http://schemas.openxmlformats.org/officeDocument/2006/relationships/customXml" Target="../ink/ink330.xml"/><Relationship Id="rId237" Type="http://schemas.openxmlformats.org/officeDocument/2006/relationships/image" Target="../media/image368.png"/><Relationship Id="rId22" Type="http://schemas.openxmlformats.org/officeDocument/2006/relationships/customXml" Target="../ink/ink233.xml"/><Relationship Id="rId43" Type="http://schemas.openxmlformats.org/officeDocument/2006/relationships/image" Target="../media/image271.png"/><Relationship Id="rId64" Type="http://schemas.openxmlformats.org/officeDocument/2006/relationships/customXml" Target="../ink/ink254.xml"/><Relationship Id="rId118" Type="http://schemas.openxmlformats.org/officeDocument/2006/relationships/customXml" Target="../ink/ink281.xml"/><Relationship Id="rId139" Type="http://schemas.openxmlformats.org/officeDocument/2006/relationships/image" Target="../media/image319.png"/><Relationship Id="rId85" Type="http://schemas.openxmlformats.org/officeDocument/2006/relationships/image" Target="../media/image292.png"/><Relationship Id="rId150" Type="http://schemas.openxmlformats.org/officeDocument/2006/relationships/customXml" Target="../ink/ink297.xml"/><Relationship Id="rId171" Type="http://schemas.openxmlformats.org/officeDocument/2006/relationships/image" Target="../media/image335.png"/><Relationship Id="rId192" Type="http://schemas.openxmlformats.org/officeDocument/2006/relationships/customXml" Target="../ink/ink318.xml"/><Relationship Id="rId206" Type="http://schemas.openxmlformats.org/officeDocument/2006/relationships/customXml" Target="../ink/ink325.xml"/><Relationship Id="rId227" Type="http://schemas.openxmlformats.org/officeDocument/2006/relationships/image" Target="../media/image363.png"/><Relationship Id="rId248" Type="http://schemas.openxmlformats.org/officeDocument/2006/relationships/customXml" Target="../ink/ink346.xml"/><Relationship Id="rId12" Type="http://schemas.openxmlformats.org/officeDocument/2006/relationships/customXml" Target="../ink/ink228.xml"/><Relationship Id="rId17" Type="http://schemas.openxmlformats.org/officeDocument/2006/relationships/image" Target="../media/image258.png"/><Relationship Id="rId33" Type="http://schemas.openxmlformats.org/officeDocument/2006/relationships/image" Target="../media/image266.png"/><Relationship Id="rId38" Type="http://schemas.openxmlformats.org/officeDocument/2006/relationships/customXml" Target="../ink/ink241.xml"/><Relationship Id="rId59" Type="http://schemas.openxmlformats.org/officeDocument/2006/relationships/image" Target="../media/image279.png"/><Relationship Id="rId103" Type="http://schemas.openxmlformats.org/officeDocument/2006/relationships/image" Target="../media/image301.png"/><Relationship Id="rId108" Type="http://schemas.openxmlformats.org/officeDocument/2006/relationships/customXml" Target="../ink/ink276.xml"/><Relationship Id="rId124" Type="http://schemas.openxmlformats.org/officeDocument/2006/relationships/customXml" Target="../ink/ink284.xml"/><Relationship Id="rId129" Type="http://schemas.openxmlformats.org/officeDocument/2006/relationships/image" Target="../media/image314.png"/><Relationship Id="rId54" Type="http://schemas.openxmlformats.org/officeDocument/2006/relationships/customXml" Target="../ink/ink249.xml"/><Relationship Id="rId70" Type="http://schemas.openxmlformats.org/officeDocument/2006/relationships/customXml" Target="../ink/ink257.xml"/><Relationship Id="rId75" Type="http://schemas.openxmlformats.org/officeDocument/2006/relationships/image" Target="../media/image287.png"/><Relationship Id="rId91" Type="http://schemas.openxmlformats.org/officeDocument/2006/relationships/image" Target="../media/image295.png"/><Relationship Id="rId96" Type="http://schemas.openxmlformats.org/officeDocument/2006/relationships/customXml" Target="../ink/ink270.xml"/><Relationship Id="rId140" Type="http://schemas.openxmlformats.org/officeDocument/2006/relationships/customXml" Target="../ink/ink292.xml"/><Relationship Id="rId145" Type="http://schemas.openxmlformats.org/officeDocument/2006/relationships/image" Target="../media/image322.png"/><Relationship Id="rId161" Type="http://schemas.openxmlformats.org/officeDocument/2006/relationships/image" Target="../media/image330.png"/><Relationship Id="rId166" Type="http://schemas.openxmlformats.org/officeDocument/2006/relationships/customXml" Target="../ink/ink305.xml"/><Relationship Id="rId182" Type="http://schemas.openxmlformats.org/officeDocument/2006/relationships/customXml" Target="../ink/ink313.xml"/><Relationship Id="rId187" Type="http://schemas.openxmlformats.org/officeDocument/2006/relationships/image" Target="../media/image343.png"/><Relationship Id="rId217" Type="http://schemas.openxmlformats.org/officeDocument/2006/relationships/image" Target="../media/image3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5.xml"/><Relationship Id="rId212" Type="http://schemas.openxmlformats.org/officeDocument/2006/relationships/customXml" Target="../ink/ink328.xml"/><Relationship Id="rId233" Type="http://schemas.openxmlformats.org/officeDocument/2006/relationships/image" Target="../media/image366.png"/><Relationship Id="rId238" Type="http://schemas.openxmlformats.org/officeDocument/2006/relationships/customXml" Target="../ink/ink341.xml"/><Relationship Id="rId23" Type="http://schemas.openxmlformats.org/officeDocument/2006/relationships/image" Target="../media/image261.png"/><Relationship Id="rId28" Type="http://schemas.openxmlformats.org/officeDocument/2006/relationships/customXml" Target="../ink/ink236.xml"/><Relationship Id="rId49" Type="http://schemas.openxmlformats.org/officeDocument/2006/relationships/image" Target="../media/image274.png"/><Relationship Id="rId114" Type="http://schemas.openxmlformats.org/officeDocument/2006/relationships/customXml" Target="../ink/ink279.xml"/><Relationship Id="rId119" Type="http://schemas.openxmlformats.org/officeDocument/2006/relationships/image" Target="../media/image309.png"/><Relationship Id="rId44" Type="http://schemas.openxmlformats.org/officeDocument/2006/relationships/customXml" Target="../ink/ink244.xml"/><Relationship Id="rId60" Type="http://schemas.openxmlformats.org/officeDocument/2006/relationships/customXml" Target="../ink/ink252.xml"/><Relationship Id="rId65" Type="http://schemas.openxmlformats.org/officeDocument/2006/relationships/image" Target="../media/image282.png"/><Relationship Id="rId81" Type="http://schemas.openxmlformats.org/officeDocument/2006/relationships/image" Target="../media/image290.png"/><Relationship Id="rId86" Type="http://schemas.openxmlformats.org/officeDocument/2006/relationships/customXml" Target="../ink/ink265.xml"/><Relationship Id="rId130" Type="http://schemas.openxmlformats.org/officeDocument/2006/relationships/customXml" Target="../ink/ink287.xml"/><Relationship Id="rId135" Type="http://schemas.openxmlformats.org/officeDocument/2006/relationships/image" Target="../media/image317.png"/><Relationship Id="rId151" Type="http://schemas.openxmlformats.org/officeDocument/2006/relationships/image" Target="../media/image325.png"/><Relationship Id="rId156" Type="http://schemas.openxmlformats.org/officeDocument/2006/relationships/customXml" Target="../ink/ink300.xml"/><Relationship Id="rId177" Type="http://schemas.openxmlformats.org/officeDocument/2006/relationships/image" Target="../media/image338.png"/><Relationship Id="rId198" Type="http://schemas.openxmlformats.org/officeDocument/2006/relationships/customXml" Target="../ink/ink321.xml"/><Relationship Id="rId172" Type="http://schemas.openxmlformats.org/officeDocument/2006/relationships/customXml" Target="../ink/ink308.xml"/><Relationship Id="rId193" Type="http://schemas.openxmlformats.org/officeDocument/2006/relationships/image" Target="../media/image346.png"/><Relationship Id="rId202" Type="http://schemas.openxmlformats.org/officeDocument/2006/relationships/customXml" Target="../ink/ink323.xml"/><Relationship Id="rId207" Type="http://schemas.openxmlformats.org/officeDocument/2006/relationships/image" Target="../media/image353.png"/><Relationship Id="rId223" Type="http://schemas.openxmlformats.org/officeDocument/2006/relationships/image" Target="../media/image361.png"/><Relationship Id="rId228" Type="http://schemas.openxmlformats.org/officeDocument/2006/relationships/customXml" Target="../ink/ink336.xml"/><Relationship Id="rId244" Type="http://schemas.openxmlformats.org/officeDocument/2006/relationships/customXml" Target="../ink/ink344.xml"/><Relationship Id="rId249" Type="http://schemas.openxmlformats.org/officeDocument/2006/relationships/image" Target="../media/image374.png"/><Relationship Id="rId13" Type="http://schemas.openxmlformats.org/officeDocument/2006/relationships/image" Target="../media/image256.png"/><Relationship Id="rId18" Type="http://schemas.openxmlformats.org/officeDocument/2006/relationships/customXml" Target="../ink/ink231.xml"/><Relationship Id="rId39" Type="http://schemas.openxmlformats.org/officeDocument/2006/relationships/image" Target="../media/image269.png"/><Relationship Id="rId109" Type="http://schemas.openxmlformats.org/officeDocument/2006/relationships/image" Target="../media/image304.png"/><Relationship Id="rId34" Type="http://schemas.openxmlformats.org/officeDocument/2006/relationships/customXml" Target="../ink/ink239.xml"/><Relationship Id="rId50" Type="http://schemas.openxmlformats.org/officeDocument/2006/relationships/customXml" Target="../ink/ink247.xml"/><Relationship Id="rId55" Type="http://schemas.openxmlformats.org/officeDocument/2006/relationships/image" Target="../media/image277.png"/><Relationship Id="rId76" Type="http://schemas.openxmlformats.org/officeDocument/2006/relationships/customXml" Target="../ink/ink260.xml"/><Relationship Id="rId97" Type="http://schemas.openxmlformats.org/officeDocument/2006/relationships/image" Target="../media/image298.png"/><Relationship Id="rId104" Type="http://schemas.openxmlformats.org/officeDocument/2006/relationships/customXml" Target="../ink/ink274.xml"/><Relationship Id="rId120" Type="http://schemas.openxmlformats.org/officeDocument/2006/relationships/customXml" Target="../ink/ink282.xml"/><Relationship Id="rId125" Type="http://schemas.openxmlformats.org/officeDocument/2006/relationships/image" Target="../media/image312.png"/><Relationship Id="rId141" Type="http://schemas.openxmlformats.org/officeDocument/2006/relationships/image" Target="../media/image320.png"/><Relationship Id="rId146" Type="http://schemas.openxmlformats.org/officeDocument/2006/relationships/customXml" Target="../ink/ink295.xml"/><Relationship Id="rId167" Type="http://schemas.openxmlformats.org/officeDocument/2006/relationships/image" Target="../media/image333.png"/><Relationship Id="rId188" Type="http://schemas.openxmlformats.org/officeDocument/2006/relationships/customXml" Target="../ink/ink316.xml"/><Relationship Id="rId7" Type="http://schemas.openxmlformats.org/officeDocument/2006/relationships/image" Target="../media/image253.png"/><Relationship Id="rId71" Type="http://schemas.openxmlformats.org/officeDocument/2006/relationships/image" Target="../media/image285.png"/><Relationship Id="rId92" Type="http://schemas.openxmlformats.org/officeDocument/2006/relationships/customXml" Target="../ink/ink268.xml"/><Relationship Id="rId162" Type="http://schemas.openxmlformats.org/officeDocument/2006/relationships/customXml" Target="../ink/ink303.xml"/><Relationship Id="rId183" Type="http://schemas.openxmlformats.org/officeDocument/2006/relationships/image" Target="../media/image341.png"/><Relationship Id="rId213" Type="http://schemas.openxmlformats.org/officeDocument/2006/relationships/image" Target="../media/image356.png"/><Relationship Id="rId218" Type="http://schemas.openxmlformats.org/officeDocument/2006/relationships/customXml" Target="../ink/ink331.xml"/><Relationship Id="rId234" Type="http://schemas.openxmlformats.org/officeDocument/2006/relationships/customXml" Target="../ink/ink339.xml"/><Relationship Id="rId239" Type="http://schemas.openxmlformats.org/officeDocument/2006/relationships/image" Target="../media/image369.png"/><Relationship Id="rId2" Type="http://schemas.openxmlformats.org/officeDocument/2006/relationships/hyperlink" Target="https://www.google.com/url?sa=i&amp;url=https%3A%2F%2Fnkust.gitbook.io%2Fmicro-bit%2Fbao-ban-ji-yuan-mo-de-shi-yong&amp;psig=AOvVaw1zzpPc95IwuaeI9VaJgods&amp;ust=1602644563110000&amp;source=images&amp;cd=vfe&amp;ved=0CAIQjRxqFwoTCNDNmrrKsOwCFQAAAAAdAAAAABAa" TargetMode="External"/><Relationship Id="rId29" Type="http://schemas.openxmlformats.org/officeDocument/2006/relationships/image" Target="../media/image264.png"/><Relationship Id="rId24" Type="http://schemas.openxmlformats.org/officeDocument/2006/relationships/customXml" Target="../ink/ink234.xml"/><Relationship Id="rId40" Type="http://schemas.openxmlformats.org/officeDocument/2006/relationships/customXml" Target="../ink/ink242.xml"/><Relationship Id="rId45" Type="http://schemas.openxmlformats.org/officeDocument/2006/relationships/image" Target="../media/image272.png"/><Relationship Id="rId66" Type="http://schemas.openxmlformats.org/officeDocument/2006/relationships/customXml" Target="../ink/ink255.xml"/><Relationship Id="rId87" Type="http://schemas.openxmlformats.org/officeDocument/2006/relationships/image" Target="../media/image293.png"/><Relationship Id="rId110" Type="http://schemas.openxmlformats.org/officeDocument/2006/relationships/customXml" Target="../ink/ink277.xml"/><Relationship Id="rId115" Type="http://schemas.openxmlformats.org/officeDocument/2006/relationships/image" Target="../media/image307.png"/><Relationship Id="rId131" Type="http://schemas.openxmlformats.org/officeDocument/2006/relationships/image" Target="../media/image315.png"/><Relationship Id="rId136" Type="http://schemas.openxmlformats.org/officeDocument/2006/relationships/customXml" Target="../ink/ink290.xml"/><Relationship Id="rId157" Type="http://schemas.openxmlformats.org/officeDocument/2006/relationships/image" Target="../media/image328.png"/><Relationship Id="rId178" Type="http://schemas.openxmlformats.org/officeDocument/2006/relationships/customXml" Target="../ink/ink311.xml"/><Relationship Id="rId61" Type="http://schemas.openxmlformats.org/officeDocument/2006/relationships/image" Target="../media/image280.png"/><Relationship Id="rId82" Type="http://schemas.openxmlformats.org/officeDocument/2006/relationships/customXml" Target="../ink/ink263.xml"/><Relationship Id="rId152" Type="http://schemas.openxmlformats.org/officeDocument/2006/relationships/customXml" Target="../ink/ink298.xml"/><Relationship Id="rId173" Type="http://schemas.openxmlformats.org/officeDocument/2006/relationships/image" Target="../media/image336.png"/><Relationship Id="rId194" Type="http://schemas.openxmlformats.org/officeDocument/2006/relationships/customXml" Target="../ink/ink319.xml"/><Relationship Id="rId199" Type="http://schemas.openxmlformats.org/officeDocument/2006/relationships/image" Target="../media/image349.png"/><Relationship Id="rId203" Type="http://schemas.openxmlformats.org/officeDocument/2006/relationships/image" Target="../media/image351.png"/><Relationship Id="rId208" Type="http://schemas.openxmlformats.org/officeDocument/2006/relationships/customXml" Target="../ink/ink326.xml"/><Relationship Id="rId229" Type="http://schemas.openxmlformats.org/officeDocument/2006/relationships/image" Target="../media/image364.png"/><Relationship Id="rId19" Type="http://schemas.openxmlformats.org/officeDocument/2006/relationships/image" Target="../media/image259.png"/><Relationship Id="rId224" Type="http://schemas.openxmlformats.org/officeDocument/2006/relationships/customXml" Target="../ink/ink334.xml"/><Relationship Id="rId240" Type="http://schemas.openxmlformats.org/officeDocument/2006/relationships/customXml" Target="../ink/ink342.xml"/><Relationship Id="rId245" Type="http://schemas.openxmlformats.org/officeDocument/2006/relationships/image" Target="../media/image372.png"/><Relationship Id="rId14" Type="http://schemas.openxmlformats.org/officeDocument/2006/relationships/customXml" Target="../ink/ink229.xml"/><Relationship Id="rId30" Type="http://schemas.openxmlformats.org/officeDocument/2006/relationships/customXml" Target="../ink/ink237.xml"/><Relationship Id="rId35" Type="http://schemas.openxmlformats.org/officeDocument/2006/relationships/image" Target="../media/image267.png"/><Relationship Id="rId56" Type="http://schemas.openxmlformats.org/officeDocument/2006/relationships/customXml" Target="../ink/ink250.xml"/><Relationship Id="rId77" Type="http://schemas.openxmlformats.org/officeDocument/2006/relationships/image" Target="../media/image288.png"/><Relationship Id="rId100" Type="http://schemas.openxmlformats.org/officeDocument/2006/relationships/customXml" Target="../ink/ink272.xml"/><Relationship Id="rId105" Type="http://schemas.openxmlformats.org/officeDocument/2006/relationships/image" Target="../media/image302.png"/><Relationship Id="rId126" Type="http://schemas.openxmlformats.org/officeDocument/2006/relationships/customXml" Target="../ink/ink285.xml"/><Relationship Id="rId147" Type="http://schemas.openxmlformats.org/officeDocument/2006/relationships/image" Target="../media/image323.png"/><Relationship Id="rId168" Type="http://schemas.openxmlformats.org/officeDocument/2006/relationships/customXml" Target="../ink/ink306.xml"/><Relationship Id="rId8" Type="http://schemas.openxmlformats.org/officeDocument/2006/relationships/customXml" Target="../ink/ink226.xml"/><Relationship Id="rId51" Type="http://schemas.openxmlformats.org/officeDocument/2006/relationships/image" Target="../media/image275.png"/><Relationship Id="rId72" Type="http://schemas.openxmlformats.org/officeDocument/2006/relationships/customXml" Target="../ink/ink258.xml"/><Relationship Id="rId93" Type="http://schemas.openxmlformats.org/officeDocument/2006/relationships/image" Target="../media/image296.png"/><Relationship Id="rId98" Type="http://schemas.openxmlformats.org/officeDocument/2006/relationships/customXml" Target="../ink/ink271.xml"/><Relationship Id="rId121" Type="http://schemas.openxmlformats.org/officeDocument/2006/relationships/image" Target="../media/image310.png"/><Relationship Id="rId142" Type="http://schemas.openxmlformats.org/officeDocument/2006/relationships/customXml" Target="../ink/ink293.xml"/><Relationship Id="rId163" Type="http://schemas.openxmlformats.org/officeDocument/2006/relationships/image" Target="../media/image331.png"/><Relationship Id="rId184" Type="http://schemas.openxmlformats.org/officeDocument/2006/relationships/customXml" Target="../ink/ink314.xml"/><Relationship Id="rId189" Type="http://schemas.openxmlformats.org/officeDocument/2006/relationships/image" Target="../media/image344.png"/><Relationship Id="rId219" Type="http://schemas.openxmlformats.org/officeDocument/2006/relationships/image" Target="../media/image359.png"/><Relationship Id="rId3" Type="http://schemas.openxmlformats.org/officeDocument/2006/relationships/image" Target="../media/image8.jpeg"/><Relationship Id="rId214" Type="http://schemas.openxmlformats.org/officeDocument/2006/relationships/customXml" Target="../ink/ink329.xml"/><Relationship Id="rId230" Type="http://schemas.openxmlformats.org/officeDocument/2006/relationships/customXml" Target="../ink/ink337.xml"/><Relationship Id="rId235" Type="http://schemas.openxmlformats.org/officeDocument/2006/relationships/image" Target="../media/image367.png"/><Relationship Id="rId25" Type="http://schemas.openxmlformats.org/officeDocument/2006/relationships/image" Target="../media/image262.png"/><Relationship Id="rId46" Type="http://schemas.openxmlformats.org/officeDocument/2006/relationships/customXml" Target="../ink/ink245.xml"/><Relationship Id="rId67" Type="http://schemas.openxmlformats.org/officeDocument/2006/relationships/image" Target="../media/image283.png"/><Relationship Id="rId116" Type="http://schemas.openxmlformats.org/officeDocument/2006/relationships/customXml" Target="../ink/ink280.xml"/><Relationship Id="rId137" Type="http://schemas.openxmlformats.org/officeDocument/2006/relationships/image" Target="../media/image318.png"/><Relationship Id="rId158" Type="http://schemas.openxmlformats.org/officeDocument/2006/relationships/customXml" Target="../ink/ink301.xml"/><Relationship Id="rId20" Type="http://schemas.openxmlformats.org/officeDocument/2006/relationships/customXml" Target="../ink/ink232.xml"/><Relationship Id="rId41" Type="http://schemas.openxmlformats.org/officeDocument/2006/relationships/image" Target="../media/image270.png"/><Relationship Id="rId62" Type="http://schemas.openxmlformats.org/officeDocument/2006/relationships/customXml" Target="../ink/ink253.xml"/><Relationship Id="rId83" Type="http://schemas.openxmlformats.org/officeDocument/2006/relationships/image" Target="../media/image291.png"/><Relationship Id="rId88" Type="http://schemas.openxmlformats.org/officeDocument/2006/relationships/customXml" Target="../ink/ink266.xml"/><Relationship Id="rId111" Type="http://schemas.openxmlformats.org/officeDocument/2006/relationships/image" Target="../media/image305.png"/><Relationship Id="rId132" Type="http://schemas.openxmlformats.org/officeDocument/2006/relationships/customXml" Target="../ink/ink288.xml"/><Relationship Id="rId153" Type="http://schemas.openxmlformats.org/officeDocument/2006/relationships/image" Target="../media/image326.png"/><Relationship Id="rId174" Type="http://schemas.openxmlformats.org/officeDocument/2006/relationships/customXml" Target="../ink/ink309.xml"/><Relationship Id="rId179" Type="http://schemas.openxmlformats.org/officeDocument/2006/relationships/image" Target="../media/image339.png"/><Relationship Id="rId195" Type="http://schemas.openxmlformats.org/officeDocument/2006/relationships/image" Target="../media/image347.png"/><Relationship Id="rId209" Type="http://schemas.openxmlformats.org/officeDocument/2006/relationships/image" Target="../media/image354.png"/><Relationship Id="rId190" Type="http://schemas.openxmlformats.org/officeDocument/2006/relationships/customXml" Target="../ink/ink317.xml"/><Relationship Id="rId204" Type="http://schemas.openxmlformats.org/officeDocument/2006/relationships/customXml" Target="../ink/ink324.xml"/><Relationship Id="rId220" Type="http://schemas.openxmlformats.org/officeDocument/2006/relationships/customXml" Target="../ink/ink332.xml"/><Relationship Id="rId225" Type="http://schemas.openxmlformats.org/officeDocument/2006/relationships/image" Target="../media/image362.png"/><Relationship Id="rId241" Type="http://schemas.openxmlformats.org/officeDocument/2006/relationships/image" Target="../media/image370.png"/><Relationship Id="rId246" Type="http://schemas.openxmlformats.org/officeDocument/2006/relationships/customXml" Target="../ink/ink345.xml"/><Relationship Id="rId15" Type="http://schemas.openxmlformats.org/officeDocument/2006/relationships/image" Target="../media/image257.png"/><Relationship Id="rId36" Type="http://schemas.openxmlformats.org/officeDocument/2006/relationships/customXml" Target="../ink/ink240.xml"/><Relationship Id="rId57" Type="http://schemas.openxmlformats.org/officeDocument/2006/relationships/image" Target="../media/image278.png"/><Relationship Id="rId106" Type="http://schemas.openxmlformats.org/officeDocument/2006/relationships/customXml" Target="../ink/ink275.xml"/><Relationship Id="rId127" Type="http://schemas.openxmlformats.org/officeDocument/2006/relationships/image" Target="../media/image313.png"/><Relationship Id="rId10" Type="http://schemas.openxmlformats.org/officeDocument/2006/relationships/customXml" Target="../ink/ink227.xml"/><Relationship Id="rId31" Type="http://schemas.openxmlformats.org/officeDocument/2006/relationships/image" Target="../media/image265.png"/><Relationship Id="rId52" Type="http://schemas.openxmlformats.org/officeDocument/2006/relationships/customXml" Target="../ink/ink248.xml"/><Relationship Id="rId73" Type="http://schemas.openxmlformats.org/officeDocument/2006/relationships/image" Target="../media/image286.png"/><Relationship Id="rId78" Type="http://schemas.openxmlformats.org/officeDocument/2006/relationships/customXml" Target="../ink/ink261.xml"/><Relationship Id="rId94" Type="http://schemas.openxmlformats.org/officeDocument/2006/relationships/customXml" Target="../ink/ink269.xml"/><Relationship Id="rId99" Type="http://schemas.openxmlformats.org/officeDocument/2006/relationships/image" Target="../media/image299.png"/><Relationship Id="rId101" Type="http://schemas.openxmlformats.org/officeDocument/2006/relationships/image" Target="../media/image300.png"/><Relationship Id="rId122" Type="http://schemas.openxmlformats.org/officeDocument/2006/relationships/customXml" Target="../ink/ink283.xml"/><Relationship Id="rId143" Type="http://schemas.openxmlformats.org/officeDocument/2006/relationships/image" Target="../media/image321.png"/><Relationship Id="rId148" Type="http://schemas.openxmlformats.org/officeDocument/2006/relationships/customXml" Target="../ink/ink296.xml"/><Relationship Id="rId164" Type="http://schemas.openxmlformats.org/officeDocument/2006/relationships/customXml" Target="../ink/ink304.xml"/><Relationship Id="rId169" Type="http://schemas.openxmlformats.org/officeDocument/2006/relationships/image" Target="../media/image334.png"/><Relationship Id="rId185" Type="http://schemas.openxmlformats.org/officeDocument/2006/relationships/image" Target="../media/image342.png"/><Relationship Id="rId4" Type="http://schemas.openxmlformats.org/officeDocument/2006/relationships/customXml" Target="../ink/ink224.xml"/><Relationship Id="rId9" Type="http://schemas.openxmlformats.org/officeDocument/2006/relationships/image" Target="../media/image254.png"/><Relationship Id="rId180" Type="http://schemas.openxmlformats.org/officeDocument/2006/relationships/customXml" Target="../ink/ink312.xml"/><Relationship Id="rId210" Type="http://schemas.openxmlformats.org/officeDocument/2006/relationships/customXml" Target="../ink/ink327.xml"/><Relationship Id="rId215" Type="http://schemas.openxmlformats.org/officeDocument/2006/relationships/image" Target="../media/image357.png"/><Relationship Id="rId236" Type="http://schemas.openxmlformats.org/officeDocument/2006/relationships/customXml" Target="../ink/ink340.xml"/><Relationship Id="rId26" Type="http://schemas.openxmlformats.org/officeDocument/2006/relationships/customXml" Target="../ink/ink235.xml"/><Relationship Id="rId231" Type="http://schemas.openxmlformats.org/officeDocument/2006/relationships/image" Target="../media/image365.png"/><Relationship Id="rId47" Type="http://schemas.openxmlformats.org/officeDocument/2006/relationships/image" Target="../media/image273.png"/><Relationship Id="rId68" Type="http://schemas.openxmlformats.org/officeDocument/2006/relationships/customXml" Target="../ink/ink256.xml"/><Relationship Id="rId89" Type="http://schemas.openxmlformats.org/officeDocument/2006/relationships/image" Target="../media/image294.png"/><Relationship Id="rId112" Type="http://schemas.openxmlformats.org/officeDocument/2006/relationships/customXml" Target="../ink/ink278.xml"/><Relationship Id="rId133" Type="http://schemas.openxmlformats.org/officeDocument/2006/relationships/image" Target="../media/image316.png"/><Relationship Id="rId154" Type="http://schemas.openxmlformats.org/officeDocument/2006/relationships/customXml" Target="../ink/ink299.xml"/><Relationship Id="rId175" Type="http://schemas.openxmlformats.org/officeDocument/2006/relationships/image" Target="../media/image337.png"/><Relationship Id="rId196" Type="http://schemas.openxmlformats.org/officeDocument/2006/relationships/customXml" Target="../ink/ink320.xml"/><Relationship Id="rId200" Type="http://schemas.openxmlformats.org/officeDocument/2006/relationships/customXml" Target="../ink/ink322.xml"/><Relationship Id="rId16" Type="http://schemas.openxmlformats.org/officeDocument/2006/relationships/customXml" Target="../ink/ink230.xml"/><Relationship Id="rId221" Type="http://schemas.openxmlformats.org/officeDocument/2006/relationships/image" Target="../media/image360.png"/><Relationship Id="rId242" Type="http://schemas.openxmlformats.org/officeDocument/2006/relationships/customXml" Target="../ink/ink343.xml"/><Relationship Id="rId37" Type="http://schemas.openxmlformats.org/officeDocument/2006/relationships/image" Target="../media/image268.png"/><Relationship Id="rId58" Type="http://schemas.openxmlformats.org/officeDocument/2006/relationships/customXml" Target="../ink/ink251.xml"/><Relationship Id="rId79" Type="http://schemas.openxmlformats.org/officeDocument/2006/relationships/image" Target="../media/image289.png"/><Relationship Id="rId102" Type="http://schemas.openxmlformats.org/officeDocument/2006/relationships/customXml" Target="../ink/ink273.xml"/><Relationship Id="rId123" Type="http://schemas.openxmlformats.org/officeDocument/2006/relationships/image" Target="../media/image311.png"/><Relationship Id="rId144" Type="http://schemas.openxmlformats.org/officeDocument/2006/relationships/customXml" Target="../ink/ink294.xml"/><Relationship Id="rId90" Type="http://schemas.openxmlformats.org/officeDocument/2006/relationships/customXml" Target="../ink/ink267.xml"/><Relationship Id="rId165" Type="http://schemas.openxmlformats.org/officeDocument/2006/relationships/image" Target="../media/image332.png"/><Relationship Id="rId186" Type="http://schemas.openxmlformats.org/officeDocument/2006/relationships/customXml" Target="../ink/ink315.xml"/><Relationship Id="rId211" Type="http://schemas.openxmlformats.org/officeDocument/2006/relationships/image" Target="../media/image355.png"/><Relationship Id="rId232" Type="http://schemas.openxmlformats.org/officeDocument/2006/relationships/customXml" Target="../ink/ink338.xml"/><Relationship Id="rId27" Type="http://schemas.openxmlformats.org/officeDocument/2006/relationships/image" Target="../media/image263.png"/><Relationship Id="rId48" Type="http://schemas.openxmlformats.org/officeDocument/2006/relationships/customXml" Target="../ink/ink246.xml"/><Relationship Id="rId69" Type="http://schemas.openxmlformats.org/officeDocument/2006/relationships/image" Target="../media/image284.png"/><Relationship Id="rId113" Type="http://schemas.openxmlformats.org/officeDocument/2006/relationships/image" Target="../media/image306.png"/><Relationship Id="rId134" Type="http://schemas.openxmlformats.org/officeDocument/2006/relationships/customXml" Target="../ink/ink289.xml"/><Relationship Id="rId80" Type="http://schemas.openxmlformats.org/officeDocument/2006/relationships/customXml" Target="../ink/ink262.xml"/><Relationship Id="rId155" Type="http://schemas.openxmlformats.org/officeDocument/2006/relationships/image" Target="../media/image327.png"/><Relationship Id="rId176" Type="http://schemas.openxmlformats.org/officeDocument/2006/relationships/customXml" Target="../ink/ink310.xml"/><Relationship Id="rId197" Type="http://schemas.openxmlformats.org/officeDocument/2006/relationships/image" Target="../media/image348.png"/><Relationship Id="rId201" Type="http://schemas.openxmlformats.org/officeDocument/2006/relationships/image" Target="../media/image350.png"/><Relationship Id="rId222" Type="http://schemas.openxmlformats.org/officeDocument/2006/relationships/customXml" Target="../ink/ink333.xml"/><Relationship Id="rId243" Type="http://schemas.openxmlformats.org/officeDocument/2006/relationships/image" Target="../media/image3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3A8721-BEB6-458E-9D57-7B9D14428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3" b="7807"/>
          <a:stretch/>
        </p:blipFill>
        <p:spPr>
          <a:xfrm>
            <a:off x="3786905" y="2139461"/>
            <a:ext cx="4618190" cy="25790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64DF10-90A1-45A3-9E52-4035141FEAF0}"/>
              </a:ext>
            </a:extLst>
          </p:cNvPr>
          <p:cNvSpPr txBox="1"/>
          <p:nvPr/>
        </p:nvSpPr>
        <p:spPr>
          <a:xfrm>
            <a:off x="5231710" y="5251752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Lesson 1	</a:t>
            </a:r>
            <a:r>
              <a:rPr lang="en-US" altLang="zh-CN" b="1">
                <a:solidFill>
                  <a:schemeClr val="bg1"/>
                </a:solidFill>
              </a:rPr>
              <a:t> 2020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Tymon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3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4E7DE1-D345-4D08-B0E5-0C553DF0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0823" cy="685800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7A2502-2401-4F5C-B283-5E66538EAD4C}"/>
              </a:ext>
            </a:extLst>
          </p:cNvPr>
          <p:cNvGrpSpPr/>
          <p:nvPr/>
        </p:nvGrpSpPr>
        <p:grpSpPr>
          <a:xfrm>
            <a:off x="5273056" y="1140274"/>
            <a:ext cx="310320" cy="1401480"/>
            <a:chOff x="5273056" y="1140274"/>
            <a:chExt cx="310320" cy="14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A7C05347-CC0B-476E-B02D-B17963F2E2BA}"/>
                    </a:ext>
                  </a:extLst>
                </p14:cNvPr>
                <p14:cNvContentPartPr/>
                <p14:nvPr/>
              </p14:nvContentPartPr>
              <p14:xfrm>
                <a:off x="5414176" y="1140274"/>
                <a:ext cx="23040" cy="12049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A7C05347-CC0B-476E-B02D-B17963F2E2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5536" y="1131634"/>
                  <a:ext cx="4068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6DE28B0E-0DB2-454C-B169-5485162F1E8D}"/>
                    </a:ext>
                  </a:extLst>
                </p14:cNvPr>
                <p14:cNvContentPartPr/>
                <p14:nvPr/>
              </p14:nvContentPartPr>
              <p14:xfrm>
                <a:off x="5273056" y="2181754"/>
                <a:ext cx="310320" cy="3600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6DE28B0E-0DB2-454C-B169-5485162F1E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64416" y="2173114"/>
                  <a:ext cx="32796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F50E388-ADAF-4F20-9809-D9E671E03DC0}"/>
              </a:ext>
            </a:extLst>
          </p:cNvPr>
          <p:cNvGrpSpPr/>
          <p:nvPr/>
        </p:nvGrpSpPr>
        <p:grpSpPr>
          <a:xfrm>
            <a:off x="4950136" y="694234"/>
            <a:ext cx="362160" cy="494640"/>
            <a:chOff x="4950136" y="694234"/>
            <a:chExt cx="36216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3B7F3444-D8C8-4073-8569-3CBB1EB8BD04}"/>
                    </a:ext>
                  </a:extLst>
                </p14:cNvPr>
                <p14:cNvContentPartPr/>
                <p14:nvPr/>
              </p14:nvContentPartPr>
              <p14:xfrm>
                <a:off x="4950136" y="694234"/>
                <a:ext cx="362160" cy="49464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3B7F3444-D8C8-4073-8569-3CBB1EB8BD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41136" y="685594"/>
                  <a:ext cx="3798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81906B41-C5FB-452D-A7E7-BC6BA9C8349C}"/>
                    </a:ext>
                  </a:extLst>
                </p14:cNvPr>
                <p14:cNvContentPartPr/>
                <p14:nvPr/>
              </p14:nvContentPartPr>
              <p14:xfrm>
                <a:off x="5104576" y="783514"/>
                <a:ext cx="65880" cy="31356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81906B41-C5FB-452D-A7E7-BC6BA9C834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95936" y="774874"/>
                  <a:ext cx="8352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1F88010E-CBC0-4783-8801-EFA083851816}"/>
                  </a:ext>
                </a:extLst>
              </p14:cNvPr>
              <p14:cNvContentPartPr/>
              <p14:nvPr/>
            </p14:nvContentPartPr>
            <p14:xfrm>
              <a:off x="5799736" y="2959354"/>
              <a:ext cx="98280" cy="344268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1F88010E-CBC0-4783-8801-EFA0838518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0736" y="2950714"/>
                <a:ext cx="115920" cy="34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F0B83884-4188-4E2B-BCFB-27E70E2C7BBD}"/>
                  </a:ext>
                </a:extLst>
              </p14:cNvPr>
              <p14:cNvContentPartPr/>
              <p14:nvPr/>
            </p14:nvContentPartPr>
            <p14:xfrm>
              <a:off x="5718016" y="6135274"/>
              <a:ext cx="271800" cy="35352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F0B83884-4188-4E2B-BCFB-27E70E2C7BB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09016" y="6126634"/>
                <a:ext cx="2894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647E9D0C-8E55-40A8-A105-CBF675B0B311}"/>
                  </a:ext>
                </a:extLst>
              </p14:cNvPr>
              <p14:cNvContentPartPr/>
              <p14:nvPr/>
            </p14:nvContentPartPr>
            <p14:xfrm>
              <a:off x="5961736" y="2968354"/>
              <a:ext cx="105120" cy="41112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647E9D0C-8E55-40A8-A105-CBF675B0B3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53096" y="2959714"/>
                <a:ext cx="1227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67817B16-0777-4837-82A0-547DDF924BD9}"/>
                  </a:ext>
                </a:extLst>
              </p14:cNvPr>
              <p14:cNvContentPartPr/>
              <p14:nvPr/>
            </p14:nvContentPartPr>
            <p14:xfrm>
              <a:off x="5958136" y="2973394"/>
              <a:ext cx="364320" cy="12744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67817B16-0777-4837-82A0-547DDF924B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49136" y="2964754"/>
                <a:ext cx="381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6747E4A3-D21E-4E7B-A4B5-DAD59AEB82A8}"/>
                  </a:ext>
                </a:extLst>
              </p14:cNvPr>
              <p14:cNvContentPartPr/>
              <p14:nvPr/>
            </p14:nvContentPartPr>
            <p14:xfrm>
              <a:off x="6038776" y="6266314"/>
              <a:ext cx="162720" cy="11124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6747E4A3-D21E-4E7B-A4B5-DAD59AEB82A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29776" y="6257314"/>
                <a:ext cx="18036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组合 71">
            <a:extLst>
              <a:ext uri="{FF2B5EF4-FFF2-40B4-BE49-F238E27FC236}">
                <a16:creationId xmlns:a16="http://schemas.microsoft.com/office/drawing/2014/main" id="{E12189C4-B104-4654-BDE7-A9540CA963F7}"/>
              </a:ext>
            </a:extLst>
          </p:cNvPr>
          <p:cNvGrpSpPr/>
          <p:nvPr/>
        </p:nvGrpSpPr>
        <p:grpSpPr>
          <a:xfrm>
            <a:off x="5184136" y="4487554"/>
            <a:ext cx="416160" cy="456120"/>
            <a:chOff x="5184136" y="4487554"/>
            <a:chExt cx="41616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F2216B87-B3EB-4004-AB3D-9DF251FED80E}"/>
                    </a:ext>
                  </a:extLst>
                </p14:cNvPr>
                <p14:cNvContentPartPr/>
                <p14:nvPr/>
              </p14:nvContentPartPr>
              <p14:xfrm>
                <a:off x="5184136" y="4487554"/>
                <a:ext cx="416160" cy="45612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F2216B87-B3EB-4004-AB3D-9DF251FED80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75496" y="4478554"/>
                  <a:ext cx="4338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77B095BA-0886-4A13-9395-9AA539994FA1}"/>
                    </a:ext>
                  </a:extLst>
                </p14:cNvPr>
                <p14:cNvContentPartPr/>
                <p14:nvPr/>
              </p14:nvContentPartPr>
              <p14:xfrm>
                <a:off x="5281696" y="4585834"/>
                <a:ext cx="195480" cy="22464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77B095BA-0886-4A13-9395-9AA539994FA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72696" y="4577194"/>
                  <a:ext cx="21312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535A7375-60E2-4FA5-B613-CDCE4ACC1C91}"/>
                  </a:ext>
                </a:extLst>
              </p14:cNvPr>
              <p14:cNvContentPartPr/>
              <p14:nvPr/>
            </p14:nvContentPartPr>
            <p14:xfrm>
              <a:off x="6323896" y="4631914"/>
              <a:ext cx="153000" cy="24228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535A7375-60E2-4FA5-B613-CDCE4ACC1C9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14896" y="4622914"/>
                <a:ext cx="17064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组合 78">
            <a:extLst>
              <a:ext uri="{FF2B5EF4-FFF2-40B4-BE49-F238E27FC236}">
                <a16:creationId xmlns:a16="http://schemas.microsoft.com/office/drawing/2014/main" id="{F6D1A63A-386F-4C0F-BDFF-99C5E45D16CB}"/>
              </a:ext>
            </a:extLst>
          </p:cNvPr>
          <p:cNvGrpSpPr/>
          <p:nvPr/>
        </p:nvGrpSpPr>
        <p:grpSpPr>
          <a:xfrm>
            <a:off x="6107536" y="3176794"/>
            <a:ext cx="585360" cy="2938320"/>
            <a:chOff x="6107536" y="3176794"/>
            <a:chExt cx="585360" cy="29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021DBEE8-67A8-4772-BC7D-EDE353C4F5B4}"/>
                    </a:ext>
                  </a:extLst>
                </p14:cNvPr>
                <p14:cNvContentPartPr/>
                <p14:nvPr/>
              </p14:nvContentPartPr>
              <p14:xfrm>
                <a:off x="6337216" y="5953114"/>
                <a:ext cx="88920" cy="1620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021DBEE8-67A8-4772-BC7D-EDE353C4F5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28216" y="5944114"/>
                  <a:ext cx="106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C45B975A-8CC5-47EB-B5BE-CC9A974E4CB9}"/>
                    </a:ext>
                  </a:extLst>
                </p14:cNvPr>
                <p14:cNvContentPartPr/>
                <p14:nvPr/>
              </p14:nvContentPartPr>
              <p14:xfrm>
                <a:off x="6482656" y="5597434"/>
                <a:ext cx="82800" cy="2322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C45B975A-8CC5-47EB-B5BE-CC9A974E4C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73656" y="5588794"/>
                  <a:ext cx="100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D87EA4E1-F109-4688-8B16-62093FD103EB}"/>
                    </a:ext>
                  </a:extLst>
                </p14:cNvPr>
                <p14:cNvContentPartPr/>
                <p14:nvPr/>
              </p14:nvContentPartPr>
              <p14:xfrm>
                <a:off x="6593896" y="5320954"/>
                <a:ext cx="38520" cy="1839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D87EA4E1-F109-4688-8B16-62093FD103E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85256" y="5311954"/>
                  <a:ext cx="56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3B2875E4-F2FD-4D0B-B4D7-DC9CD770FC52}"/>
                    </a:ext>
                  </a:extLst>
                </p14:cNvPr>
                <p14:cNvContentPartPr/>
                <p14:nvPr/>
              </p14:nvContentPartPr>
              <p14:xfrm>
                <a:off x="6645016" y="5032594"/>
                <a:ext cx="23400" cy="1609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3B2875E4-F2FD-4D0B-B4D7-DC9CD770FC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36016" y="5023594"/>
                  <a:ext cx="41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E30781B5-3DF0-4579-8EBF-400E378ADE9B}"/>
                    </a:ext>
                  </a:extLst>
                </p14:cNvPr>
                <p14:cNvContentPartPr/>
                <p14:nvPr/>
              </p14:nvContentPartPr>
              <p14:xfrm>
                <a:off x="6679216" y="4796434"/>
                <a:ext cx="13680" cy="10404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E30781B5-3DF0-4579-8EBF-400E378ADE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70576" y="4787434"/>
                  <a:ext cx="31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A3F8CED2-4DFF-47B9-BD8D-13CAF94C5564}"/>
                    </a:ext>
                  </a:extLst>
                </p14:cNvPr>
                <p14:cNvContentPartPr/>
                <p14:nvPr/>
              </p14:nvContentPartPr>
              <p14:xfrm>
                <a:off x="6676336" y="4389994"/>
                <a:ext cx="12240" cy="21600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A3F8CED2-4DFF-47B9-BD8D-13CAF94C556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67336" y="4380994"/>
                  <a:ext cx="29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E9CA6409-6B18-4622-93F3-4222F8A68722}"/>
                    </a:ext>
                  </a:extLst>
                </p14:cNvPr>
                <p14:cNvContentPartPr/>
                <p14:nvPr/>
              </p14:nvContentPartPr>
              <p14:xfrm>
                <a:off x="6614056" y="4008394"/>
                <a:ext cx="53280" cy="21600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E9CA6409-6B18-4622-93F3-4222F8A6872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05056" y="3999754"/>
                  <a:ext cx="70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89AD1698-D427-48A3-B9EA-B711211C51C7}"/>
                    </a:ext>
                  </a:extLst>
                </p14:cNvPr>
                <p14:cNvContentPartPr/>
                <p14:nvPr/>
              </p14:nvContentPartPr>
              <p14:xfrm>
                <a:off x="6486256" y="3667474"/>
                <a:ext cx="85680" cy="19836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89AD1698-D427-48A3-B9EA-B711211C51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77256" y="3658834"/>
                  <a:ext cx="103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ABFB38F5-EF95-44B5-9942-148F76C018FD}"/>
                    </a:ext>
                  </a:extLst>
                </p14:cNvPr>
                <p14:cNvContentPartPr/>
                <p14:nvPr/>
              </p14:nvContentPartPr>
              <p14:xfrm>
                <a:off x="6315256" y="3433114"/>
                <a:ext cx="75960" cy="12888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ABFB38F5-EF95-44B5-9942-148F76C018F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06616" y="3424114"/>
                  <a:ext cx="93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A8CB312C-A7A0-441F-BB9B-C696ACF5D94C}"/>
                    </a:ext>
                  </a:extLst>
                </p14:cNvPr>
                <p14:cNvContentPartPr/>
                <p14:nvPr/>
              </p14:nvContentPartPr>
              <p14:xfrm>
                <a:off x="6107536" y="3176794"/>
                <a:ext cx="116640" cy="15408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A8CB312C-A7A0-441F-BB9B-C696ACF5D94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98896" y="3168154"/>
                  <a:ext cx="134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8EDAB495-502F-496A-999E-8262543799D6}"/>
                    </a:ext>
                  </a:extLst>
                </p14:cNvPr>
                <p14:cNvContentPartPr/>
                <p14:nvPr/>
              </p14:nvContentPartPr>
              <p14:xfrm>
                <a:off x="6201136" y="4466674"/>
                <a:ext cx="481320" cy="53424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8EDAB495-502F-496A-999E-8262543799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92496" y="4458034"/>
                  <a:ext cx="498960" cy="55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E4B0E339-87F3-44DA-B985-D54E80A95927}"/>
              </a:ext>
            </a:extLst>
          </p:cNvPr>
          <p:cNvSpPr txBox="1"/>
          <p:nvPr/>
        </p:nvSpPr>
        <p:spPr>
          <a:xfrm>
            <a:off x="7040310" y="563318"/>
            <a:ext cx="4328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代码执行顺序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1.</a:t>
            </a:r>
            <a:r>
              <a:rPr lang="zh-CN" altLang="en-US" sz="3600" dirty="0">
                <a:solidFill>
                  <a:schemeClr val="bg1"/>
                </a:solidFill>
              </a:rPr>
              <a:t>先顺次执行</a:t>
            </a:r>
            <a:r>
              <a:rPr lang="en-US" altLang="zh-CN" sz="3600" dirty="0">
                <a:solidFill>
                  <a:schemeClr val="bg1"/>
                </a:solidFill>
              </a:rPr>
              <a:t>setup</a:t>
            </a:r>
            <a:r>
              <a:rPr lang="zh-CN" altLang="en-US" sz="3600" dirty="0">
                <a:solidFill>
                  <a:schemeClr val="bg1"/>
                </a:solidFill>
              </a:rPr>
              <a:t>里的命令</a:t>
            </a:r>
            <a:endParaRPr lang="en-US" altLang="zh-CN" sz="3600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2.</a:t>
            </a:r>
            <a:r>
              <a:rPr lang="zh-CN" altLang="en-US" sz="3600" dirty="0">
                <a:solidFill>
                  <a:schemeClr val="bg1"/>
                </a:solidFill>
              </a:rPr>
              <a:t>顺次执行</a:t>
            </a:r>
            <a:r>
              <a:rPr lang="en-US" altLang="zh-CN" sz="3600" dirty="0">
                <a:solidFill>
                  <a:schemeClr val="bg1"/>
                </a:solidFill>
              </a:rPr>
              <a:t>loop</a:t>
            </a:r>
            <a:r>
              <a:rPr lang="zh-CN" altLang="en-US" sz="3600" dirty="0">
                <a:solidFill>
                  <a:schemeClr val="bg1"/>
                </a:solidFill>
              </a:rPr>
              <a:t>里的命令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3.</a:t>
            </a:r>
            <a:r>
              <a:rPr lang="zh-CN" altLang="en-US" sz="3600" dirty="0">
                <a:solidFill>
                  <a:schemeClr val="bg1"/>
                </a:solidFill>
              </a:rPr>
              <a:t>执行到</a:t>
            </a:r>
            <a:r>
              <a:rPr lang="en-US" altLang="zh-CN" sz="3600" dirty="0">
                <a:solidFill>
                  <a:schemeClr val="bg1"/>
                </a:solidFill>
              </a:rPr>
              <a:t>loop</a:t>
            </a:r>
            <a:r>
              <a:rPr lang="zh-CN" altLang="en-US" sz="3600" dirty="0">
                <a:solidFill>
                  <a:schemeClr val="bg1"/>
                </a:solidFill>
              </a:rPr>
              <a:t>的结尾后，跳到开头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循环</a:t>
            </a: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</a:rPr>
              <a:t>、</a:t>
            </a: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885DDA49-917E-46F4-AF20-EC0721363040}"/>
                  </a:ext>
                </a:extLst>
              </p14:cNvPr>
              <p14:cNvContentPartPr/>
              <p14:nvPr/>
            </p14:nvContentPartPr>
            <p14:xfrm>
              <a:off x="477856" y="943814"/>
              <a:ext cx="957600" cy="42300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885DDA49-917E-46F4-AF20-EC072136304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68856" y="934814"/>
                <a:ext cx="9752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38BB4561-A29E-4A69-BDF5-512ABA46B992}"/>
                  </a:ext>
                </a:extLst>
              </p14:cNvPr>
              <p14:cNvContentPartPr/>
              <p14:nvPr/>
            </p14:nvContentPartPr>
            <p14:xfrm>
              <a:off x="391816" y="2748494"/>
              <a:ext cx="1143360" cy="488880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38BB4561-A29E-4A69-BDF5-512ABA46B99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176" y="2739494"/>
                <a:ext cx="1161000" cy="50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组合 85">
            <a:extLst>
              <a:ext uri="{FF2B5EF4-FFF2-40B4-BE49-F238E27FC236}">
                <a16:creationId xmlns:a16="http://schemas.microsoft.com/office/drawing/2014/main" id="{4B51E801-2F04-4E08-8282-4D198BFC7487}"/>
              </a:ext>
            </a:extLst>
          </p:cNvPr>
          <p:cNvGrpSpPr/>
          <p:nvPr/>
        </p:nvGrpSpPr>
        <p:grpSpPr>
          <a:xfrm>
            <a:off x="1558216" y="814934"/>
            <a:ext cx="223200" cy="603000"/>
            <a:chOff x="1558216" y="814934"/>
            <a:chExt cx="223200" cy="6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06CE1A8B-AFA2-492E-ADEF-1756C4E2312B}"/>
                    </a:ext>
                  </a:extLst>
                </p14:cNvPr>
                <p14:cNvContentPartPr/>
                <p14:nvPr/>
              </p14:nvContentPartPr>
              <p14:xfrm>
                <a:off x="1647856" y="814934"/>
                <a:ext cx="17280" cy="55080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06CE1A8B-AFA2-492E-ADEF-1756C4E2312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39216" y="805934"/>
                  <a:ext cx="349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E8B333B5-6987-4470-B6A3-A61808D71592}"/>
                    </a:ext>
                  </a:extLst>
                </p14:cNvPr>
                <p14:cNvContentPartPr/>
                <p14:nvPr/>
              </p14:nvContentPartPr>
              <p14:xfrm>
                <a:off x="1558216" y="1161254"/>
                <a:ext cx="223200" cy="25668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E8B333B5-6987-4470-B6A3-A61808D715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49576" y="1152254"/>
                  <a:ext cx="24084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85F5339-2AF1-408C-BF36-A528CF3E878D}"/>
              </a:ext>
            </a:extLst>
          </p:cNvPr>
          <p:cNvGrpSpPr/>
          <p:nvPr/>
        </p:nvGrpSpPr>
        <p:grpSpPr>
          <a:xfrm>
            <a:off x="1742176" y="2697014"/>
            <a:ext cx="444960" cy="509400"/>
            <a:chOff x="1742176" y="2697014"/>
            <a:chExt cx="44496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2959D266-3583-4EAE-9B16-F364738A6400}"/>
                    </a:ext>
                  </a:extLst>
                </p14:cNvPr>
                <p14:cNvContentPartPr/>
                <p14:nvPr/>
              </p14:nvContentPartPr>
              <p14:xfrm>
                <a:off x="1742176" y="2785214"/>
                <a:ext cx="444960" cy="42120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2959D266-3583-4EAE-9B16-F364738A640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33176" y="2776574"/>
                  <a:ext cx="4626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FBA57FD3-246D-4C07-80E2-8091650D7EA4}"/>
                    </a:ext>
                  </a:extLst>
                </p14:cNvPr>
                <p14:cNvContentPartPr/>
                <p14:nvPr/>
              </p14:nvContentPartPr>
              <p14:xfrm>
                <a:off x="1912096" y="2697014"/>
                <a:ext cx="123480" cy="17388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FBA57FD3-246D-4C07-80E2-8091650D7E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03096" y="2688374"/>
                  <a:ext cx="141120" cy="19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057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4E7DE1-D345-4D08-B0E5-0C553DF0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0823" cy="6858000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E4B0E339-87F3-44DA-B985-D54E80A95927}"/>
              </a:ext>
            </a:extLst>
          </p:cNvPr>
          <p:cNvSpPr txBox="1"/>
          <p:nvPr/>
        </p:nvSpPr>
        <p:spPr>
          <a:xfrm>
            <a:off x="7040309" y="437072"/>
            <a:ext cx="4474649" cy="668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每一行的功能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以</a:t>
            </a:r>
            <a:r>
              <a:rPr lang="en-US" altLang="zh-CN" sz="3200" dirty="0">
                <a:solidFill>
                  <a:schemeClr val="bg1"/>
                </a:solidFill>
              </a:rPr>
              <a:t>//</a:t>
            </a:r>
            <a:r>
              <a:rPr lang="zh-CN" altLang="en-US" sz="3200" dirty="0">
                <a:solidFill>
                  <a:schemeClr val="bg1"/>
                </a:solidFill>
              </a:rPr>
              <a:t>开头的是注释行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setup</a:t>
            </a:r>
            <a:r>
              <a:rPr lang="zh-CN" altLang="en-US" sz="3200" dirty="0">
                <a:solidFill>
                  <a:schemeClr val="bg1"/>
                </a:solidFill>
              </a:rPr>
              <a:t>里初始化</a:t>
            </a:r>
            <a:r>
              <a:rPr lang="en-US" altLang="zh-CN" sz="3200" dirty="0">
                <a:solidFill>
                  <a:schemeClr val="bg1"/>
                </a:solidFill>
              </a:rPr>
              <a:t>567</a:t>
            </a:r>
            <a:r>
              <a:rPr lang="zh-CN" altLang="en-US" sz="3200" dirty="0">
                <a:solidFill>
                  <a:schemeClr val="bg1"/>
                </a:solidFill>
              </a:rPr>
              <a:t>号引脚，指定它们为输出引脚（引脚模式）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loop</a:t>
            </a:r>
            <a:r>
              <a:rPr lang="zh-CN" altLang="en-US" sz="3200" dirty="0">
                <a:solidFill>
                  <a:schemeClr val="bg1"/>
                </a:solidFill>
              </a:rPr>
              <a:t>里是程序的主体。把</a:t>
            </a:r>
            <a:r>
              <a:rPr lang="en-US" altLang="zh-CN" sz="3200" dirty="0">
                <a:solidFill>
                  <a:schemeClr val="bg1"/>
                </a:solidFill>
              </a:rPr>
              <a:t>7</a:t>
            </a:r>
            <a:r>
              <a:rPr lang="zh-CN" altLang="en-US" sz="3200" dirty="0">
                <a:solidFill>
                  <a:schemeClr val="bg1"/>
                </a:solidFill>
              </a:rPr>
              <a:t>号引脚拉高（开灯），等待</a:t>
            </a:r>
            <a:r>
              <a:rPr lang="en-US" altLang="zh-CN" sz="3200" dirty="0">
                <a:solidFill>
                  <a:schemeClr val="bg1"/>
                </a:solidFill>
              </a:rPr>
              <a:t>500ms</a:t>
            </a:r>
            <a:r>
              <a:rPr lang="zh-CN" altLang="en-US" sz="3200" dirty="0">
                <a:solidFill>
                  <a:schemeClr val="bg1"/>
                </a:solidFill>
              </a:rPr>
              <a:t>，拉低</a:t>
            </a:r>
            <a:r>
              <a:rPr lang="en-US" altLang="zh-CN" sz="3200" dirty="0">
                <a:solidFill>
                  <a:schemeClr val="bg1"/>
                </a:solidFill>
              </a:rPr>
              <a:t>7</a:t>
            </a:r>
            <a:r>
              <a:rPr lang="zh-CN" altLang="en-US" sz="3200" dirty="0">
                <a:solidFill>
                  <a:schemeClr val="bg1"/>
                </a:solidFill>
              </a:rPr>
              <a:t>（关灯）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D8F44D-2EFC-4F4C-AB8C-CFE1890350DD}"/>
              </a:ext>
            </a:extLst>
          </p:cNvPr>
          <p:cNvGrpSpPr/>
          <p:nvPr/>
        </p:nvGrpSpPr>
        <p:grpSpPr>
          <a:xfrm>
            <a:off x="3044296" y="3888254"/>
            <a:ext cx="3942000" cy="1567440"/>
            <a:chOff x="3044296" y="3888254"/>
            <a:chExt cx="394200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A87B93F2-F470-49BD-88E6-AB01CC6FBE1B}"/>
                    </a:ext>
                  </a:extLst>
                </p14:cNvPr>
                <p14:cNvContentPartPr/>
                <p14:nvPr/>
              </p14:nvContentPartPr>
              <p14:xfrm>
                <a:off x="3044296" y="3888254"/>
                <a:ext cx="3735360" cy="13755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A87B93F2-F470-49BD-88E6-AB01CC6FBE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35656" y="3879254"/>
                  <a:ext cx="3753000" cy="13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9BDD677C-EF03-436E-8E9F-928BBAE57E6B}"/>
                    </a:ext>
                  </a:extLst>
                </p14:cNvPr>
                <p14:cNvContentPartPr/>
                <p14:nvPr/>
              </p14:nvContentPartPr>
              <p14:xfrm>
                <a:off x="6525496" y="5052134"/>
                <a:ext cx="460800" cy="4035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9BDD677C-EF03-436E-8E9F-928BBAE57E6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16856" y="5043494"/>
                  <a:ext cx="478440" cy="42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8415740-2A0A-40BC-AA11-100234EEAFEC}"/>
              </a:ext>
            </a:extLst>
          </p:cNvPr>
          <p:cNvGrpSpPr/>
          <p:nvPr/>
        </p:nvGrpSpPr>
        <p:grpSpPr>
          <a:xfrm>
            <a:off x="2661256" y="1554734"/>
            <a:ext cx="4236480" cy="1636200"/>
            <a:chOff x="2661256" y="1554734"/>
            <a:chExt cx="4236480" cy="163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32E4199E-8B5E-480A-AA45-C6B7BEFF7790}"/>
                    </a:ext>
                  </a:extLst>
                </p14:cNvPr>
                <p14:cNvContentPartPr/>
                <p14:nvPr/>
              </p14:nvContentPartPr>
              <p14:xfrm>
                <a:off x="2661256" y="1554734"/>
                <a:ext cx="150480" cy="75780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32E4199E-8B5E-480A-AA45-C6B7BEFF77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52256" y="1546094"/>
                  <a:ext cx="16812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B4612A6-88A8-4C27-8AE6-670DF50F95F3}"/>
                    </a:ext>
                  </a:extLst>
                </p14:cNvPr>
                <p14:cNvContentPartPr/>
                <p14:nvPr/>
              </p14:nvContentPartPr>
              <p14:xfrm>
                <a:off x="2882296" y="1996454"/>
                <a:ext cx="4015440" cy="11944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B4612A6-88A8-4C27-8AE6-670DF50F95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3296" y="1987454"/>
                  <a:ext cx="4033080" cy="121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8A78E513-52EB-4087-AC43-B25A57D515F5}"/>
                  </a:ext>
                </a:extLst>
              </p14:cNvPr>
              <p14:cNvContentPartPr/>
              <p14:nvPr/>
            </p14:nvContentPartPr>
            <p14:xfrm>
              <a:off x="5784976" y="1890974"/>
              <a:ext cx="1054080" cy="13698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8A78E513-52EB-4087-AC43-B25A57D515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976" y="1881974"/>
                <a:ext cx="1071720" cy="13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3A1570B6-4765-4BAE-8E64-A1DD9D330237}"/>
                  </a:ext>
                </a:extLst>
              </p14:cNvPr>
              <p14:cNvContentPartPr/>
              <p14:nvPr/>
            </p14:nvContentPartPr>
            <p14:xfrm>
              <a:off x="5217616" y="1449974"/>
              <a:ext cx="1627200" cy="2671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3A1570B6-4765-4BAE-8E64-A1DD9D3302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8976" y="1440974"/>
                <a:ext cx="16448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F6D529BB-72E2-498F-BBEC-396CA8AED690}"/>
                  </a:ext>
                </a:extLst>
              </p14:cNvPr>
              <p14:cNvContentPartPr/>
              <p14:nvPr/>
            </p14:nvContentPartPr>
            <p14:xfrm>
              <a:off x="6683176" y="2944694"/>
              <a:ext cx="442440" cy="4629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F6D529BB-72E2-498F-BBEC-396CA8AED69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74176" y="2936054"/>
                <a:ext cx="4600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48591041-795D-42B8-8A69-922FE38513EC}"/>
                  </a:ext>
                </a:extLst>
              </p14:cNvPr>
              <p14:cNvContentPartPr/>
              <p14:nvPr/>
            </p14:nvContentPartPr>
            <p14:xfrm>
              <a:off x="2898496" y="3420614"/>
              <a:ext cx="144000" cy="81324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48591041-795D-42B8-8A69-922FE38513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89496" y="3411974"/>
                <a:ext cx="161640" cy="83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97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F1EB-2995-47DC-A1CB-A8858DCC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244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</a:rPr>
              <a:t>串口发送</a:t>
            </a:r>
          </a:p>
        </p:txBody>
      </p:sp>
    </p:spTree>
    <p:extLst>
      <p:ext uri="{BB962C8B-B14F-4D97-AF65-F5344CB8AC3E}">
        <p14:creationId xmlns:p14="http://schemas.microsoft.com/office/powerpoint/2010/main" val="266321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E6736A-51B2-42EE-9BC5-F258D960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86" y="-10221"/>
            <a:ext cx="8498114" cy="6878442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CECDD8-3B0C-41F4-8CF8-160A57892890}"/>
              </a:ext>
            </a:extLst>
          </p:cNvPr>
          <p:cNvGrpSpPr/>
          <p:nvPr/>
        </p:nvGrpSpPr>
        <p:grpSpPr>
          <a:xfrm>
            <a:off x="89776" y="6417614"/>
            <a:ext cx="498960" cy="452160"/>
            <a:chOff x="89776" y="6417614"/>
            <a:chExt cx="49896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91D6042-0629-4FC5-B97C-F7634379C78D}"/>
                    </a:ext>
                  </a:extLst>
                </p14:cNvPr>
                <p14:cNvContentPartPr/>
                <p14:nvPr/>
              </p14:nvContentPartPr>
              <p14:xfrm>
                <a:off x="89776" y="6631454"/>
                <a:ext cx="57960" cy="1490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91D6042-0629-4FC5-B97C-F7634379C78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776" y="6622454"/>
                  <a:ext cx="75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4C2EF86A-F7DA-4D56-B2CD-BAA2EDB57D8C}"/>
                    </a:ext>
                  </a:extLst>
                </p14:cNvPr>
                <p14:cNvContentPartPr/>
                <p14:nvPr/>
              </p14:nvContentPartPr>
              <p14:xfrm>
                <a:off x="127216" y="6600854"/>
                <a:ext cx="115560" cy="1922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4C2EF86A-F7DA-4D56-B2CD-BAA2EDB57D8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216" y="6591854"/>
                  <a:ext cx="133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3C72F1C-0EF8-49F2-B395-2CF7766B3828}"/>
                    </a:ext>
                  </a:extLst>
                </p14:cNvPr>
                <p14:cNvContentPartPr/>
                <p14:nvPr/>
              </p14:nvContentPartPr>
              <p14:xfrm>
                <a:off x="143776" y="6669974"/>
                <a:ext cx="71280" cy="1245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3C72F1C-0EF8-49F2-B395-2CF7766B382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4776" y="6660974"/>
                  <a:ext cx="88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7D0A6E8D-9317-4BA7-8E63-E162988A2C7B}"/>
                    </a:ext>
                  </a:extLst>
                </p14:cNvPr>
                <p14:cNvContentPartPr/>
                <p14:nvPr/>
              </p14:nvContentPartPr>
              <p14:xfrm>
                <a:off x="198136" y="6506534"/>
                <a:ext cx="146880" cy="2851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7D0A6E8D-9317-4BA7-8E63-E162988A2C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9136" y="6497534"/>
                  <a:ext cx="164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929F258A-DF8B-4710-ABED-5999DA62D3C5}"/>
                    </a:ext>
                  </a:extLst>
                </p14:cNvPr>
                <p14:cNvContentPartPr/>
                <p14:nvPr/>
              </p14:nvContentPartPr>
              <p14:xfrm>
                <a:off x="335656" y="6560174"/>
                <a:ext cx="26280" cy="57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929F258A-DF8B-4710-ABED-5999DA62D3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6656" y="6551534"/>
                  <a:ext cx="43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1E6BA8CD-962D-45F4-B398-6C2D1E34E2CD}"/>
                    </a:ext>
                  </a:extLst>
                </p14:cNvPr>
                <p14:cNvContentPartPr/>
                <p14:nvPr/>
              </p14:nvContentPartPr>
              <p14:xfrm>
                <a:off x="369856" y="6594734"/>
                <a:ext cx="62640" cy="1576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1E6BA8CD-962D-45F4-B398-6C2D1E34E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1216" y="6585734"/>
                  <a:ext cx="80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11E3814E-6773-4EA2-A3F8-D66FA7FE5F5E}"/>
                    </a:ext>
                  </a:extLst>
                </p14:cNvPr>
                <p14:cNvContentPartPr/>
                <p14:nvPr/>
              </p14:nvContentPartPr>
              <p14:xfrm>
                <a:off x="376696" y="6455054"/>
                <a:ext cx="201960" cy="3103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11E3814E-6773-4EA2-A3F8-D66FA7FE5F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7696" y="6446414"/>
                  <a:ext cx="2196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0E4CCB2-5A25-46BE-959C-C117BE1CC645}"/>
                    </a:ext>
                  </a:extLst>
                </p14:cNvPr>
                <p14:cNvContentPartPr/>
                <p14:nvPr/>
              </p14:nvContentPartPr>
              <p14:xfrm>
                <a:off x="394336" y="6539294"/>
                <a:ext cx="84240" cy="1533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0E4CCB2-5A25-46BE-959C-C117BE1CC6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336" y="6530294"/>
                  <a:ext cx="101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6B2C9005-CA6F-4FD4-B8C5-F21A1743C540}"/>
                    </a:ext>
                  </a:extLst>
                </p14:cNvPr>
                <p14:cNvContentPartPr/>
                <p14:nvPr/>
              </p14:nvContentPartPr>
              <p14:xfrm>
                <a:off x="414496" y="6586094"/>
                <a:ext cx="86760" cy="939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6B2C9005-CA6F-4FD4-B8C5-F21A1743C5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5856" y="6577454"/>
                  <a:ext cx="104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FE91A318-23AE-4F55-9A0A-3A6ACA0FA3BA}"/>
                    </a:ext>
                  </a:extLst>
                </p14:cNvPr>
                <p14:cNvContentPartPr/>
                <p14:nvPr/>
              </p14:nvContentPartPr>
              <p14:xfrm>
                <a:off x="119656" y="6417614"/>
                <a:ext cx="469080" cy="4521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FE91A318-23AE-4F55-9A0A-3A6ACA0FA3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0656" y="6408614"/>
                  <a:ext cx="486720" cy="46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329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F1EB-2995-47DC-A1CB-A8858DCC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244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</a:rPr>
              <a:t>数字输入</a:t>
            </a:r>
          </a:p>
        </p:txBody>
      </p:sp>
    </p:spTree>
    <p:extLst>
      <p:ext uri="{BB962C8B-B14F-4D97-AF65-F5344CB8AC3E}">
        <p14:creationId xmlns:p14="http://schemas.microsoft.com/office/powerpoint/2010/main" val="353240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5DBEC4-E9ED-4445-8CCC-4D4BAAE8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40" y="0"/>
            <a:ext cx="8883660" cy="685729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A3040D8E-A00D-41EF-A1EC-798BAF9D044B}"/>
              </a:ext>
            </a:extLst>
          </p:cNvPr>
          <p:cNvGrpSpPr/>
          <p:nvPr/>
        </p:nvGrpSpPr>
        <p:grpSpPr>
          <a:xfrm>
            <a:off x="7970800" y="4775720"/>
            <a:ext cx="221760" cy="245160"/>
            <a:chOff x="7970800" y="4775720"/>
            <a:chExt cx="22176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EC1F70C0-2319-4A5B-9824-FB81F2C57C99}"/>
                    </a:ext>
                  </a:extLst>
                </p14:cNvPr>
                <p14:cNvContentPartPr/>
                <p14:nvPr/>
              </p14:nvContentPartPr>
              <p14:xfrm>
                <a:off x="7985560" y="4789400"/>
                <a:ext cx="207000" cy="23148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EC1F70C0-2319-4A5B-9824-FB81F2C57C9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76560" y="4780760"/>
                  <a:ext cx="224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52E9D06B-723B-4E93-8A87-174091F47B71}"/>
                    </a:ext>
                  </a:extLst>
                </p14:cNvPr>
                <p14:cNvContentPartPr/>
                <p14:nvPr/>
              </p14:nvContentPartPr>
              <p14:xfrm>
                <a:off x="8003920" y="4777160"/>
                <a:ext cx="178560" cy="2019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52E9D06B-723B-4E93-8A87-174091F47B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95280" y="4768520"/>
                  <a:ext cx="196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31D3EF5A-0576-4FC6-B6CB-B8F8BC5A4A09}"/>
                    </a:ext>
                  </a:extLst>
                </p14:cNvPr>
                <p14:cNvContentPartPr/>
                <p14:nvPr/>
              </p14:nvContentPartPr>
              <p14:xfrm>
                <a:off x="7970800" y="4793720"/>
                <a:ext cx="191520" cy="2113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31D3EF5A-0576-4FC6-B6CB-B8F8BC5A4A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61800" y="4784720"/>
                  <a:ext cx="209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6C5D99D2-B53A-423A-9B3B-73B49D46268A}"/>
                    </a:ext>
                  </a:extLst>
                </p14:cNvPr>
                <p14:cNvContentPartPr/>
                <p14:nvPr/>
              </p14:nvContentPartPr>
              <p14:xfrm>
                <a:off x="7996360" y="4775720"/>
                <a:ext cx="159840" cy="2322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6C5D99D2-B53A-423A-9B3B-73B49D4626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87360" y="4767080"/>
                  <a:ext cx="177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5F11E332-0DF5-46D2-B48A-6D628E3B2BCD}"/>
                    </a:ext>
                  </a:extLst>
                </p14:cNvPr>
                <p14:cNvContentPartPr/>
                <p14:nvPr/>
              </p14:nvContentPartPr>
              <p14:xfrm>
                <a:off x="7970800" y="4781840"/>
                <a:ext cx="203040" cy="2102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5F11E332-0DF5-46D2-B48A-6D628E3B2B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61800" y="4773200"/>
                  <a:ext cx="220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9184CC18-6B83-4F92-90F4-590E80B92C56}"/>
                    </a:ext>
                  </a:extLst>
                </p14:cNvPr>
                <p14:cNvContentPartPr/>
                <p14:nvPr/>
              </p14:nvContentPartPr>
              <p14:xfrm>
                <a:off x="7990960" y="4787960"/>
                <a:ext cx="159120" cy="2196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9184CC18-6B83-4F92-90F4-590E80B92C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82320" y="4778960"/>
                  <a:ext cx="17676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060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F1EB-2995-47DC-A1CB-A8858DCC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244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5400" b="1" dirty="0">
                <a:solidFill>
                  <a:schemeClr val="bg1"/>
                </a:solidFill>
              </a:rPr>
              <a:t>if</a:t>
            </a:r>
            <a:r>
              <a:rPr lang="zh-CN" altLang="en-US" sz="5400" b="1" dirty="0">
                <a:solidFill>
                  <a:schemeClr val="bg1"/>
                </a:solidFill>
              </a:rPr>
              <a:t>语句</a:t>
            </a:r>
            <a:br>
              <a:rPr lang="en-US" altLang="zh-CN" sz="5400" b="1" dirty="0">
                <a:solidFill>
                  <a:schemeClr val="bg1"/>
                </a:solidFill>
              </a:rPr>
            </a:br>
            <a:r>
              <a:rPr lang="zh-CN" altLang="en-US" sz="5400" b="1" dirty="0">
                <a:solidFill>
                  <a:schemeClr val="bg1"/>
                </a:solidFill>
              </a:rPr>
              <a:t>布尔值</a:t>
            </a:r>
          </a:p>
        </p:txBody>
      </p:sp>
    </p:spTree>
    <p:extLst>
      <p:ext uri="{BB962C8B-B14F-4D97-AF65-F5344CB8AC3E}">
        <p14:creationId xmlns:p14="http://schemas.microsoft.com/office/powerpoint/2010/main" val="186570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F1EB-2995-47DC-A1CB-A8858DCC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244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</a:rPr>
              <a:t>更加复杂的逻辑</a:t>
            </a:r>
            <a:br>
              <a:rPr lang="en-US" altLang="zh-CN" sz="5400" b="1" dirty="0">
                <a:solidFill>
                  <a:schemeClr val="bg1"/>
                </a:solidFill>
              </a:rPr>
            </a:br>
            <a:r>
              <a:rPr lang="zh-CN" altLang="en-US" sz="5400" b="1" dirty="0">
                <a:solidFill>
                  <a:schemeClr val="bg1"/>
                </a:solidFill>
              </a:rPr>
              <a:t>感应灯</a:t>
            </a:r>
          </a:p>
        </p:txBody>
      </p:sp>
    </p:spTree>
    <p:extLst>
      <p:ext uri="{BB962C8B-B14F-4D97-AF65-F5344CB8AC3E}">
        <p14:creationId xmlns:p14="http://schemas.microsoft.com/office/powerpoint/2010/main" val="269803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81BC-C087-475E-B41F-3211F068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721B6-7C75-4AE1-9DC6-BCEB0471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大家应该都见过走廊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楼梯间里的感应灯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我们要制作它，首先要理清它的逻辑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有一个感应器，当有人经过的时候感应器能感受到，并通过某种方式让主控芯片接到信号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主控芯片控制灯亮，并延时一会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延时结束后灯灭，重新开始侦听感应器的信号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8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81BC-C087-475E-B41F-3211F068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721B6-7C75-4AE1-9DC6-BCEB0471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6714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有一个感应器，当有人经过的时候感应器能感受到，并通过某种方式让主控芯片接到信号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主控芯片控制灯亮，并延时一会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延时结束后灯灭，重新开始侦听感应器的信号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DCC2B4-CE21-49D5-8DE3-E9F7DB143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665" y="1062196"/>
            <a:ext cx="4588013" cy="39314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9DD42C-054A-416A-B0BD-482912DEA904}"/>
              </a:ext>
            </a:extLst>
          </p:cNvPr>
          <p:cNvSpPr txBox="1"/>
          <p:nvPr/>
        </p:nvSpPr>
        <p:spPr>
          <a:xfrm>
            <a:off x="6807200" y="513321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试着自己实现一下！</a:t>
            </a:r>
          </a:p>
        </p:txBody>
      </p:sp>
    </p:spTree>
    <p:extLst>
      <p:ext uri="{BB962C8B-B14F-4D97-AF65-F5344CB8AC3E}">
        <p14:creationId xmlns:p14="http://schemas.microsoft.com/office/powerpoint/2010/main" val="426653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3A8721-BEB6-458E-9D57-7B9D14428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3" b="7807"/>
          <a:stretch/>
        </p:blipFill>
        <p:spPr>
          <a:xfrm>
            <a:off x="1468051" y="2014415"/>
            <a:ext cx="4618190" cy="25790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EC8312B-90A3-4B35-A3ED-33E091FA61DF}"/>
              </a:ext>
            </a:extLst>
          </p:cNvPr>
          <p:cNvSpPr txBox="1"/>
          <p:nvPr/>
        </p:nvSpPr>
        <p:spPr>
          <a:xfrm>
            <a:off x="6086241" y="2919233"/>
            <a:ext cx="3199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Brief review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8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81BC-C087-475E-B41F-3211F068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逻辑。。。问题？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721B6-7C75-4AE1-9DC6-BCEB0471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有一个感应器，当有人经过的时候感应器能感受到，并通过某种方式让主控芯片接到信号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主控芯片控制灯亮，并延时一会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延时结束后灯灭，重新开始侦听感应器的信号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338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81BC-C087-475E-B41F-3211F068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逻辑。。有问题？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DCC2B4-CE21-49D5-8DE3-E9F7DB143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665" y="1062196"/>
            <a:ext cx="4588013" cy="39314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9DD42C-054A-416A-B0BD-482912DEA904}"/>
              </a:ext>
            </a:extLst>
          </p:cNvPr>
          <p:cNvSpPr txBox="1"/>
          <p:nvPr/>
        </p:nvSpPr>
        <p:spPr>
          <a:xfrm>
            <a:off x="6807200" y="513321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试着自己实现一下！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646AEBA6-8026-4B03-9276-E7F49C6767E6}"/>
                  </a:ext>
                </a:extLst>
              </p14:cNvPr>
              <p14:cNvContentPartPr/>
              <p14:nvPr/>
            </p14:nvContentPartPr>
            <p14:xfrm>
              <a:off x="1097776" y="3937113"/>
              <a:ext cx="4123440" cy="8856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646AEBA6-8026-4B03-9276-E7F49C6767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8776" y="3928113"/>
                <a:ext cx="41410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6F8DC584-0CFA-460F-BAD6-27BCB3D1FD2B}"/>
                  </a:ext>
                </a:extLst>
              </p14:cNvPr>
              <p14:cNvContentPartPr/>
              <p14:nvPr/>
            </p14:nvContentPartPr>
            <p14:xfrm>
              <a:off x="2031616" y="2807433"/>
              <a:ext cx="188640" cy="112752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6F8DC584-0CFA-460F-BAD6-27BCB3D1FD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2616" y="2798433"/>
                <a:ext cx="206280" cy="11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BBDFD9EA-D6BA-461D-BA45-CBCBC3C7AFC7}"/>
                  </a:ext>
                </a:extLst>
              </p14:cNvPr>
              <p14:cNvContentPartPr/>
              <p14:nvPr/>
            </p14:nvContentPartPr>
            <p14:xfrm>
              <a:off x="4476736" y="1770994"/>
              <a:ext cx="99360" cy="14184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BBDFD9EA-D6BA-461D-BA45-CBCBC3C7AF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67736" y="1762354"/>
                <a:ext cx="117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EA2A2536-3D9E-4724-9C63-7BC54194AE4A}"/>
                  </a:ext>
                </a:extLst>
              </p14:cNvPr>
              <p14:cNvContentPartPr/>
              <p14:nvPr/>
            </p14:nvContentPartPr>
            <p14:xfrm>
              <a:off x="4494736" y="2037754"/>
              <a:ext cx="3240" cy="900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EA2A2536-3D9E-4724-9C63-7BC54194AE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6096" y="2029114"/>
                <a:ext cx="208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A95441E4-362A-4DCD-BD9B-A9E41CBE9B9D}"/>
                  </a:ext>
                </a:extLst>
              </p14:cNvPr>
              <p14:cNvContentPartPr/>
              <p14:nvPr/>
            </p14:nvContentPartPr>
            <p14:xfrm>
              <a:off x="1712656" y="3523834"/>
              <a:ext cx="164520" cy="87660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A95441E4-362A-4DCD-BD9B-A9E41CBE9B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03656" y="3515194"/>
                <a:ext cx="18216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774AA82-16DE-4B21-8274-E3871E37E164}"/>
                  </a:ext>
                </a:extLst>
              </p14:cNvPr>
              <p14:cNvContentPartPr/>
              <p14:nvPr/>
            </p14:nvContentPartPr>
            <p14:xfrm>
              <a:off x="995536" y="1695034"/>
              <a:ext cx="15480" cy="572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774AA82-16DE-4B21-8274-E3871E37E1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6896" y="1686034"/>
                <a:ext cx="331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0AFF78A-AD96-4D68-84A4-90441F2DD2D7}"/>
                  </a:ext>
                </a:extLst>
              </p14:cNvPr>
              <p14:cNvContentPartPr/>
              <p14:nvPr/>
            </p14:nvContentPartPr>
            <p14:xfrm>
              <a:off x="969976" y="1675234"/>
              <a:ext cx="200160" cy="2707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0AFF78A-AD96-4D68-84A4-90441F2DD2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1336" y="1666234"/>
                <a:ext cx="2178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32B1179-26F8-46A3-B2BA-9BDE23E9B369}"/>
                  </a:ext>
                </a:extLst>
              </p14:cNvPr>
              <p14:cNvContentPartPr/>
              <p14:nvPr/>
            </p14:nvContentPartPr>
            <p14:xfrm>
              <a:off x="987616" y="1960354"/>
              <a:ext cx="187560" cy="3092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32B1179-26F8-46A3-B2BA-9BDE23E9B36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8976" y="1951354"/>
                <a:ext cx="2052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969186C-A038-4A19-88D2-644B4980D28D}"/>
                  </a:ext>
                </a:extLst>
              </p14:cNvPr>
              <p14:cNvContentPartPr/>
              <p14:nvPr/>
            </p14:nvContentPartPr>
            <p14:xfrm>
              <a:off x="1059976" y="2066914"/>
              <a:ext cx="51120" cy="615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969186C-A038-4A19-88D2-644B4980D2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0976" y="2057914"/>
                <a:ext cx="687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5915F548-C296-42AD-A942-440F7B5E62E0}"/>
                  </a:ext>
                </a:extLst>
              </p14:cNvPr>
              <p14:cNvContentPartPr/>
              <p14:nvPr/>
            </p14:nvContentPartPr>
            <p14:xfrm>
              <a:off x="1053136" y="2162674"/>
              <a:ext cx="113760" cy="572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5915F548-C296-42AD-A942-440F7B5E62E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4496" y="2153674"/>
                <a:ext cx="1314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F56CF891-AB59-4A83-8743-C854E936170F}"/>
                  </a:ext>
                </a:extLst>
              </p14:cNvPr>
              <p14:cNvContentPartPr/>
              <p14:nvPr/>
            </p14:nvContentPartPr>
            <p14:xfrm>
              <a:off x="1353016" y="1782874"/>
              <a:ext cx="110520" cy="946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F56CF891-AB59-4A83-8743-C854E936170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44016" y="1773874"/>
                <a:ext cx="1281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7BC071B-EEFD-4823-A7F1-B447FA7E040D}"/>
                  </a:ext>
                </a:extLst>
              </p14:cNvPr>
              <p14:cNvContentPartPr/>
              <p14:nvPr/>
            </p14:nvContentPartPr>
            <p14:xfrm>
              <a:off x="1316656" y="1877194"/>
              <a:ext cx="218880" cy="1090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7BC071B-EEFD-4823-A7F1-B447FA7E040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08016" y="1868554"/>
                <a:ext cx="2365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E3074F8A-2D8B-4395-8923-5100D717A250}"/>
                  </a:ext>
                </a:extLst>
              </p14:cNvPr>
              <p14:cNvContentPartPr/>
              <p14:nvPr/>
            </p14:nvContentPartPr>
            <p14:xfrm>
              <a:off x="1376056" y="1736074"/>
              <a:ext cx="69480" cy="41400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E3074F8A-2D8B-4395-8923-5100D717A25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67056" y="1727434"/>
                <a:ext cx="871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9790C79-4621-4E26-A657-C86F64DC0E53}"/>
                  </a:ext>
                </a:extLst>
              </p14:cNvPr>
              <p14:cNvContentPartPr/>
              <p14:nvPr/>
            </p14:nvContentPartPr>
            <p14:xfrm>
              <a:off x="1464256" y="1985194"/>
              <a:ext cx="305640" cy="1994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9790C79-4621-4E26-A657-C86F64DC0E5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55256" y="1976194"/>
                <a:ext cx="3232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5D32796E-FDFD-4433-BBC1-26E954F2663F}"/>
                  </a:ext>
                </a:extLst>
              </p14:cNvPr>
              <p14:cNvContentPartPr/>
              <p14:nvPr/>
            </p14:nvContentPartPr>
            <p14:xfrm>
              <a:off x="1921456" y="1886194"/>
              <a:ext cx="221760" cy="2815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5D32796E-FDFD-4433-BBC1-26E954F2663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12816" y="1877194"/>
                <a:ext cx="2394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E9026E87-D4E4-4A25-9421-EA8674C05037}"/>
                  </a:ext>
                </a:extLst>
              </p14:cNvPr>
              <p14:cNvContentPartPr/>
              <p14:nvPr/>
            </p14:nvContentPartPr>
            <p14:xfrm>
              <a:off x="1918576" y="1699354"/>
              <a:ext cx="136440" cy="3369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E9026E87-D4E4-4A25-9421-EA8674C0503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09936" y="1690354"/>
                <a:ext cx="1540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5CACF734-98CD-4102-A90D-EBD4C434A46A}"/>
                  </a:ext>
                </a:extLst>
              </p14:cNvPr>
              <p14:cNvContentPartPr/>
              <p14:nvPr/>
            </p14:nvContentPartPr>
            <p14:xfrm>
              <a:off x="1860976" y="1812034"/>
              <a:ext cx="213480" cy="1954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5CACF734-98CD-4102-A90D-EBD4C434A46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52336" y="1803034"/>
                <a:ext cx="2311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32F800F0-74D2-4C98-8492-3F5DB309222A}"/>
                  </a:ext>
                </a:extLst>
              </p14:cNvPr>
              <p14:cNvContentPartPr/>
              <p14:nvPr/>
            </p14:nvContentPartPr>
            <p14:xfrm>
              <a:off x="2220976" y="1772434"/>
              <a:ext cx="98280" cy="25668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32F800F0-74D2-4C98-8492-3F5DB30922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11976" y="1763794"/>
                <a:ext cx="1159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2087DE88-8B7E-4FDC-9B5F-357E9A60CA48}"/>
                  </a:ext>
                </a:extLst>
              </p14:cNvPr>
              <p14:cNvContentPartPr/>
              <p14:nvPr/>
            </p14:nvContentPartPr>
            <p14:xfrm>
              <a:off x="2306656" y="1743634"/>
              <a:ext cx="228240" cy="4932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2087DE88-8B7E-4FDC-9B5F-357E9A60CA4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98016" y="1734994"/>
                <a:ext cx="2458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ADB753EF-EAFE-4F1C-83BF-5B1D6959354C}"/>
                  </a:ext>
                </a:extLst>
              </p14:cNvPr>
              <p14:cNvContentPartPr/>
              <p14:nvPr/>
            </p14:nvContentPartPr>
            <p14:xfrm>
              <a:off x="2667736" y="1810234"/>
              <a:ext cx="40680" cy="1360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ADB753EF-EAFE-4F1C-83BF-5B1D6959354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659096" y="1801234"/>
                <a:ext cx="583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6DAD96FA-6D6C-4201-BED3-AFCA62AA7B9C}"/>
                  </a:ext>
                </a:extLst>
              </p14:cNvPr>
              <p14:cNvContentPartPr/>
              <p14:nvPr/>
            </p14:nvContentPartPr>
            <p14:xfrm>
              <a:off x="2708416" y="1894834"/>
              <a:ext cx="178920" cy="16020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6DAD96FA-6D6C-4201-BED3-AFCA62AA7B9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9416" y="1886194"/>
                <a:ext cx="196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AE8ED7BB-690F-4640-B803-EB8EB65720ED}"/>
                  </a:ext>
                </a:extLst>
              </p14:cNvPr>
              <p14:cNvContentPartPr/>
              <p14:nvPr/>
            </p14:nvContentPartPr>
            <p14:xfrm>
              <a:off x="3059056" y="1683514"/>
              <a:ext cx="207360" cy="20736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AE8ED7BB-690F-4640-B803-EB8EB65720E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50056" y="1674514"/>
                <a:ext cx="2250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B4254A74-0CF7-4FF0-958E-ADB2A479FC1B}"/>
                  </a:ext>
                </a:extLst>
              </p14:cNvPr>
              <p14:cNvContentPartPr/>
              <p14:nvPr/>
            </p14:nvContentPartPr>
            <p14:xfrm>
              <a:off x="3159496" y="1728874"/>
              <a:ext cx="8280" cy="9072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B4254A74-0CF7-4FF0-958E-ADB2A479FC1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150856" y="1720234"/>
                <a:ext cx="259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257FBDDB-ACD3-441B-8A0F-D299B77CD8C5}"/>
                  </a:ext>
                </a:extLst>
              </p14:cNvPr>
              <p14:cNvContentPartPr/>
              <p14:nvPr/>
            </p14:nvContentPartPr>
            <p14:xfrm>
              <a:off x="3118456" y="1790074"/>
              <a:ext cx="111960" cy="2757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257FBDDB-ACD3-441B-8A0F-D299B77CD8C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09456" y="1781434"/>
                <a:ext cx="1296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F7656628-9529-439A-BE38-9444F0D460A7}"/>
                  </a:ext>
                </a:extLst>
              </p14:cNvPr>
              <p14:cNvContentPartPr/>
              <p14:nvPr/>
            </p14:nvContentPartPr>
            <p14:xfrm>
              <a:off x="3067336" y="1970434"/>
              <a:ext cx="198360" cy="15300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F7656628-9529-439A-BE38-9444F0D460A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58696" y="1961794"/>
                <a:ext cx="216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1BFB6243-D784-4197-A31A-1FBFE97CA61C}"/>
                  </a:ext>
                </a:extLst>
              </p14:cNvPr>
              <p14:cNvContentPartPr/>
              <p14:nvPr/>
            </p14:nvContentPartPr>
            <p14:xfrm>
              <a:off x="2980936" y="1939834"/>
              <a:ext cx="316440" cy="471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1BFB6243-D784-4197-A31A-1FBFE97CA61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971936" y="1930834"/>
                <a:ext cx="3340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2A36970F-9857-4484-8BBF-4378C938BCC9}"/>
                  </a:ext>
                </a:extLst>
              </p14:cNvPr>
              <p14:cNvContentPartPr/>
              <p14:nvPr/>
            </p14:nvContentPartPr>
            <p14:xfrm>
              <a:off x="3323656" y="1759114"/>
              <a:ext cx="349200" cy="31068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2A36970F-9857-4484-8BBF-4378C938BC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314656" y="1750114"/>
                <a:ext cx="3668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8C535D58-4BFC-4578-BB6C-1FA105E3B8AB}"/>
                  </a:ext>
                </a:extLst>
              </p14:cNvPr>
              <p14:cNvContentPartPr/>
              <p14:nvPr/>
            </p14:nvContentPartPr>
            <p14:xfrm>
              <a:off x="3599776" y="1674874"/>
              <a:ext cx="113040" cy="14760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8C535D58-4BFC-4578-BB6C-1FA105E3B8A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91136" y="1666234"/>
                <a:ext cx="1306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EA8108DB-A415-4745-91D7-3A8A7F86B9BB}"/>
                  </a:ext>
                </a:extLst>
              </p14:cNvPr>
              <p14:cNvContentPartPr/>
              <p14:nvPr/>
            </p14:nvContentPartPr>
            <p14:xfrm>
              <a:off x="3662056" y="1802674"/>
              <a:ext cx="79200" cy="9792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EA8108DB-A415-4745-91D7-3A8A7F86B9B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53416" y="1794034"/>
                <a:ext cx="968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490A02E5-50DF-4D5C-A957-D2413C5E82AC}"/>
                  </a:ext>
                </a:extLst>
              </p14:cNvPr>
              <p14:cNvContentPartPr/>
              <p14:nvPr/>
            </p14:nvContentPartPr>
            <p14:xfrm>
              <a:off x="3619576" y="1846594"/>
              <a:ext cx="119880" cy="11160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490A02E5-50DF-4D5C-A957-D2413C5E82A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610936" y="1837594"/>
                <a:ext cx="1375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E6CD2D5B-34C5-40A7-B14C-CA34365D0817}"/>
                  </a:ext>
                </a:extLst>
              </p14:cNvPr>
              <p14:cNvContentPartPr/>
              <p14:nvPr/>
            </p14:nvContentPartPr>
            <p14:xfrm>
              <a:off x="3884896" y="1829314"/>
              <a:ext cx="7920" cy="1155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E6CD2D5B-34C5-40A7-B14C-CA34365D081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76256" y="1820674"/>
                <a:ext cx="255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D1DBE6E8-47DD-43F3-B570-0DCA8F2BCA44}"/>
                  </a:ext>
                </a:extLst>
              </p14:cNvPr>
              <p14:cNvContentPartPr/>
              <p14:nvPr/>
            </p14:nvContentPartPr>
            <p14:xfrm>
              <a:off x="3919456" y="1765594"/>
              <a:ext cx="78840" cy="2109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D1DBE6E8-47DD-43F3-B570-0DCA8F2BCA4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910816" y="1756594"/>
                <a:ext cx="964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B44255B2-A91E-4477-94DC-8C95CFF6CEEA}"/>
                  </a:ext>
                </a:extLst>
              </p14:cNvPr>
              <p14:cNvContentPartPr/>
              <p14:nvPr/>
            </p14:nvContentPartPr>
            <p14:xfrm>
              <a:off x="3901456" y="1849474"/>
              <a:ext cx="52920" cy="12960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B44255B2-A91E-4477-94DC-8C95CFF6CEE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892456" y="1840474"/>
                <a:ext cx="70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F72ECBF0-9ADE-4A04-94A2-D1A725708494}"/>
                  </a:ext>
                </a:extLst>
              </p14:cNvPr>
              <p14:cNvContentPartPr/>
              <p14:nvPr/>
            </p14:nvContentPartPr>
            <p14:xfrm>
              <a:off x="4044736" y="1675954"/>
              <a:ext cx="174960" cy="46440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F72ECBF0-9ADE-4A04-94A2-D1A72570849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036096" y="1666954"/>
                <a:ext cx="19260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C49B72B6-7D0F-4B52-99A2-EDD637A7DF44}"/>
                  </a:ext>
                </a:extLst>
              </p14:cNvPr>
              <p14:cNvContentPartPr/>
              <p14:nvPr/>
            </p14:nvContentPartPr>
            <p14:xfrm>
              <a:off x="1971136" y="2721393"/>
              <a:ext cx="74520" cy="12276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C49B72B6-7D0F-4B52-99A2-EDD637A7DF4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962136" y="2712753"/>
                <a:ext cx="921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996CF255-11C4-4F80-B028-3F02DF53F6E3}"/>
                  </a:ext>
                </a:extLst>
              </p14:cNvPr>
              <p14:cNvContentPartPr/>
              <p14:nvPr/>
            </p14:nvContentPartPr>
            <p14:xfrm>
              <a:off x="2015056" y="2895633"/>
              <a:ext cx="4320" cy="15480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996CF255-11C4-4F80-B028-3F02DF53F6E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006416" y="2886993"/>
                <a:ext cx="219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BC9DA6F7-AB35-49CB-B7AA-5538F650622C}"/>
                  </a:ext>
                </a:extLst>
              </p14:cNvPr>
              <p14:cNvContentPartPr/>
              <p14:nvPr/>
            </p14:nvContentPartPr>
            <p14:xfrm>
              <a:off x="2007496" y="3114513"/>
              <a:ext cx="3240" cy="2451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BC9DA6F7-AB35-49CB-B7AA-5538F650622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98496" y="3105513"/>
                <a:ext cx="20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DC6328A2-150F-42A2-B3BA-06E64555889E}"/>
                  </a:ext>
                </a:extLst>
              </p14:cNvPr>
              <p14:cNvContentPartPr/>
              <p14:nvPr/>
            </p14:nvContentPartPr>
            <p14:xfrm>
              <a:off x="1992016" y="3459393"/>
              <a:ext cx="17640" cy="22320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DC6328A2-150F-42A2-B3BA-06E64555889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983376" y="3450753"/>
                <a:ext cx="352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45576DAE-6260-4699-B984-5A5DCF3B7C49}"/>
                  </a:ext>
                </a:extLst>
              </p14:cNvPr>
              <p14:cNvContentPartPr/>
              <p14:nvPr/>
            </p14:nvContentPartPr>
            <p14:xfrm>
              <a:off x="1997056" y="3787713"/>
              <a:ext cx="3960" cy="11052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45576DAE-6260-4699-B984-5A5DCF3B7C4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988056" y="3779073"/>
                <a:ext cx="216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A95B46C0-B7F6-4EAD-B5D6-CFC5A9B9C406}"/>
                  </a:ext>
                </a:extLst>
              </p14:cNvPr>
              <p14:cNvContentPartPr/>
              <p14:nvPr/>
            </p14:nvContentPartPr>
            <p14:xfrm>
              <a:off x="1875736" y="2824713"/>
              <a:ext cx="101520" cy="110988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A95B46C0-B7F6-4EAD-B5D6-CFC5A9B9C40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867096" y="2816073"/>
                <a:ext cx="11916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18C00772-C592-4695-A882-652FB2ADCAFE}"/>
                  </a:ext>
                </a:extLst>
              </p14:cNvPr>
              <p14:cNvContentPartPr/>
              <p14:nvPr/>
            </p14:nvContentPartPr>
            <p14:xfrm>
              <a:off x="1947016" y="2692953"/>
              <a:ext cx="128520" cy="14580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18C00772-C592-4695-A882-652FB2ADCAF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938376" y="2683953"/>
                <a:ext cx="1461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819E0474-153B-4685-B5B2-1E8C5B8FA0CD}"/>
                  </a:ext>
                </a:extLst>
              </p14:cNvPr>
              <p14:cNvContentPartPr/>
              <p14:nvPr/>
            </p14:nvContentPartPr>
            <p14:xfrm>
              <a:off x="2016856" y="2737233"/>
              <a:ext cx="14040" cy="338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819E0474-153B-4685-B5B2-1E8C5B8FA0C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08216" y="2728593"/>
                <a:ext cx="316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96223EC4-3A7B-4E8A-87E8-06F7F5CB1113}"/>
                  </a:ext>
                </a:extLst>
              </p14:cNvPr>
              <p14:cNvContentPartPr/>
              <p14:nvPr/>
            </p14:nvContentPartPr>
            <p14:xfrm>
              <a:off x="1345456" y="3219274"/>
              <a:ext cx="126720" cy="16740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96223EC4-3A7B-4E8A-87E8-06F7F5CB111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336456" y="3210274"/>
                <a:ext cx="1443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957A95DC-9303-49E1-A00B-AA08F86DED49}"/>
                  </a:ext>
                </a:extLst>
              </p14:cNvPr>
              <p14:cNvContentPartPr/>
              <p14:nvPr/>
            </p14:nvContentPartPr>
            <p14:xfrm>
              <a:off x="1433656" y="3338794"/>
              <a:ext cx="10080" cy="30024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957A95DC-9303-49E1-A00B-AA08F86DED4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424656" y="3329794"/>
                <a:ext cx="277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C2315410-F38E-4CCF-886C-E9D864367A09}"/>
                  </a:ext>
                </a:extLst>
              </p14:cNvPr>
              <p14:cNvContentPartPr/>
              <p14:nvPr/>
            </p14:nvContentPartPr>
            <p14:xfrm>
              <a:off x="1307656" y="3678994"/>
              <a:ext cx="106920" cy="27252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C2315410-F38E-4CCF-886C-E9D864367A0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299016" y="3669994"/>
                <a:ext cx="1245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8DAE44AF-412F-4388-A9CF-ADC957B7D428}"/>
                  </a:ext>
                </a:extLst>
              </p14:cNvPr>
              <p14:cNvContentPartPr/>
              <p14:nvPr/>
            </p14:nvContentPartPr>
            <p14:xfrm>
              <a:off x="1436536" y="3671794"/>
              <a:ext cx="123480" cy="29160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8DAE44AF-412F-4388-A9CF-ADC957B7D42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427536" y="3662794"/>
                <a:ext cx="1411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2CF78D71-66B4-484C-A944-BFC9D24854EA}"/>
                  </a:ext>
                </a:extLst>
              </p14:cNvPr>
              <p14:cNvContentPartPr/>
              <p14:nvPr/>
            </p14:nvContentPartPr>
            <p14:xfrm>
              <a:off x="1241416" y="3466594"/>
              <a:ext cx="166320" cy="23652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2CF78D71-66B4-484C-A944-BFC9D24854E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232776" y="3457594"/>
                <a:ext cx="183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575BA75D-0ACE-43B6-98CA-598FE792E57E}"/>
                  </a:ext>
                </a:extLst>
              </p14:cNvPr>
              <p14:cNvContentPartPr/>
              <p14:nvPr/>
            </p14:nvContentPartPr>
            <p14:xfrm>
              <a:off x="1417096" y="3475954"/>
              <a:ext cx="146160" cy="14112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575BA75D-0ACE-43B6-98CA-598FE792E57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408456" y="3467314"/>
                <a:ext cx="1638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E7710752-3A2D-4EB6-B18D-8340746C9BD5}"/>
                  </a:ext>
                </a:extLst>
              </p14:cNvPr>
              <p14:cNvContentPartPr/>
              <p14:nvPr/>
            </p14:nvContentPartPr>
            <p14:xfrm>
              <a:off x="1138456" y="3049714"/>
              <a:ext cx="378720" cy="4464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E7710752-3A2D-4EB6-B18D-8340746C9BD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29816" y="3041074"/>
                <a:ext cx="3963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DAA0FB5A-9D13-463C-856B-3F81195E707D}"/>
                  </a:ext>
                </a:extLst>
              </p14:cNvPr>
              <p14:cNvContentPartPr/>
              <p14:nvPr/>
            </p14:nvContentPartPr>
            <p14:xfrm>
              <a:off x="1452736" y="2985634"/>
              <a:ext cx="119160" cy="145080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DAA0FB5A-9D13-463C-856B-3F81195E707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444096" y="2976634"/>
                <a:ext cx="1368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5FF1F072-BFF5-4628-957F-06812E2190C6}"/>
                  </a:ext>
                </a:extLst>
              </p14:cNvPr>
              <p14:cNvContentPartPr/>
              <p14:nvPr/>
            </p14:nvContentPartPr>
            <p14:xfrm>
              <a:off x="3218176" y="2361034"/>
              <a:ext cx="3600" cy="11052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5FF1F072-BFF5-4628-957F-06812E2190C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209536" y="2352394"/>
                <a:ext cx="21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92E14616-767F-4D23-8266-5674253CBEF3}"/>
                  </a:ext>
                </a:extLst>
              </p14:cNvPr>
              <p14:cNvContentPartPr/>
              <p14:nvPr/>
            </p14:nvContentPartPr>
            <p14:xfrm>
              <a:off x="3204856" y="2359234"/>
              <a:ext cx="130680" cy="134280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92E14616-767F-4D23-8266-5674253CBEF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96216" y="2350594"/>
                <a:ext cx="1483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3737119B-DAC0-4EBA-A4BB-F95809FA7469}"/>
                  </a:ext>
                </a:extLst>
              </p14:cNvPr>
              <p14:cNvContentPartPr/>
              <p14:nvPr/>
            </p14:nvContentPartPr>
            <p14:xfrm>
              <a:off x="3216376" y="2473354"/>
              <a:ext cx="111960" cy="1080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3737119B-DAC0-4EBA-A4BB-F95809FA746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207736" y="2464354"/>
                <a:ext cx="1296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1CBD11F6-8110-4F05-BBE1-76A46F404C2D}"/>
                  </a:ext>
                </a:extLst>
              </p14:cNvPr>
              <p14:cNvContentPartPr/>
              <p14:nvPr/>
            </p14:nvContentPartPr>
            <p14:xfrm>
              <a:off x="3167416" y="2462914"/>
              <a:ext cx="257400" cy="24768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1CBD11F6-8110-4F05-BBE1-76A46F404C2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58776" y="2453914"/>
                <a:ext cx="2750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3626E092-AFFD-42B5-AB56-C233BB987339}"/>
                  </a:ext>
                </a:extLst>
              </p14:cNvPr>
              <p14:cNvContentPartPr/>
              <p14:nvPr/>
            </p14:nvContentPartPr>
            <p14:xfrm>
              <a:off x="3236536" y="2513674"/>
              <a:ext cx="67680" cy="10404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3626E092-AFFD-42B5-AB56-C233BB98733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27536" y="2505034"/>
                <a:ext cx="853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B3EA855E-D318-406B-BBBD-96501D6EECA2}"/>
                  </a:ext>
                </a:extLst>
              </p14:cNvPr>
              <p14:cNvContentPartPr/>
              <p14:nvPr/>
            </p14:nvContentPartPr>
            <p14:xfrm>
              <a:off x="3206656" y="2523034"/>
              <a:ext cx="111960" cy="128160"/>
            </p14:xfrm>
          </p:contentPart>
        </mc:Choice>
        <mc:Fallback xmlns=""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B3EA855E-D318-406B-BBBD-96501D6EECA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198016" y="2514034"/>
                <a:ext cx="1296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B3B16B58-C112-4375-8D93-B5D442190196}"/>
                  </a:ext>
                </a:extLst>
              </p14:cNvPr>
              <p14:cNvContentPartPr/>
              <p14:nvPr/>
            </p14:nvContentPartPr>
            <p14:xfrm>
              <a:off x="3204856" y="2401714"/>
              <a:ext cx="92520" cy="13680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B3B16B58-C112-4375-8D93-B5D44219019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196216" y="2393074"/>
                <a:ext cx="1101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65386B43-5C08-4A7B-B21A-30AA2A6288DF}"/>
                  </a:ext>
                </a:extLst>
              </p14:cNvPr>
              <p14:cNvContentPartPr/>
              <p14:nvPr/>
            </p14:nvContentPartPr>
            <p14:xfrm>
              <a:off x="3211696" y="2446714"/>
              <a:ext cx="85680" cy="9360"/>
            </p14:xfrm>
          </p:contentPart>
        </mc:Choice>
        <mc:Fallback xmlns=""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65386B43-5C08-4A7B-B21A-30AA2A6288D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202696" y="2437714"/>
                <a:ext cx="1033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386F5405-43CF-4898-9278-A9A6E5C21D11}"/>
                  </a:ext>
                </a:extLst>
              </p14:cNvPr>
              <p14:cNvContentPartPr/>
              <p14:nvPr/>
            </p14:nvContentPartPr>
            <p14:xfrm>
              <a:off x="3216376" y="2398834"/>
              <a:ext cx="71280" cy="5040"/>
            </p14:xfrm>
          </p:contentPart>
        </mc:Choice>
        <mc:Fallback xmlns=""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386F5405-43CF-4898-9278-A9A6E5C21D1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07736" y="2389834"/>
                <a:ext cx="889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A3BD24F3-B57F-44CB-9530-D237B07C19F9}"/>
                  </a:ext>
                </a:extLst>
              </p14:cNvPr>
              <p14:cNvContentPartPr/>
              <p14:nvPr/>
            </p14:nvContentPartPr>
            <p14:xfrm>
              <a:off x="2951056" y="2505394"/>
              <a:ext cx="129960" cy="39600"/>
            </p14:xfrm>
          </p:contentPart>
        </mc:Choice>
        <mc:Fallback xmlns=""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A3BD24F3-B57F-44CB-9530-D237B07C19F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42416" y="2496394"/>
                <a:ext cx="1476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5C9429E8-A6B2-4FB8-80F1-552B3404CDE6}"/>
                  </a:ext>
                </a:extLst>
              </p14:cNvPr>
              <p14:cNvContentPartPr/>
              <p14:nvPr/>
            </p14:nvContentPartPr>
            <p14:xfrm>
              <a:off x="2964016" y="2676754"/>
              <a:ext cx="90720" cy="54360"/>
            </p14:xfrm>
          </p:contentPart>
        </mc:Choice>
        <mc:Fallback xmlns=""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5C9429E8-A6B2-4FB8-80F1-552B3404CDE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55016" y="2667754"/>
                <a:ext cx="108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EA67DFBB-055B-4174-89A6-E0CFA99EC4FD}"/>
                  </a:ext>
                </a:extLst>
              </p14:cNvPr>
              <p14:cNvContentPartPr/>
              <p14:nvPr/>
            </p14:nvContentPartPr>
            <p14:xfrm>
              <a:off x="3199456" y="2807074"/>
              <a:ext cx="19080" cy="11664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EA67DFBB-055B-4174-89A6-E0CFA99EC4F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190456" y="2798074"/>
                <a:ext cx="367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7959F07B-63D7-4CA8-99E2-1C69224D3AB5}"/>
                  </a:ext>
                </a:extLst>
              </p14:cNvPr>
              <p14:cNvContentPartPr/>
              <p14:nvPr/>
            </p14:nvContentPartPr>
            <p14:xfrm>
              <a:off x="3365416" y="2800954"/>
              <a:ext cx="83880" cy="73080"/>
            </p14:xfrm>
          </p:contentPart>
        </mc:Choice>
        <mc:Fallback xmlns=""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7959F07B-63D7-4CA8-99E2-1C69224D3AB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356416" y="2791954"/>
                <a:ext cx="101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0FEC8999-D78F-48FF-8122-E7F5BFDEA3AE}"/>
                  </a:ext>
                </a:extLst>
              </p14:cNvPr>
              <p14:cNvContentPartPr/>
              <p14:nvPr/>
            </p14:nvContentPartPr>
            <p14:xfrm>
              <a:off x="3503656" y="2701594"/>
              <a:ext cx="72360" cy="4716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0FEC8999-D78F-48FF-8122-E7F5BFDEA3A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494656" y="2692594"/>
                <a:ext cx="900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2" name="墨迹 111">
                <a:extLst>
                  <a:ext uri="{FF2B5EF4-FFF2-40B4-BE49-F238E27FC236}">
                    <a16:creationId xmlns:a16="http://schemas.microsoft.com/office/drawing/2014/main" id="{B2C9D1C2-8836-4037-9CFB-F6825483A967}"/>
                  </a:ext>
                </a:extLst>
              </p14:cNvPr>
              <p14:cNvContentPartPr/>
              <p14:nvPr/>
            </p14:nvContentPartPr>
            <p14:xfrm>
              <a:off x="3527776" y="2453914"/>
              <a:ext cx="104040" cy="27000"/>
            </p14:xfrm>
          </p:contentPart>
        </mc:Choice>
        <mc:Fallback xmlns="">
          <p:pic>
            <p:nvPicPr>
              <p:cNvPr id="112" name="墨迹 111">
                <a:extLst>
                  <a:ext uri="{FF2B5EF4-FFF2-40B4-BE49-F238E27FC236}">
                    <a16:creationId xmlns:a16="http://schemas.microsoft.com/office/drawing/2014/main" id="{B2C9D1C2-8836-4037-9CFB-F6825483A96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518776" y="2444914"/>
                <a:ext cx="121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63D43BF6-592E-47B5-9AF8-340BAD3B3CBF}"/>
                  </a:ext>
                </a:extLst>
              </p14:cNvPr>
              <p14:cNvContentPartPr/>
              <p14:nvPr/>
            </p14:nvContentPartPr>
            <p14:xfrm>
              <a:off x="1971136" y="2223874"/>
              <a:ext cx="12240" cy="421920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63D43BF6-592E-47B5-9AF8-340BAD3B3CB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962496" y="2214874"/>
                <a:ext cx="298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18A091CD-D61B-4EB6-B733-59E3E19552B0}"/>
                  </a:ext>
                </a:extLst>
              </p14:cNvPr>
              <p14:cNvContentPartPr/>
              <p14:nvPr/>
            </p14:nvContentPartPr>
            <p14:xfrm>
              <a:off x="1977256" y="2184994"/>
              <a:ext cx="1318320" cy="55080"/>
            </p14:xfrm>
          </p:contentPart>
        </mc:Choice>
        <mc:Fallback xmlns=""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18A091CD-D61B-4EB6-B733-59E3E19552B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968616" y="2176354"/>
                <a:ext cx="13359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E9FC3796-1DAD-45BF-BC00-466776B3767A}"/>
                  </a:ext>
                </a:extLst>
              </p14:cNvPr>
              <p14:cNvContentPartPr/>
              <p14:nvPr/>
            </p14:nvContentPartPr>
            <p14:xfrm>
              <a:off x="3272176" y="2199394"/>
              <a:ext cx="10080" cy="173520"/>
            </p14:xfrm>
          </p:contentPart>
        </mc:Choice>
        <mc:Fallback xmlns=""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E9FC3796-1DAD-45BF-BC00-466776B3767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63176" y="2190754"/>
                <a:ext cx="277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CF969385-3476-4EB6-B349-F3AFF968BF63}"/>
                  </a:ext>
                </a:extLst>
              </p14:cNvPr>
              <p14:cNvContentPartPr/>
              <p14:nvPr/>
            </p14:nvContentPartPr>
            <p14:xfrm>
              <a:off x="4485376" y="3724714"/>
              <a:ext cx="281880" cy="686160"/>
            </p14:xfrm>
          </p:contentPart>
        </mc:Choice>
        <mc:Fallback xmlns=""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CF969385-3476-4EB6-B349-F3AFF968BF6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76376" y="3715714"/>
                <a:ext cx="299520" cy="70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5A90CFCA-AA45-4A08-AE1D-BCFE8B960807}"/>
              </a:ext>
            </a:extLst>
          </p:cNvPr>
          <p:cNvGrpSpPr/>
          <p:nvPr/>
        </p:nvGrpSpPr>
        <p:grpSpPr>
          <a:xfrm>
            <a:off x="1972576" y="4461274"/>
            <a:ext cx="3286080" cy="568440"/>
            <a:chOff x="1972576" y="4461274"/>
            <a:chExt cx="328608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45B1E002-056F-4529-9A93-91CD72CEC79B}"/>
                    </a:ext>
                  </a:extLst>
                </p14:cNvPr>
                <p14:cNvContentPartPr/>
                <p14:nvPr/>
              </p14:nvContentPartPr>
              <p14:xfrm>
                <a:off x="1972576" y="4505194"/>
                <a:ext cx="179280" cy="35568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45B1E002-056F-4529-9A93-91CD72CEC7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63576" y="4496194"/>
                  <a:ext cx="196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0A2A84A8-CA23-43F0-A915-A2B03FCE892A}"/>
                    </a:ext>
                  </a:extLst>
                </p14:cNvPr>
                <p14:cNvContentPartPr/>
                <p14:nvPr/>
              </p14:nvContentPartPr>
              <p14:xfrm>
                <a:off x="2087416" y="4722274"/>
                <a:ext cx="190080" cy="9504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0A2A84A8-CA23-43F0-A915-A2B03FCE89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78776" y="4713634"/>
                  <a:ext cx="207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170F7FB7-826E-47A5-B2B7-66C1A19DFC9A}"/>
                    </a:ext>
                  </a:extLst>
                </p14:cNvPr>
                <p14:cNvContentPartPr/>
                <p14:nvPr/>
              </p14:nvContentPartPr>
              <p14:xfrm>
                <a:off x="2387296" y="4497634"/>
                <a:ext cx="216720" cy="37080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170F7FB7-826E-47A5-B2B7-66C1A19DFC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78656" y="4488634"/>
                  <a:ext cx="2343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42BD3CE5-889E-489C-981D-B1E1DB6DB2AF}"/>
                    </a:ext>
                  </a:extLst>
                </p14:cNvPr>
                <p14:cNvContentPartPr/>
                <p14:nvPr/>
              </p14:nvContentPartPr>
              <p14:xfrm>
                <a:off x="2478736" y="4745314"/>
                <a:ext cx="121680" cy="3384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42BD3CE5-889E-489C-981D-B1E1DB6DB2A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70096" y="4736674"/>
                  <a:ext cx="1393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838D99E1-902F-4A4C-88D5-86778E8D3F4A}"/>
                    </a:ext>
                  </a:extLst>
                </p14:cNvPr>
                <p14:cNvContentPartPr/>
                <p14:nvPr/>
              </p14:nvContentPartPr>
              <p14:xfrm>
                <a:off x="2536336" y="4662514"/>
                <a:ext cx="105120" cy="16632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838D99E1-902F-4A4C-88D5-86778E8D3F4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27336" y="4653514"/>
                  <a:ext cx="122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BCF8A0B4-0ED8-483F-9372-76CFA061C8A0}"/>
                    </a:ext>
                  </a:extLst>
                </p14:cNvPr>
                <p14:cNvContentPartPr/>
                <p14:nvPr/>
              </p14:nvContentPartPr>
              <p14:xfrm>
                <a:off x="2690776" y="4595194"/>
                <a:ext cx="270360" cy="269640"/>
              </p14:xfrm>
            </p:contentPart>
          </mc:Choice>
          <mc:Fallback xmlns=""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BCF8A0B4-0ED8-483F-9372-76CFA061C8A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81776" y="4586554"/>
                  <a:ext cx="288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14690CD5-9BB3-427D-853E-E6BB200260E4}"/>
                    </a:ext>
                  </a:extLst>
                </p14:cNvPr>
                <p14:cNvContentPartPr/>
                <p14:nvPr/>
              </p14:nvContentPartPr>
              <p14:xfrm>
                <a:off x="2768896" y="4516714"/>
                <a:ext cx="57960" cy="4284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14690CD5-9BB3-427D-853E-E6BB200260E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59896" y="4507714"/>
                  <a:ext cx="75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E2A99214-47E8-4DDE-A002-72577E598994}"/>
                    </a:ext>
                  </a:extLst>
                </p14:cNvPr>
                <p14:cNvContentPartPr/>
                <p14:nvPr/>
              </p14:nvContentPartPr>
              <p14:xfrm>
                <a:off x="2874376" y="4497634"/>
                <a:ext cx="19800" cy="2412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E2A99214-47E8-4DDE-A002-72577E59899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65376" y="4488994"/>
                  <a:ext cx="37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BFB2C7C9-A26B-4658-95B4-D381C1532DD6}"/>
                    </a:ext>
                  </a:extLst>
                </p14:cNvPr>
                <p14:cNvContentPartPr/>
                <p14:nvPr/>
              </p14:nvContentPartPr>
              <p14:xfrm>
                <a:off x="2824336" y="4601314"/>
                <a:ext cx="182880" cy="18360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BFB2C7C9-A26B-4658-95B4-D381C1532DD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15696" y="4592674"/>
                  <a:ext cx="200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ECF1CF20-8DDE-435C-9B52-954C918B3778}"/>
                    </a:ext>
                  </a:extLst>
                </p14:cNvPr>
                <p14:cNvContentPartPr/>
                <p14:nvPr/>
              </p14:nvContentPartPr>
              <p14:xfrm>
                <a:off x="3196936" y="4626154"/>
                <a:ext cx="9360" cy="20988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ECF1CF20-8DDE-435C-9B52-954C918B377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88296" y="4617154"/>
                  <a:ext cx="27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FCDF1FA6-D44F-46FF-9FDF-FEF894127C00}"/>
                    </a:ext>
                  </a:extLst>
                </p14:cNvPr>
                <p14:cNvContentPartPr/>
                <p14:nvPr/>
              </p14:nvContentPartPr>
              <p14:xfrm>
                <a:off x="3034576" y="4461274"/>
                <a:ext cx="193680" cy="19836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FCDF1FA6-D44F-46FF-9FDF-FEF894127C0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025936" y="4452634"/>
                  <a:ext cx="211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24673260-8655-4E48-A662-49EA2F7FAF82}"/>
                    </a:ext>
                  </a:extLst>
                </p14:cNvPr>
                <p14:cNvContentPartPr/>
                <p14:nvPr/>
              </p14:nvContentPartPr>
              <p14:xfrm>
                <a:off x="3137536" y="4569274"/>
                <a:ext cx="172440" cy="7488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24673260-8655-4E48-A662-49EA2F7FAF8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28896" y="4560274"/>
                  <a:ext cx="190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BDA8F741-8B25-4F9E-9711-5BE2FB5BAA45}"/>
                    </a:ext>
                  </a:extLst>
                </p14:cNvPr>
                <p14:cNvContentPartPr/>
                <p14:nvPr/>
              </p14:nvContentPartPr>
              <p14:xfrm>
                <a:off x="3376936" y="4540834"/>
                <a:ext cx="187560" cy="24048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BDA8F741-8B25-4F9E-9711-5BE2FB5BAA4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67936" y="4531834"/>
                  <a:ext cx="205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647D8318-1E6F-4989-A483-90B1E5678458}"/>
                    </a:ext>
                  </a:extLst>
                </p14:cNvPr>
                <p14:cNvContentPartPr/>
                <p14:nvPr/>
              </p14:nvContentPartPr>
              <p14:xfrm>
                <a:off x="3465856" y="4600234"/>
                <a:ext cx="100800" cy="9612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647D8318-1E6F-4989-A483-90B1E567845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57216" y="4591234"/>
                  <a:ext cx="118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A65D6DE2-6845-43F6-B6F4-CB9E3CF2747A}"/>
                    </a:ext>
                  </a:extLst>
                </p14:cNvPr>
                <p14:cNvContentPartPr/>
                <p14:nvPr/>
              </p14:nvContentPartPr>
              <p14:xfrm>
                <a:off x="3444256" y="4621834"/>
                <a:ext cx="133560" cy="4716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A65D6DE2-6845-43F6-B6F4-CB9E3CF2747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435256" y="4613194"/>
                  <a:ext cx="151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4C4027FF-3CA2-43DF-B265-7AE9D704DF32}"/>
                    </a:ext>
                  </a:extLst>
                </p14:cNvPr>
                <p14:cNvContentPartPr/>
                <p14:nvPr/>
              </p14:nvContentPartPr>
              <p14:xfrm>
                <a:off x="3663856" y="4522474"/>
                <a:ext cx="51120" cy="272160"/>
              </p14:xfrm>
            </p:contentPart>
          </mc:Choice>
          <mc:Fallback xmlns=""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4C4027FF-3CA2-43DF-B265-7AE9D704DF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54856" y="4513834"/>
                  <a:ext cx="68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4154F8D5-18C2-4018-9973-1CDCD8AD4078}"/>
                    </a:ext>
                  </a:extLst>
                </p14:cNvPr>
                <p14:cNvContentPartPr/>
                <p14:nvPr/>
              </p14:nvContentPartPr>
              <p14:xfrm>
                <a:off x="3808216" y="4483954"/>
                <a:ext cx="123840" cy="41328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4154F8D5-18C2-4018-9973-1CDCD8AD407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99216" y="4475314"/>
                  <a:ext cx="1414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A93B7B79-CC46-415B-ABCD-A5114EA58B10}"/>
                    </a:ext>
                  </a:extLst>
                </p14:cNvPr>
                <p14:cNvContentPartPr/>
                <p14:nvPr/>
              </p14:nvContentPartPr>
              <p14:xfrm>
                <a:off x="3761056" y="4590874"/>
                <a:ext cx="70200" cy="15192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A93B7B79-CC46-415B-ABCD-A5114EA58B1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52416" y="4582234"/>
                  <a:ext cx="87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FE66A07C-7637-4EEE-BE82-14A3D9434EFC}"/>
                    </a:ext>
                  </a:extLst>
                </p14:cNvPr>
                <p14:cNvContentPartPr/>
                <p14:nvPr/>
              </p14:nvContentPartPr>
              <p14:xfrm>
                <a:off x="3732256" y="4626154"/>
                <a:ext cx="107640" cy="14184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FE66A07C-7637-4EEE-BE82-14A3D9434EF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23616" y="4617154"/>
                  <a:ext cx="125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0AB2DD94-1F27-4742-9F68-E2D3B84EEDF6}"/>
                    </a:ext>
                  </a:extLst>
                </p14:cNvPr>
                <p14:cNvContentPartPr/>
                <p14:nvPr/>
              </p14:nvContentPartPr>
              <p14:xfrm>
                <a:off x="4019536" y="4751434"/>
                <a:ext cx="41400" cy="77400"/>
              </p14:xfrm>
            </p:contentPart>
          </mc:Choice>
          <mc:Fallback xmlns=""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0AB2DD94-1F27-4742-9F68-E2D3B84EEDF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10536" y="4742794"/>
                  <a:ext cx="59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A5E43011-268E-43B9-B04C-49F6E06EA3A6}"/>
                    </a:ext>
                  </a:extLst>
                </p14:cNvPr>
                <p14:cNvContentPartPr/>
                <p14:nvPr/>
              </p14:nvContentPartPr>
              <p14:xfrm>
                <a:off x="4172176" y="4592674"/>
                <a:ext cx="83880" cy="49320"/>
              </p14:xfrm>
            </p:contentPart>
          </mc:Choice>
          <mc:Fallback xmlns=""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A5E43011-268E-43B9-B04C-49F6E06EA3A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63176" y="4584034"/>
                  <a:ext cx="101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08BAA008-47C1-4431-8536-31FFC15A51E1}"/>
                    </a:ext>
                  </a:extLst>
                </p14:cNvPr>
                <p14:cNvContentPartPr/>
                <p14:nvPr/>
              </p14:nvContentPartPr>
              <p14:xfrm>
                <a:off x="4207816" y="4546234"/>
                <a:ext cx="61920" cy="209880"/>
              </p14:xfrm>
            </p:contentPart>
          </mc:Choice>
          <mc:Fallback xmlns=""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08BAA008-47C1-4431-8536-31FFC15A51E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99176" y="4537234"/>
                  <a:ext cx="795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006DCB53-9F9B-4424-92BD-83DE1E0F6C46}"/>
                    </a:ext>
                  </a:extLst>
                </p14:cNvPr>
                <p14:cNvContentPartPr/>
                <p14:nvPr/>
              </p14:nvContentPartPr>
              <p14:xfrm>
                <a:off x="4275136" y="4619314"/>
                <a:ext cx="111960" cy="82800"/>
              </p14:xfrm>
            </p:contentPart>
          </mc:Choice>
          <mc:Fallback xmlns=""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006DCB53-9F9B-4424-92BD-83DE1E0F6C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66136" y="4610314"/>
                  <a:ext cx="129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309BF59B-E7EC-4D34-881A-0FC1C43018F4}"/>
                    </a:ext>
                  </a:extLst>
                </p14:cNvPr>
                <p14:cNvContentPartPr/>
                <p14:nvPr/>
              </p14:nvContentPartPr>
              <p14:xfrm>
                <a:off x="4309696" y="4572154"/>
                <a:ext cx="149400" cy="457560"/>
              </p14:xfrm>
            </p:contentPart>
          </mc:Choice>
          <mc:Fallback xmlns=""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309BF59B-E7EC-4D34-881A-0FC1C43018F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00696" y="4563514"/>
                  <a:ext cx="1670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70C33564-E992-4E3E-A4B3-93C02BCB3FA1}"/>
                    </a:ext>
                  </a:extLst>
                </p14:cNvPr>
                <p14:cNvContentPartPr/>
                <p14:nvPr/>
              </p14:nvContentPartPr>
              <p14:xfrm>
                <a:off x="4662136" y="4521394"/>
                <a:ext cx="34920" cy="47160"/>
              </p14:xfrm>
            </p:contentPart>
          </mc:Choice>
          <mc:Fallback xmlns=""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70C33564-E992-4E3E-A4B3-93C02BCB3FA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53136" y="4512394"/>
                  <a:ext cx="52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1" name="墨迹 210">
                  <a:extLst>
                    <a:ext uri="{FF2B5EF4-FFF2-40B4-BE49-F238E27FC236}">
                      <a16:creationId xmlns:a16="http://schemas.microsoft.com/office/drawing/2014/main" id="{F0C134FF-39FC-48D8-AC7C-551074D63479}"/>
                    </a:ext>
                  </a:extLst>
                </p14:cNvPr>
                <p14:cNvContentPartPr/>
                <p14:nvPr/>
              </p14:nvContentPartPr>
              <p14:xfrm>
                <a:off x="4480696" y="4576474"/>
                <a:ext cx="199800" cy="312120"/>
              </p14:xfrm>
            </p:contentPart>
          </mc:Choice>
          <mc:Fallback xmlns="">
            <p:pic>
              <p:nvPicPr>
                <p:cNvPr id="211" name="墨迹 210">
                  <a:extLst>
                    <a:ext uri="{FF2B5EF4-FFF2-40B4-BE49-F238E27FC236}">
                      <a16:creationId xmlns:a16="http://schemas.microsoft.com/office/drawing/2014/main" id="{F0C134FF-39FC-48D8-AC7C-551074D6347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72056" y="4567834"/>
                  <a:ext cx="217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2" name="墨迹 211">
                  <a:extLst>
                    <a:ext uri="{FF2B5EF4-FFF2-40B4-BE49-F238E27FC236}">
                      <a16:creationId xmlns:a16="http://schemas.microsoft.com/office/drawing/2014/main" id="{89C2C187-B7B9-49C8-A0AE-D90F52443132}"/>
                    </a:ext>
                  </a:extLst>
                </p14:cNvPr>
                <p14:cNvContentPartPr/>
                <p14:nvPr/>
              </p14:nvContentPartPr>
              <p14:xfrm>
                <a:off x="4614976" y="4720474"/>
                <a:ext cx="56160" cy="102600"/>
              </p14:xfrm>
            </p:contentPart>
          </mc:Choice>
          <mc:Fallback xmlns="">
            <p:pic>
              <p:nvPicPr>
                <p:cNvPr id="212" name="墨迹 211">
                  <a:extLst>
                    <a:ext uri="{FF2B5EF4-FFF2-40B4-BE49-F238E27FC236}">
                      <a16:creationId xmlns:a16="http://schemas.microsoft.com/office/drawing/2014/main" id="{89C2C187-B7B9-49C8-A0AE-D90F5244313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05976" y="4711834"/>
                  <a:ext cx="73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3" name="墨迹 212">
                  <a:extLst>
                    <a:ext uri="{FF2B5EF4-FFF2-40B4-BE49-F238E27FC236}">
                      <a16:creationId xmlns:a16="http://schemas.microsoft.com/office/drawing/2014/main" id="{1A739348-8191-41A7-9937-86D11DF5D146}"/>
                    </a:ext>
                  </a:extLst>
                </p14:cNvPr>
                <p14:cNvContentPartPr/>
                <p14:nvPr/>
              </p14:nvContentPartPr>
              <p14:xfrm>
                <a:off x="4657096" y="4733794"/>
                <a:ext cx="169200" cy="118440"/>
              </p14:xfrm>
            </p:contentPart>
          </mc:Choice>
          <mc:Fallback xmlns="">
            <p:pic>
              <p:nvPicPr>
                <p:cNvPr id="213" name="墨迹 212">
                  <a:extLst>
                    <a:ext uri="{FF2B5EF4-FFF2-40B4-BE49-F238E27FC236}">
                      <a16:creationId xmlns:a16="http://schemas.microsoft.com/office/drawing/2014/main" id="{1A739348-8191-41A7-9937-86D11DF5D14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48456" y="4725154"/>
                  <a:ext cx="186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4" name="墨迹 213">
                  <a:extLst>
                    <a:ext uri="{FF2B5EF4-FFF2-40B4-BE49-F238E27FC236}">
                      <a16:creationId xmlns:a16="http://schemas.microsoft.com/office/drawing/2014/main" id="{6B1A34C6-5390-45C4-8BC7-F8E0DFA439BF}"/>
                    </a:ext>
                  </a:extLst>
                </p14:cNvPr>
                <p14:cNvContentPartPr/>
                <p14:nvPr/>
              </p14:nvContentPartPr>
              <p14:xfrm>
                <a:off x="5042296" y="4461274"/>
                <a:ext cx="18360" cy="39600"/>
              </p14:xfrm>
            </p:contentPart>
          </mc:Choice>
          <mc:Fallback xmlns="">
            <p:pic>
              <p:nvPicPr>
                <p:cNvPr id="214" name="墨迹 213">
                  <a:extLst>
                    <a:ext uri="{FF2B5EF4-FFF2-40B4-BE49-F238E27FC236}">
                      <a16:creationId xmlns:a16="http://schemas.microsoft.com/office/drawing/2014/main" id="{6B1A34C6-5390-45C4-8BC7-F8E0DFA439B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33656" y="4452634"/>
                  <a:ext cx="36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5" name="墨迹 214">
                  <a:extLst>
                    <a:ext uri="{FF2B5EF4-FFF2-40B4-BE49-F238E27FC236}">
                      <a16:creationId xmlns:a16="http://schemas.microsoft.com/office/drawing/2014/main" id="{1765E26F-2836-4370-9821-85BAE6DBB72A}"/>
                    </a:ext>
                  </a:extLst>
                </p14:cNvPr>
                <p14:cNvContentPartPr/>
                <p14:nvPr/>
              </p14:nvContentPartPr>
              <p14:xfrm>
                <a:off x="4980016" y="4512394"/>
                <a:ext cx="102960" cy="176400"/>
              </p14:xfrm>
            </p:contentPart>
          </mc:Choice>
          <mc:Fallback xmlns="">
            <p:pic>
              <p:nvPicPr>
                <p:cNvPr id="215" name="墨迹 214">
                  <a:extLst>
                    <a:ext uri="{FF2B5EF4-FFF2-40B4-BE49-F238E27FC236}">
                      <a16:creationId xmlns:a16="http://schemas.microsoft.com/office/drawing/2014/main" id="{1765E26F-2836-4370-9821-85BAE6DBB72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71016" y="4503754"/>
                  <a:ext cx="120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6" name="墨迹 215">
                  <a:extLst>
                    <a:ext uri="{FF2B5EF4-FFF2-40B4-BE49-F238E27FC236}">
                      <a16:creationId xmlns:a16="http://schemas.microsoft.com/office/drawing/2014/main" id="{77D3CC25-69BD-424E-9E9D-FA61EEE1015F}"/>
                    </a:ext>
                  </a:extLst>
                </p14:cNvPr>
                <p14:cNvContentPartPr/>
                <p14:nvPr/>
              </p14:nvContentPartPr>
              <p14:xfrm>
                <a:off x="4923496" y="4666834"/>
                <a:ext cx="187920" cy="140400"/>
              </p14:xfrm>
            </p:contentPart>
          </mc:Choice>
          <mc:Fallback xmlns="">
            <p:pic>
              <p:nvPicPr>
                <p:cNvPr id="216" name="墨迹 215">
                  <a:extLst>
                    <a:ext uri="{FF2B5EF4-FFF2-40B4-BE49-F238E27FC236}">
                      <a16:creationId xmlns:a16="http://schemas.microsoft.com/office/drawing/2014/main" id="{77D3CC25-69BD-424E-9E9D-FA61EEE1015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14856" y="4657834"/>
                  <a:ext cx="205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7" name="墨迹 216">
                  <a:extLst>
                    <a:ext uri="{FF2B5EF4-FFF2-40B4-BE49-F238E27FC236}">
                      <a16:creationId xmlns:a16="http://schemas.microsoft.com/office/drawing/2014/main" id="{381A4A88-3DFC-4E24-A799-1E6BE9F376E8}"/>
                    </a:ext>
                  </a:extLst>
                </p14:cNvPr>
                <p14:cNvContentPartPr/>
                <p14:nvPr/>
              </p14:nvContentPartPr>
              <p14:xfrm>
                <a:off x="4947256" y="4756834"/>
                <a:ext cx="46800" cy="132840"/>
              </p14:xfrm>
            </p:contentPart>
          </mc:Choice>
          <mc:Fallback xmlns="">
            <p:pic>
              <p:nvPicPr>
                <p:cNvPr id="217" name="墨迹 216">
                  <a:extLst>
                    <a:ext uri="{FF2B5EF4-FFF2-40B4-BE49-F238E27FC236}">
                      <a16:creationId xmlns:a16="http://schemas.microsoft.com/office/drawing/2014/main" id="{381A4A88-3DFC-4E24-A799-1E6BE9F376E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38616" y="4748194"/>
                  <a:ext cx="64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8" name="墨迹 217">
                  <a:extLst>
                    <a:ext uri="{FF2B5EF4-FFF2-40B4-BE49-F238E27FC236}">
                      <a16:creationId xmlns:a16="http://schemas.microsoft.com/office/drawing/2014/main" id="{332907E5-21A5-4CB0-866C-9685DDAF60A1}"/>
                    </a:ext>
                  </a:extLst>
                </p14:cNvPr>
                <p14:cNvContentPartPr/>
                <p14:nvPr/>
              </p14:nvContentPartPr>
              <p14:xfrm>
                <a:off x="4974976" y="4770154"/>
                <a:ext cx="283680" cy="142920"/>
              </p14:xfrm>
            </p:contentPart>
          </mc:Choice>
          <mc:Fallback xmlns="">
            <p:pic>
              <p:nvPicPr>
                <p:cNvPr id="218" name="墨迹 217">
                  <a:extLst>
                    <a:ext uri="{FF2B5EF4-FFF2-40B4-BE49-F238E27FC236}">
                      <a16:creationId xmlns:a16="http://schemas.microsoft.com/office/drawing/2014/main" id="{332907E5-21A5-4CB0-866C-9685DDAF60A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66336" y="4761514"/>
                  <a:ext cx="30132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B27AA75A-0B7C-41C4-9FA5-DFE316D16AB5}"/>
              </a:ext>
            </a:extLst>
          </p:cNvPr>
          <p:cNvGrpSpPr/>
          <p:nvPr/>
        </p:nvGrpSpPr>
        <p:grpSpPr>
          <a:xfrm>
            <a:off x="2214496" y="5151754"/>
            <a:ext cx="2738880" cy="1150200"/>
            <a:chOff x="2214496" y="5151754"/>
            <a:chExt cx="2738880" cy="11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78D4D09F-254F-4515-ADB7-81B7C9561BDC}"/>
                    </a:ext>
                  </a:extLst>
                </p14:cNvPr>
                <p14:cNvContentPartPr/>
                <p14:nvPr/>
              </p14:nvContentPartPr>
              <p14:xfrm>
                <a:off x="2229976" y="5151754"/>
                <a:ext cx="168480" cy="197280"/>
              </p14:xfrm>
            </p:contentPart>
          </mc:Choice>
          <mc:Fallback xmlns=""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78D4D09F-254F-4515-ADB7-81B7C9561BD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20976" y="5143114"/>
                  <a:ext cx="186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88C9315E-0452-4CD9-ABD2-2E986C221483}"/>
                    </a:ext>
                  </a:extLst>
                </p14:cNvPr>
                <p14:cNvContentPartPr/>
                <p14:nvPr/>
              </p14:nvContentPartPr>
              <p14:xfrm>
                <a:off x="2243296" y="5315554"/>
                <a:ext cx="169200" cy="83160"/>
              </p14:xfrm>
            </p:contentPart>
          </mc:Choice>
          <mc:Fallback xmlns=""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88C9315E-0452-4CD9-ABD2-2E986C22148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34296" y="5306914"/>
                  <a:ext cx="186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46EA3577-1327-4E54-B6EF-6CDE8BECDC6B}"/>
                    </a:ext>
                  </a:extLst>
                </p14:cNvPr>
                <p14:cNvContentPartPr/>
                <p14:nvPr/>
              </p14:nvContentPartPr>
              <p14:xfrm>
                <a:off x="2214496" y="5381794"/>
                <a:ext cx="95040" cy="215640"/>
              </p14:xfrm>
            </p:contentPart>
          </mc:Choice>
          <mc:Fallback xmlns=""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46EA3577-1327-4E54-B6EF-6CDE8BECDC6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05496" y="5373154"/>
                  <a:ext cx="112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330C6BBD-0777-449F-A73E-A05F83AD3083}"/>
                    </a:ext>
                  </a:extLst>
                </p14:cNvPr>
                <p14:cNvContentPartPr/>
                <p14:nvPr/>
              </p14:nvContentPartPr>
              <p14:xfrm>
                <a:off x="2414656" y="5213314"/>
                <a:ext cx="130680" cy="268200"/>
              </p14:xfrm>
            </p:contentPart>
          </mc:Choice>
          <mc:Fallback xmlns=""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330C6BBD-0777-449F-A73E-A05F83AD308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06016" y="5204674"/>
                  <a:ext cx="148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DD2AD9CF-07A9-4756-A8D3-5B7406DA7BFB}"/>
                    </a:ext>
                  </a:extLst>
                </p14:cNvPr>
                <p14:cNvContentPartPr/>
                <p14:nvPr/>
              </p14:nvContentPartPr>
              <p14:xfrm>
                <a:off x="2417176" y="5380714"/>
                <a:ext cx="145800" cy="137160"/>
              </p14:xfrm>
            </p:contentPart>
          </mc:Choice>
          <mc:Fallback xmlns=""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DD2AD9CF-07A9-4756-A8D3-5B7406DA7BF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08176" y="5372074"/>
                  <a:ext cx="163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CE63045C-ED3F-426D-800B-5D3EA5FB70A4}"/>
                    </a:ext>
                  </a:extLst>
                </p14:cNvPr>
                <p14:cNvContentPartPr/>
                <p14:nvPr/>
              </p14:nvContentPartPr>
              <p14:xfrm>
                <a:off x="2601856" y="5226274"/>
                <a:ext cx="122040" cy="414000"/>
              </p14:xfrm>
            </p:contentPart>
          </mc:Choice>
          <mc:Fallback xmlns=""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CE63045C-ED3F-426D-800B-5D3EA5FB70A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592856" y="5217634"/>
                  <a:ext cx="139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8FACC137-C2AB-4292-B56F-5C7FDD53BD56}"/>
                    </a:ext>
                  </a:extLst>
                </p14:cNvPr>
                <p14:cNvContentPartPr/>
                <p14:nvPr/>
              </p14:nvContentPartPr>
              <p14:xfrm>
                <a:off x="2731456" y="5293954"/>
                <a:ext cx="238320" cy="246960"/>
              </p14:xfrm>
            </p:contentPart>
          </mc:Choice>
          <mc:Fallback xmlns=""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8FACC137-C2AB-4292-B56F-5C7FDD53BD5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22456" y="5285314"/>
                  <a:ext cx="2559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0AD6146B-3D01-4554-89F0-97599D0B791E}"/>
                    </a:ext>
                  </a:extLst>
                </p14:cNvPr>
                <p14:cNvContentPartPr/>
                <p14:nvPr/>
              </p14:nvContentPartPr>
              <p14:xfrm>
                <a:off x="3070576" y="5195314"/>
                <a:ext cx="150120" cy="156600"/>
              </p14:xfrm>
            </p:contentPart>
          </mc:Choice>
          <mc:Fallback xmlns=""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0AD6146B-3D01-4554-89F0-97599D0B791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61576" y="5186674"/>
                  <a:ext cx="167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1457B0FC-8187-4FE8-9797-F7D0C5FD8DEF}"/>
                    </a:ext>
                  </a:extLst>
                </p14:cNvPr>
                <p14:cNvContentPartPr/>
                <p14:nvPr/>
              </p14:nvContentPartPr>
              <p14:xfrm>
                <a:off x="3036736" y="5336434"/>
                <a:ext cx="209880" cy="143640"/>
              </p14:xfrm>
            </p:contentPart>
          </mc:Choice>
          <mc:Fallback xmlns=""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1457B0FC-8187-4FE8-9797-F7D0C5FD8DE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27736" y="5327434"/>
                  <a:ext cx="227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B3081335-B569-4157-8CF2-831CA947F163}"/>
                    </a:ext>
                  </a:extLst>
                </p14:cNvPr>
                <p14:cNvContentPartPr/>
                <p14:nvPr/>
              </p14:nvContentPartPr>
              <p14:xfrm>
                <a:off x="3032776" y="5435794"/>
                <a:ext cx="99000" cy="129960"/>
              </p14:xfrm>
            </p:contentPart>
          </mc:Choice>
          <mc:Fallback xmlns=""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B3081335-B569-4157-8CF2-831CA947F1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24136" y="5427154"/>
                  <a:ext cx="116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1" name="墨迹 180">
                  <a:extLst>
                    <a:ext uri="{FF2B5EF4-FFF2-40B4-BE49-F238E27FC236}">
                      <a16:creationId xmlns:a16="http://schemas.microsoft.com/office/drawing/2014/main" id="{C42574B0-AABB-4E17-B739-6F8CBAFCF303}"/>
                    </a:ext>
                  </a:extLst>
                </p14:cNvPr>
                <p14:cNvContentPartPr/>
                <p14:nvPr/>
              </p14:nvContentPartPr>
              <p14:xfrm>
                <a:off x="3123136" y="5516434"/>
                <a:ext cx="237600" cy="57600"/>
              </p14:xfrm>
            </p:contentPart>
          </mc:Choice>
          <mc:Fallback xmlns=""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C42574B0-AABB-4E17-B739-6F8CBAFCF30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14496" y="5507434"/>
                  <a:ext cx="255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2DCCBA48-49B3-41A1-90E8-90242E14DEC1}"/>
                    </a:ext>
                  </a:extLst>
                </p14:cNvPr>
                <p14:cNvContentPartPr/>
                <p14:nvPr/>
              </p14:nvContentPartPr>
              <p14:xfrm>
                <a:off x="3345616" y="5297914"/>
                <a:ext cx="316800" cy="269280"/>
              </p14:xfrm>
            </p:contentPart>
          </mc:Choice>
          <mc:Fallback xmlns="">
            <p:pic>
              <p:nvPicPr>
                <p:cNvPr id="182" name="墨迹 181">
                  <a:extLst>
                    <a:ext uri="{FF2B5EF4-FFF2-40B4-BE49-F238E27FC236}">
                      <a16:creationId xmlns:a16="http://schemas.microsoft.com/office/drawing/2014/main" id="{2DCCBA48-49B3-41A1-90E8-90242E14DEC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36976" y="5288914"/>
                  <a:ext cx="334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3" name="墨迹 182">
                  <a:extLst>
                    <a:ext uri="{FF2B5EF4-FFF2-40B4-BE49-F238E27FC236}">
                      <a16:creationId xmlns:a16="http://schemas.microsoft.com/office/drawing/2014/main" id="{5D21A247-1407-49E8-87EC-2F06551518CC}"/>
                    </a:ext>
                  </a:extLst>
                </p14:cNvPr>
                <p14:cNvContentPartPr/>
                <p14:nvPr/>
              </p14:nvContentPartPr>
              <p14:xfrm>
                <a:off x="3390256" y="5233474"/>
                <a:ext cx="81000" cy="23400"/>
              </p14:xfrm>
            </p:contentPart>
          </mc:Choice>
          <mc:Fallback xmlns="">
            <p:pic>
              <p:nvPicPr>
                <p:cNvPr id="183" name="墨迹 182">
                  <a:extLst>
                    <a:ext uri="{FF2B5EF4-FFF2-40B4-BE49-F238E27FC236}">
                      <a16:creationId xmlns:a16="http://schemas.microsoft.com/office/drawing/2014/main" id="{5D21A247-1407-49E8-87EC-2F06551518C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81256" y="5224834"/>
                  <a:ext cx="98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4" name="墨迹 183">
                  <a:extLst>
                    <a:ext uri="{FF2B5EF4-FFF2-40B4-BE49-F238E27FC236}">
                      <a16:creationId xmlns:a16="http://schemas.microsoft.com/office/drawing/2014/main" id="{80609F2D-E5B6-4282-9EBD-6E5C3CCE6794}"/>
                    </a:ext>
                  </a:extLst>
                </p14:cNvPr>
                <p14:cNvContentPartPr/>
                <p14:nvPr/>
              </p14:nvContentPartPr>
              <p14:xfrm>
                <a:off x="3504736" y="5233474"/>
                <a:ext cx="123480" cy="285120"/>
              </p14:xfrm>
            </p:contentPart>
          </mc:Choice>
          <mc:Fallback xmlns="">
            <p:pic>
              <p:nvPicPr>
                <p:cNvPr id="184" name="墨迹 183">
                  <a:extLst>
                    <a:ext uri="{FF2B5EF4-FFF2-40B4-BE49-F238E27FC236}">
                      <a16:creationId xmlns:a16="http://schemas.microsoft.com/office/drawing/2014/main" id="{80609F2D-E5B6-4282-9EBD-6E5C3CCE679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495736" y="5224474"/>
                  <a:ext cx="1411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5" name="墨迹 184">
                  <a:extLst>
                    <a:ext uri="{FF2B5EF4-FFF2-40B4-BE49-F238E27FC236}">
                      <a16:creationId xmlns:a16="http://schemas.microsoft.com/office/drawing/2014/main" id="{91A22145-A394-463A-9A21-A8318812A841}"/>
                    </a:ext>
                  </a:extLst>
                </p14:cNvPr>
                <p14:cNvContentPartPr/>
                <p14:nvPr/>
              </p14:nvContentPartPr>
              <p14:xfrm>
                <a:off x="3728296" y="5280274"/>
                <a:ext cx="119520" cy="29520"/>
              </p14:xfrm>
            </p:contentPart>
          </mc:Choice>
          <mc:Fallback xmlns="">
            <p:pic>
              <p:nvPicPr>
                <p:cNvPr id="185" name="墨迹 184">
                  <a:extLst>
                    <a:ext uri="{FF2B5EF4-FFF2-40B4-BE49-F238E27FC236}">
                      <a16:creationId xmlns:a16="http://schemas.microsoft.com/office/drawing/2014/main" id="{91A22145-A394-463A-9A21-A8318812A84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19296" y="5271274"/>
                  <a:ext cx="137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6" name="墨迹 185">
                  <a:extLst>
                    <a:ext uri="{FF2B5EF4-FFF2-40B4-BE49-F238E27FC236}">
                      <a16:creationId xmlns:a16="http://schemas.microsoft.com/office/drawing/2014/main" id="{0771E9F6-8650-436E-A336-37616145D07F}"/>
                    </a:ext>
                  </a:extLst>
                </p14:cNvPr>
                <p14:cNvContentPartPr/>
                <p14:nvPr/>
              </p14:nvContentPartPr>
              <p14:xfrm>
                <a:off x="3783736" y="5212954"/>
                <a:ext cx="12960" cy="143280"/>
              </p14:xfrm>
            </p:contentPart>
          </mc:Choice>
          <mc:Fallback xmlns="">
            <p:pic>
              <p:nvPicPr>
                <p:cNvPr id="186" name="墨迹 185">
                  <a:extLst>
                    <a:ext uri="{FF2B5EF4-FFF2-40B4-BE49-F238E27FC236}">
                      <a16:creationId xmlns:a16="http://schemas.microsoft.com/office/drawing/2014/main" id="{0771E9F6-8650-436E-A336-37616145D07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75096" y="5204314"/>
                  <a:ext cx="30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F56001E9-4566-41E5-B720-ACE92E2DA921}"/>
                    </a:ext>
                  </a:extLst>
                </p14:cNvPr>
                <p14:cNvContentPartPr/>
                <p14:nvPr/>
              </p14:nvContentPartPr>
              <p14:xfrm>
                <a:off x="3701656" y="5364514"/>
                <a:ext cx="201960" cy="169200"/>
              </p14:xfrm>
            </p:contentPart>
          </mc:Choice>
          <mc:Fallback xmlns=""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F56001E9-4566-41E5-B720-ACE92E2DA92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692656" y="5355514"/>
                  <a:ext cx="219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9217A27D-DE00-4A7C-808D-79D8DA4A18C7}"/>
                    </a:ext>
                  </a:extLst>
                </p14:cNvPr>
                <p14:cNvContentPartPr/>
                <p14:nvPr/>
              </p14:nvContentPartPr>
              <p14:xfrm>
                <a:off x="3940696" y="5291794"/>
                <a:ext cx="99000" cy="212760"/>
              </p14:xfrm>
            </p:contentPart>
          </mc:Choice>
          <mc:Fallback xmlns=""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9217A27D-DE00-4A7C-808D-79D8DA4A18C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32056" y="5282794"/>
                  <a:ext cx="116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D0CCA22E-5E71-4BEE-8E4A-2B89E222043B}"/>
                    </a:ext>
                  </a:extLst>
                </p14:cNvPr>
                <p14:cNvContentPartPr/>
                <p14:nvPr/>
              </p14:nvContentPartPr>
              <p14:xfrm>
                <a:off x="4016296" y="5352274"/>
                <a:ext cx="80640" cy="170280"/>
              </p14:xfrm>
            </p:contentPart>
          </mc:Choice>
          <mc:Fallback xmlns=""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D0CCA22E-5E71-4BEE-8E4A-2B89E222043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07656" y="5343274"/>
                  <a:ext cx="98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9D05034E-DD5C-4481-A33A-C0BDE8007262}"/>
                    </a:ext>
                  </a:extLst>
                </p14:cNvPr>
                <p14:cNvContentPartPr/>
                <p14:nvPr/>
              </p14:nvContentPartPr>
              <p14:xfrm>
                <a:off x="3995056" y="5277034"/>
                <a:ext cx="290880" cy="272520"/>
              </p14:xfrm>
            </p:contentPart>
          </mc:Choice>
          <mc:Fallback xmlns=""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9D05034E-DD5C-4481-A33A-C0BDE800726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86056" y="5268394"/>
                  <a:ext cx="308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EC7B2DA3-70A7-487B-9F10-D43302C01AEF}"/>
                    </a:ext>
                  </a:extLst>
                </p14:cNvPr>
                <p14:cNvContentPartPr/>
                <p14:nvPr/>
              </p14:nvContentPartPr>
              <p14:xfrm>
                <a:off x="4350736" y="5342554"/>
                <a:ext cx="11880" cy="120240"/>
              </p14:xfrm>
            </p:contentPart>
          </mc:Choice>
          <mc:Fallback xmlns=""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EC7B2DA3-70A7-487B-9F10-D43302C01AE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42096" y="5333914"/>
                  <a:ext cx="29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492920CD-C5D3-42BC-9F26-FFEE44969520}"/>
                    </a:ext>
                  </a:extLst>
                </p14:cNvPr>
                <p14:cNvContentPartPr/>
                <p14:nvPr/>
              </p14:nvContentPartPr>
              <p14:xfrm>
                <a:off x="4365136" y="5304034"/>
                <a:ext cx="73080" cy="193320"/>
              </p14:xfrm>
            </p:contentPart>
          </mc:Choice>
          <mc:Fallback xmlns=""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492920CD-C5D3-42BC-9F26-FFEE4496952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56136" y="5295034"/>
                  <a:ext cx="90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3" name="墨迹 192">
                  <a:extLst>
                    <a:ext uri="{FF2B5EF4-FFF2-40B4-BE49-F238E27FC236}">
                      <a16:creationId xmlns:a16="http://schemas.microsoft.com/office/drawing/2014/main" id="{62A37C9B-9BE1-4BE4-B638-591E9ABBA39C}"/>
                    </a:ext>
                  </a:extLst>
                </p14:cNvPr>
                <p14:cNvContentPartPr/>
                <p14:nvPr/>
              </p14:nvContentPartPr>
              <p14:xfrm>
                <a:off x="4350736" y="5399434"/>
                <a:ext cx="106920" cy="107280"/>
              </p14:xfrm>
            </p:contentPart>
          </mc:Choice>
          <mc:Fallback xmlns="">
            <p:pic>
              <p:nvPicPr>
                <p:cNvPr id="193" name="墨迹 192">
                  <a:extLst>
                    <a:ext uri="{FF2B5EF4-FFF2-40B4-BE49-F238E27FC236}">
                      <a16:creationId xmlns:a16="http://schemas.microsoft.com/office/drawing/2014/main" id="{62A37C9B-9BE1-4BE4-B638-591E9ABBA39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342096" y="5390794"/>
                  <a:ext cx="124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4" name="墨迹 193">
                  <a:extLst>
                    <a:ext uri="{FF2B5EF4-FFF2-40B4-BE49-F238E27FC236}">
                      <a16:creationId xmlns:a16="http://schemas.microsoft.com/office/drawing/2014/main" id="{BBB5F1F8-7604-440C-94E1-AA18EB766E19}"/>
                    </a:ext>
                  </a:extLst>
                </p14:cNvPr>
                <p14:cNvContentPartPr/>
                <p14:nvPr/>
              </p14:nvContentPartPr>
              <p14:xfrm>
                <a:off x="4442176" y="5253634"/>
                <a:ext cx="226800" cy="332640"/>
              </p14:xfrm>
            </p:contentPart>
          </mc:Choice>
          <mc:Fallback xmlns="">
            <p:pic>
              <p:nvPicPr>
                <p:cNvPr id="194" name="墨迹 193">
                  <a:extLst>
                    <a:ext uri="{FF2B5EF4-FFF2-40B4-BE49-F238E27FC236}">
                      <a16:creationId xmlns:a16="http://schemas.microsoft.com/office/drawing/2014/main" id="{BBB5F1F8-7604-440C-94E1-AA18EB766E1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433176" y="5244634"/>
                  <a:ext cx="2444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1C900A3A-1DC4-4AD8-88AE-A7893FE199AA}"/>
                    </a:ext>
                  </a:extLst>
                </p14:cNvPr>
                <p14:cNvContentPartPr/>
                <p14:nvPr/>
              </p14:nvContentPartPr>
              <p14:xfrm>
                <a:off x="4686976" y="5301874"/>
                <a:ext cx="33480" cy="228600"/>
              </p14:xfrm>
            </p:contentPart>
          </mc:Choice>
          <mc:Fallback xmlns=""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1C900A3A-1DC4-4AD8-88AE-A7893FE199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677976" y="5293234"/>
                  <a:ext cx="51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377E184B-5AF1-479A-AAFF-CD4739DD4568}"/>
                    </a:ext>
                  </a:extLst>
                </p14:cNvPr>
                <p14:cNvContentPartPr/>
                <p14:nvPr/>
              </p14:nvContentPartPr>
              <p14:xfrm>
                <a:off x="4836016" y="5221234"/>
                <a:ext cx="117360" cy="398880"/>
              </p14:xfrm>
            </p:contentPart>
          </mc:Choice>
          <mc:Fallback xmlns=""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377E184B-5AF1-479A-AAFF-CD4739DD456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827016" y="5212594"/>
                  <a:ext cx="1350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7" name="墨迹 196">
                  <a:extLst>
                    <a:ext uri="{FF2B5EF4-FFF2-40B4-BE49-F238E27FC236}">
                      <a16:creationId xmlns:a16="http://schemas.microsoft.com/office/drawing/2014/main" id="{2765D531-CCD1-4CC8-90F2-337248B9A3F1}"/>
                    </a:ext>
                  </a:extLst>
                </p14:cNvPr>
                <p14:cNvContentPartPr/>
                <p14:nvPr/>
              </p14:nvContentPartPr>
              <p14:xfrm>
                <a:off x="4792816" y="5313394"/>
                <a:ext cx="15840" cy="142200"/>
              </p14:xfrm>
            </p:contentPart>
          </mc:Choice>
          <mc:Fallback xmlns="">
            <p:pic>
              <p:nvPicPr>
                <p:cNvPr id="197" name="墨迹 196">
                  <a:extLst>
                    <a:ext uri="{FF2B5EF4-FFF2-40B4-BE49-F238E27FC236}">
                      <a16:creationId xmlns:a16="http://schemas.microsoft.com/office/drawing/2014/main" id="{2765D531-CCD1-4CC8-90F2-337248B9A3F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84176" y="5304754"/>
                  <a:ext cx="33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8" name="墨迹 197">
                  <a:extLst>
                    <a:ext uri="{FF2B5EF4-FFF2-40B4-BE49-F238E27FC236}">
                      <a16:creationId xmlns:a16="http://schemas.microsoft.com/office/drawing/2014/main" id="{5A3720F9-AC88-420D-86EE-665E4FA0953C}"/>
                    </a:ext>
                  </a:extLst>
                </p14:cNvPr>
                <p14:cNvContentPartPr/>
                <p14:nvPr/>
              </p14:nvContentPartPr>
              <p14:xfrm>
                <a:off x="4784896" y="5316274"/>
                <a:ext cx="101880" cy="176040"/>
              </p14:xfrm>
            </p:contentPart>
          </mc:Choice>
          <mc:Fallback xmlns="">
            <p:pic>
              <p:nvPicPr>
                <p:cNvPr id="198" name="墨迹 197">
                  <a:extLst>
                    <a:ext uri="{FF2B5EF4-FFF2-40B4-BE49-F238E27FC236}">
                      <a16:creationId xmlns:a16="http://schemas.microsoft.com/office/drawing/2014/main" id="{5A3720F9-AC88-420D-86EE-665E4FA0953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776256" y="5307634"/>
                  <a:ext cx="119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1" name="墨迹 200">
                  <a:extLst>
                    <a:ext uri="{FF2B5EF4-FFF2-40B4-BE49-F238E27FC236}">
                      <a16:creationId xmlns:a16="http://schemas.microsoft.com/office/drawing/2014/main" id="{85DD2C72-4453-4E7D-938E-49AFACA4C1A6}"/>
                    </a:ext>
                  </a:extLst>
                </p14:cNvPr>
                <p14:cNvContentPartPr/>
                <p14:nvPr/>
              </p14:nvContentPartPr>
              <p14:xfrm>
                <a:off x="2789776" y="5815954"/>
                <a:ext cx="338400" cy="341640"/>
              </p14:xfrm>
            </p:contentPart>
          </mc:Choice>
          <mc:Fallback xmlns="">
            <p:pic>
              <p:nvPicPr>
                <p:cNvPr id="201" name="墨迹 200">
                  <a:extLst>
                    <a:ext uri="{FF2B5EF4-FFF2-40B4-BE49-F238E27FC236}">
                      <a16:creationId xmlns:a16="http://schemas.microsoft.com/office/drawing/2014/main" id="{85DD2C72-4453-4E7D-938E-49AFACA4C1A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781136" y="5806954"/>
                  <a:ext cx="3560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2" name="墨迹 201">
                  <a:extLst>
                    <a:ext uri="{FF2B5EF4-FFF2-40B4-BE49-F238E27FC236}">
                      <a16:creationId xmlns:a16="http://schemas.microsoft.com/office/drawing/2014/main" id="{E12D0C29-8977-47FB-B416-B56116503456}"/>
                    </a:ext>
                  </a:extLst>
                </p14:cNvPr>
                <p14:cNvContentPartPr/>
                <p14:nvPr/>
              </p14:nvContentPartPr>
              <p14:xfrm>
                <a:off x="3000376" y="5769514"/>
                <a:ext cx="137160" cy="178560"/>
              </p14:xfrm>
            </p:contentPart>
          </mc:Choice>
          <mc:Fallback xmlns="">
            <p:pic>
              <p:nvPicPr>
                <p:cNvPr id="202" name="墨迹 201">
                  <a:extLst>
                    <a:ext uri="{FF2B5EF4-FFF2-40B4-BE49-F238E27FC236}">
                      <a16:creationId xmlns:a16="http://schemas.microsoft.com/office/drawing/2014/main" id="{E12D0C29-8977-47FB-B416-B5611650345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991376" y="5760874"/>
                  <a:ext cx="154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3" name="墨迹 202">
                  <a:extLst>
                    <a:ext uri="{FF2B5EF4-FFF2-40B4-BE49-F238E27FC236}">
                      <a16:creationId xmlns:a16="http://schemas.microsoft.com/office/drawing/2014/main" id="{E7F7DC27-4930-4CE7-9CB8-C77A4FA53CE4}"/>
                    </a:ext>
                  </a:extLst>
                </p14:cNvPr>
                <p14:cNvContentPartPr/>
                <p14:nvPr/>
              </p14:nvContentPartPr>
              <p14:xfrm>
                <a:off x="3055816" y="5919634"/>
                <a:ext cx="92520" cy="125640"/>
              </p14:xfrm>
            </p:contentPart>
          </mc:Choice>
          <mc:Fallback xmlns="">
            <p:pic>
              <p:nvPicPr>
                <p:cNvPr id="203" name="墨迹 202">
                  <a:extLst>
                    <a:ext uri="{FF2B5EF4-FFF2-40B4-BE49-F238E27FC236}">
                      <a16:creationId xmlns:a16="http://schemas.microsoft.com/office/drawing/2014/main" id="{E7F7DC27-4930-4CE7-9CB8-C77A4FA53CE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047176" y="5910994"/>
                  <a:ext cx="110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4" name="墨迹 203">
                  <a:extLst>
                    <a:ext uri="{FF2B5EF4-FFF2-40B4-BE49-F238E27FC236}">
                      <a16:creationId xmlns:a16="http://schemas.microsoft.com/office/drawing/2014/main" id="{7A6F2C75-994F-4852-9055-17DA6948D00D}"/>
                    </a:ext>
                  </a:extLst>
                </p14:cNvPr>
                <p14:cNvContentPartPr/>
                <p14:nvPr/>
              </p14:nvContentPartPr>
              <p14:xfrm>
                <a:off x="3008656" y="6031594"/>
                <a:ext cx="155880" cy="50040"/>
              </p14:xfrm>
            </p:contentPart>
          </mc:Choice>
          <mc:Fallback xmlns="">
            <p:pic>
              <p:nvPicPr>
                <p:cNvPr id="204" name="墨迹 203">
                  <a:extLst>
                    <a:ext uri="{FF2B5EF4-FFF2-40B4-BE49-F238E27FC236}">
                      <a16:creationId xmlns:a16="http://schemas.microsoft.com/office/drawing/2014/main" id="{7A6F2C75-994F-4852-9055-17DA6948D00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000016" y="6022954"/>
                  <a:ext cx="173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5" name="墨迹 204">
                  <a:extLst>
                    <a:ext uri="{FF2B5EF4-FFF2-40B4-BE49-F238E27FC236}">
                      <a16:creationId xmlns:a16="http://schemas.microsoft.com/office/drawing/2014/main" id="{54677CE3-0546-41C4-BB41-A4E7FC773A5C}"/>
                    </a:ext>
                  </a:extLst>
                </p14:cNvPr>
                <p14:cNvContentPartPr/>
                <p14:nvPr/>
              </p14:nvContentPartPr>
              <p14:xfrm>
                <a:off x="3299176" y="5909554"/>
                <a:ext cx="7920" cy="147600"/>
              </p14:xfrm>
            </p:contentPart>
          </mc:Choice>
          <mc:Fallback xmlns="">
            <p:pic>
              <p:nvPicPr>
                <p:cNvPr id="205" name="墨迹 204">
                  <a:extLst>
                    <a:ext uri="{FF2B5EF4-FFF2-40B4-BE49-F238E27FC236}">
                      <a16:creationId xmlns:a16="http://schemas.microsoft.com/office/drawing/2014/main" id="{54677CE3-0546-41C4-BB41-A4E7FC773A5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290176" y="5900554"/>
                  <a:ext cx="2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87CD1185-C8DF-46B4-8868-B502B97E6081}"/>
                    </a:ext>
                  </a:extLst>
                </p14:cNvPr>
                <p14:cNvContentPartPr/>
                <p14:nvPr/>
              </p14:nvContentPartPr>
              <p14:xfrm>
                <a:off x="3329776" y="5874994"/>
                <a:ext cx="93600" cy="189360"/>
              </p14:xfrm>
            </p:contentPart>
          </mc:Choice>
          <mc:Fallback xmlns=""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87CD1185-C8DF-46B4-8868-B502B97E608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20776" y="5865994"/>
                  <a:ext cx="111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墨迹 206">
                  <a:extLst>
                    <a:ext uri="{FF2B5EF4-FFF2-40B4-BE49-F238E27FC236}">
                      <a16:creationId xmlns:a16="http://schemas.microsoft.com/office/drawing/2014/main" id="{61CE3A23-DD94-49B1-9CA5-427D351A1B5C}"/>
                    </a:ext>
                  </a:extLst>
                </p14:cNvPr>
                <p14:cNvContentPartPr/>
                <p14:nvPr/>
              </p14:nvContentPartPr>
              <p14:xfrm>
                <a:off x="3430216" y="5799034"/>
                <a:ext cx="197640" cy="452520"/>
              </p14:xfrm>
            </p:contentPart>
          </mc:Choice>
          <mc:Fallback xmlns="">
            <p:pic>
              <p:nvPicPr>
                <p:cNvPr id="207" name="墨迹 206">
                  <a:extLst>
                    <a:ext uri="{FF2B5EF4-FFF2-40B4-BE49-F238E27FC236}">
                      <a16:creationId xmlns:a16="http://schemas.microsoft.com/office/drawing/2014/main" id="{61CE3A23-DD94-49B1-9CA5-427D351A1B5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21576" y="5790034"/>
                  <a:ext cx="2152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墨迹 207">
                  <a:extLst>
                    <a:ext uri="{FF2B5EF4-FFF2-40B4-BE49-F238E27FC236}">
                      <a16:creationId xmlns:a16="http://schemas.microsoft.com/office/drawing/2014/main" id="{1ED372B7-CED8-43FC-8BA3-6F9B9B8E1BA7}"/>
                    </a:ext>
                  </a:extLst>
                </p14:cNvPr>
                <p14:cNvContentPartPr/>
                <p14:nvPr/>
              </p14:nvContentPartPr>
              <p14:xfrm>
                <a:off x="3789856" y="6117634"/>
                <a:ext cx="5040" cy="10800"/>
              </p14:xfrm>
            </p:contentPart>
          </mc:Choice>
          <mc:Fallback xmlns="">
            <p:pic>
              <p:nvPicPr>
                <p:cNvPr id="208" name="墨迹 207">
                  <a:extLst>
                    <a:ext uri="{FF2B5EF4-FFF2-40B4-BE49-F238E27FC236}">
                      <a16:creationId xmlns:a16="http://schemas.microsoft.com/office/drawing/2014/main" id="{1ED372B7-CED8-43FC-8BA3-6F9B9B8E1B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1216" y="6108994"/>
                  <a:ext cx="22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22" name="墨迹 221">
                  <a:extLst>
                    <a:ext uri="{FF2B5EF4-FFF2-40B4-BE49-F238E27FC236}">
                      <a16:creationId xmlns:a16="http://schemas.microsoft.com/office/drawing/2014/main" id="{9897C058-F2F7-473B-9320-9C5380C71AED}"/>
                    </a:ext>
                  </a:extLst>
                </p14:cNvPr>
                <p14:cNvContentPartPr/>
                <p14:nvPr/>
              </p14:nvContentPartPr>
              <p14:xfrm>
                <a:off x="2596816" y="5565754"/>
                <a:ext cx="1436760" cy="736200"/>
              </p14:xfrm>
            </p:contentPart>
          </mc:Choice>
          <mc:Fallback xmlns="">
            <p:pic>
              <p:nvPicPr>
                <p:cNvPr id="222" name="墨迹 221">
                  <a:extLst>
                    <a:ext uri="{FF2B5EF4-FFF2-40B4-BE49-F238E27FC236}">
                      <a16:creationId xmlns:a16="http://schemas.microsoft.com/office/drawing/2014/main" id="{9897C058-F2F7-473B-9320-9C5380C71AE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587816" y="5556754"/>
                  <a:ext cx="1454400" cy="75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5300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81BC-C087-475E-B41F-3211F068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逻辑。。有问题？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DCC2B4-CE21-49D5-8DE3-E9F7DB143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665" y="1062196"/>
            <a:ext cx="4588013" cy="39314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CBFBB61E-D007-4776-84F2-A08665967F9B}"/>
                  </a:ext>
                </a:extLst>
              </p14:cNvPr>
              <p14:cNvContentPartPr/>
              <p14:nvPr/>
            </p14:nvContentPartPr>
            <p14:xfrm>
              <a:off x="1113976" y="3982474"/>
              <a:ext cx="172080" cy="204480"/>
            </p14:xfrm>
          </p:contentPart>
        </mc:Choice>
        <mc:Fallback xmlns=""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CBFBB61E-D007-4776-84F2-A08665967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4976" y="3973474"/>
                <a:ext cx="18972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5EC80074-25D2-41F5-AF68-5F45A4EBC19E}"/>
              </a:ext>
            </a:extLst>
          </p:cNvPr>
          <p:cNvGrpSpPr/>
          <p:nvPr/>
        </p:nvGrpSpPr>
        <p:grpSpPr>
          <a:xfrm>
            <a:off x="1728136" y="1673074"/>
            <a:ext cx="1718280" cy="587880"/>
            <a:chOff x="1728136" y="1673074"/>
            <a:chExt cx="171828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9" name="墨迹 258">
                  <a:extLst>
                    <a:ext uri="{FF2B5EF4-FFF2-40B4-BE49-F238E27FC236}">
                      <a16:creationId xmlns:a16="http://schemas.microsoft.com/office/drawing/2014/main" id="{8EF62812-FEA8-47F0-982D-84186ABAFDCF}"/>
                    </a:ext>
                  </a:extLst>
                </p14:cNvPr>
                <p14:cNvContentPartPr/>
                <p14:nvPr/>
              </p14:nvContentPartPr>
              <p14:xfrm>
                <a:off x="1729576" y="2158354"/>
                <a:ext cx="1680480" cy="102600"/>
              </p14:xfrm>
            </p:contentPart>
          </mc:Choice>
          <mc:Fallback xmlns="">
            <p:pic>
              <p:nvPicPr>
                <p:cNvPr id="259" name="墨迹 258">
                  <a:extLst>
                    <a:ext uri="{FF2B5EF4-FFF2-40B4-BE49-F238E27FC236}">
                      <a16:creationId xmlns:a16="http://schemas.microsoft.com/office/drawing/2014/main" id="{8EF62812-FEA8-47F0-982D-84186ABAFD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20576" y="2149714"/>
                  <a:ext cx="1698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0" name="墨迹 259">
                  <a:extLst>
                    <a:ext uri="{FF2B5EF4-FFF2-40B4-BE49-F238E27FC236}">
                      <a16:creationId xmlns:a16="http://schemas.microsoft.com/office/drawing/2014/main" id="{B7D4B738-7E34-4CFB-8C3B-12B7A805A4A9}"/>
                    </a:ext>
                  </a:extLst>
                </p14:cNvPr>
                <p14:cNvContentPartPr/>
                <p14:nvPr/>
              </p14:nvContentPartPr>
              <p14:xfrm>
                <a:off x="1760536" y="2177074"/>
                <a:ext cx="191160" cy="66600"/>
              </p14:xfrm>
            </p:contentPart>
          </mc:Choice>
          <mc:Fallback xmlns="">
            <p:pic>
              <p:nvPicPr>
                <p:cNvPr id="260" name="墨迹 259">
                  <a:extLst>
                    <a:ext uri="{FF2B5EF4-FFF2-40B4-BE49-F238E27FC236}">
                      <a16:creationId xmlns:a16="http://schemas.microsoft.com/office/drawing/2014/main" id="{B7D4B738-7E34-4CFB-8C3B-12B7A805A4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51896" y="2168434"/>
                  <a:ext cx="208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2" name="墨迹 261">
                  <a:extLst>
                    <a:ext uri="{FF2B5EF4-FFF2-40B4-BE49-F238E27FC236}">
                      <a16:creationId xmlns:a16="http://schemas.microsoft.com/office/drawing/2014/main" id="{031C5912-590E-4FB8-B2FC-30BB0A1FF200}"/>
                    </a:ext>
                  </a:extLst>
                </p14:cNvPr>
                <p14:cNvContentPartPr/>
                <p14:nvPr/>
              </p14:nvContentPartPr>
              <p14:xfrm>
                <a:off x="3237616" y="2164114"/>
                <a:ext cx="166320" cy="70200"/>
              </p14:xfrm>
            </p:contentPart>
          </mc:Choice>
          <mc:Fallback xmlns="">
            <p:pic>
              <p:nvPicPr>
                <p:cNvPr id="262" name="墨迹 261">
                  <a:extLst>
                    <a:ext uri="{FF2B5EF4-FFF2-40B4-BE49-F238E27FC236}">
                      <a16:creationId xmlns:a16="http://schemas.microsoft.com/office/drawing/2014/main" id="{031C5912-590E-4FB8-B2FC-30BB0A1FF2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28976" y="2155474"/>
                  <a:ext cx="183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3" name="墨迹 262">
                  <a:extLst>
                    <a:ext uri="{FF2B5EF4-FFF2-40B4-BE49-F238E27FC236}">
                      <a16:creationId xmlns:a16="http://schemas.microsoft.com/office/drawing/2014/main" id="{9AB0E8C8-F0E4-4FD4-A850-1C30EE9423FD}"/>
                    </a:ext>
                  </a:extLst>
                </p14:cNvPr>
                <p14:cNvContentPartPr/>
                <p14:nvPr/>
              </p14:nvContentPartPr>
              <p14:xfrm>
                <a:off x="1732816" y="2181754"/>
                <a:ext cx="57600" cy="44640"/>
              </p14:xfrm>
            </p:contentPart>
          </mc:Choice>
          <mc:Fallback xmlns="">
            <p:pic>
              <p:nvPicPr>
                <p:cNvPr id="263" name="墨迹 262">
                  <a:extLst>
                    <a:ext uri="{FF2B5EF4-FFF2-40B4-BE49-F238E27FC236}">
                      <a16:creationId xmlns:a16="http://schemas.microsoft.com/office/drawing/2014/main" id="{9AB0E8C8-F0E4-4FD4-A850-1C30EE9423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24176" y="2173114"/>
                  <a:ext cx="75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8" name="墨迹 267">
                  <a:extLst>
                    <a:ext uri="{FF2B5EF4-FFF2-40B4-BE49-F238E27FC236}">
                      <a16:creationId xmlns:a16="http://schemas.microsoft.com/office/drawing/2014/main" id="{5D03B25C-DBA1-490E-9FF2-B102E751C258}"/>
                    </a:ext>
                  </a:extLst>
                </p14:cNvPr>
                <p14:cNvContentPartPr/>
                <p14:nvPr/>
              </p14:nvContentPartPr>
              <p14:xfrm>
                <a:off x="2157976" y="1893034"/>
                <a:ext cx="33120" cy="72000"/>
              </p14:xfrm>
            </p:contentPart>
          </mc:Choice>
          <mc:Fallback xmlns="">
            <p:pic>
              <p:nvPicPr>
                <p:cNvPr id="268" name="墨迹 267">
                  <a:extLst>
                    <a:ext uri="{FF2B5EF4-FFF2-40B4-BE49-F238E27FC236}">
                      <a16:creationId xmlns:a16="http://schemas.microsoft.com/office/drawing/2014/main" id="{5D03B25C-DBA1-490E-9FF2-B102E751C2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48976" y="1884394"/>
                  <a:ext cx="50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9" name="墨迹 268">
                  <a:extLst>
                    <a:ext uri="{FF2B5EF4-FFF2-40B4-BE49-F238E27FC236}">
                      <a16:creationId xmlns:a16="http://schemas.microsoft.com/office/drawing/2014/main" id="{C10A6A7C-5C50-4597-B6F9-73A64C166152}"/>
                    </a:ext>
                  </a:extLst>
                </p14:cNvPr>
                <p14:cNvContentPartPr/>
                <p14:nvPr/>
              </p14:nvContentPartPr>
              <p14:xfrm>
                <a:off x="2199016" y="1823554"/>
                <a:ext cx="51120" cy="246240"/>
              </p14:xfrm>
            </p:contentPart>
          </mc:Choice>
          <mc:Fallback xmlns="">
            <p:pic>
              <p:nvPicPr>
                <p:cNvPr id="269" name="墨迹 268">
                  <a:extLst>
                    <a:ext uri="{FF2B5EF4-FFF2-40B4-BE49-F238E27FC236}">
                      <a16:creationId xmlns:a16="http://schemas.microsoft.com/office/drawing/2014/main" id="{C10A6A7C-5C50-4597-B6F9-73A64C16615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90016" y="1814554"/>
                  <a:ext cx="68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0" name="墨迹 269">
                  <a:extLst>
                    <a:ext uri="{FF2B5EF4-FFF2-40B4-BE49-F238E27FC236}">
                      <a16:creationId xmlns:a16="http://schemas.microsoft.com/office/drawing/2014/main" id="{C0673C31-E53F-43DE-8D77-820CC1788C4A}"/>
                    </a:ext>
                  </a:extLst>
                </p14:cNvPr>
                <p14:cNvContentPartPr/>
                <p14:nvPr/>
              </p14:nvContentPartPr>
              <p14:xfrm>
                <a:off x="2246536" y="1880434"/>
                <a:ext cx="144360" cy="114480"/>
              </p14:xfrm>
            </p:contentPart>
          </mc:Choice>
          <mc:Fallback xmlns="">
            <p:pic>
              <p:nvPicPr>
                <p:cNvPr id="270" name="墨迹 269">
                  <a:extLst>
                    <a:ext uri="{FF2B5EF4-FFF2-40B4-BE49-F238E27FC236}">
                      <a16:creationId xmlns:a16="http://schemas.microsoft.com/office/drawing/2014/main" id="{C0673C31-E53F-43DE-8D77-820CC1788C4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37536" y="1871434"/>
                  <a:ext cx="16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1" name="墨迹 270">
                  <a:extLst>
                    <a:ext uri="{FF2B5EF4-FFF2-40B4-BE49-F238E27FC236}">
                      <a16:creationId xmlns:a16="http://schemas.microsoft.com/office/drawing/2014/main" id="{3AD8F50E-6BE2-43CC-840D-46A80D875EE0}"/>
                    </a:ext>
                  </a:extLst>
                </p14:cNvPr>
                <p14:cNvContentPartPr/>
                <p14:nvPr/>
              </p14:nvContentPartPr>
              <p14:xfrm>
                <a:off x="2364256" y="1799434"/>
                <a:ext cx="108720" cy="444600"/>
              </p14:xfrm>
            </p:contentPart>
          </mc:Choice>
          <mc:Fallback xmlns="">
            <p:pic>
              <p:nvPicPr>
                <p:cNvPr id="271" name="墨迹 270">
                  <a:extLst>
                    <a:ext uri="{FF2B5EF4-FFF2-40B4-BE49-F238E27FC236}">
                      <a16:creationId xmlns:a16="http://schemas.microsoft.com/office/drawing/2014/main" id="{3AD8F50E-6BE2-43CC-840D-46A80D875EE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55616" y="1790434"/>
                  <a:ext cx="1263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2" name="墨迹 271">
                  <a:extLst>
                    <a:ext uri="{FF2B5EF4-FFF2-40B4-BE49-F238E27FC236}">
                      <a16:creationId xmlns:a16="http://schemas.microsoft.com/office/drawing/2014/main" id="{821616FF-ABDF-4516-BC3C-A8541067E725}"/>
                    </a:ext>
                  </a:extLst>
                </p14:cNvPr>
                <p14:cNvContentPartPr/>
                <p14:nvPr/>
              </p14:nvContentPartPr>
              <p14:xfrm>
                <a:off x="2681056" y="1673074"/>
                <a:ext cx="2520" cy="31320"/>
              </p14:xfrm>
            </p:contentPart>
          </mc:Choice>
          <mc:Fallback xmlns="">
            <p:pic>
              <p:nvPicPr>
                <p:cNvPr id="272" name="墨迹 271">
                  <a:extLst>
                    <a:ext uri="{FF2B5EF4-FFF2-40B4-BE49-F238E27FC236}">
                      <a16:creationId xmlns:a16="http://schemas.microsoft.com/office/drawing/2014/main" id="{821616FF-ABDF-4516-BC3C-A8541067E72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72056" y="1664434"/>
                  <a:ext cx="20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3" name="墨迹 272">
                  <a:extLst>
                    <a:ext uri="{FF2B5EF4-FFF2-40B4-BE49-F238E27FC236}">
                      <a16:creationId xmlns:a16="http://schemas.microsoft.com/office/drawing/2014/main" id="{58511123-1D5B-4F06-976C-D037C5F2991B}"/>
                    </a:ext>
                  </a:extLst>
                </p14:cNvPr>
                <p14:cNvContentPartPr/>
                <p14:nvPr/>
              </p14:nvContentPartPr>
              <p14:xfrm>
                <a:off x="2587096" y="1719874"/>
                <a:ext cx="138600" cy="165240"/>
              </p14:xfrm>
            </p:contentPart>
          </mc:Choice>
          <mc:Fallback xmlns="">
            <p:pic>
              <p:nvPicPr>
                <p:cNvPr id="273" name="墨迹 272">
                  <a:extLst>
                    <a:ext uri="{FF2B5EF4-FFF2-40B4-BE49-F238E27FC236}">
                      <a16:creationId xmlns:a16="http://schemas.microsoft.com/office/drawing/2014/main" id="{58511123-1D5B-4F06-976C-D037C5F2991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78456" y="1710874"/>
                  <a:ext cx="156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4" name="墨迹 273">
                  <a:extLst>
                    <a:ext uri="{FF2B5EF4-FFF2-40B4-BE49-F238E27FC236}">
                      <a16:creationId xmlns:a16="http://schemas.microsoft.com/office/drawing/2014/main" id="{A31BC840-07C8-43CA-BC2E-DC6B66038CAA}"/>
                    </a:ext>
                  </a:extLst>
                </p14:cNvPr>
                <p14:cNvContentPartPr/>
                <p14:nvPr/>
              </p14:nvContentPartPr>
              <p14:xfrm>
                <a:off x="2606536" y="1853434"/>
                <a:ext cx="185760" cy="235800"/>
              </p14:xfrm>
            </p:contentPart>
          </mc:Choice>
          <mc:Fallback xmlns="">
            <p:pic>
              <p:nvPicPr>
                <p:cNvPr id="274" name="墨迹 273">
                  <a:extLst>
                    <a:ext uri="{FF2B5EF4-FFF2-40B4-BE49-F238E27FC236}">
                      <a16:creationId xmlns:a16="http://schemas.microsoft.com/office/drawing/2014/main" id="{A31BC840-07C8-43CA-BC2E-DC6B66038CA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97536" y="1844794"/>
                  <a:ext cx="203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6" name="墨迹 275">
                  <a:extLst>
                    <a:ext uri="{FF2B5EF4-FFF2-40B4-BE49-F238E27FC236}">
                      <a16:creationId xmlns:a16="http://schemas.microsoft.com/office/drawing/2014/main" id="{143DB4C9-88F4-48D0-B3D8-0C652643F0E8}"/>
                    </a:ext>
                  </a:extLst>
                </p14:cNvPr>
                <p14:cNvContentPartPr/>
                <p14:nvPr/>
              </p14:nvContentPartPr>
              <p14:xfrm>
                <a:off x="2346256" y="2065114"/>
                <a:ext cx="94320" cy="88200"/>
              </p14:xfrm>
            </p:contentPart>
          </mc:Choice>
          <mc:Fallback xmlns="">
            <p:pic>
              <p:nvPicPr>
                <p:cNvPr id="276" name="墨迹 275">
                  <a:extLst>
                    <a:ext uri="{FF2B5EF4-FFF2-40B4-BE49-F238E27FC236}">
                      <a16:creationId xmlns:a16="http://schemas.microsoft.com/office/drawing/2014/main" id="{143DB4C9-88F4-48D0-B3D8-0C652643F0E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37256" y="2056114"/>
                  <a:ext cx="111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8" name="墨迹 277">
                  <a:extLst>
                    <a:ext uri="{FF2B5EF4-FFF2-40B4-BE49-F238E27FC236}">
                      <a16:creationId xmlns:a16="http://schemas.microsoft.com/office/drawing/2014/main" id="{8A66C362-8DE3-4063-85B1-53B5632BEC2D}"/>
                    </a:ext>
                  </a:extLst>
                </p14:cNvPr>
                <p14:cNvContentPartPr/>
                <p14:nvPr/>
              </p14:nvContentPartPr>
              <p14:xfrm>
                <a:off x="1728136" y="2204794"/>
                <a:ext cx="20520" cy="42840"/>
              </p14:xfrm>
            </p:contentPart>
          </mc:Choice>
          <mc:Fallback xmlns="">
            <p:pic>
              <p:nvPicPr>
                <p:cNvPr id="278" name="墨迹 277">
                  <a:extLst>
                    <a:ext uri="{FF2B5EF4-FFF2-40B4-BE49-F238E27FC236}">
                      <a16:creationId xmlns:a16="http://schemas.microsoft.com/office/drawing/2014/main" id="{8A66C362-8DE3-4063-85B1-53B5632BEC2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19496" y="2196154"/>
                  <a:ext cx="38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9" name="墨迹 278">
                  <a:extLst>
                    <a:ext uri="{FF2B5EF4-FFF2-40B4-BE49-F238E27FC236}">
                      <a16:creationId xmlns:a16="http://schemas.microsoft.com/office/drawing/2014/main" id="{B2986A57-6F78-4826-9971-8275832E2BBA}"/>
                    </a:ext>
                  </a:extLst>
                </p14:cNvPr>
                <p14:cNvContentPartPr/>
                <p14:nvPr/>
              </p14:nvContentPartPr>
              <p14:xfrm>
                <a:off x="3316456" y="2199394"/>
                <a:ext cx="129960" cy="44280"/>
              </p14:xfrm>
            </p:contentPart>
          </mc:Choice>
          <mc:Fallback xmlns="">
            <p:pic>
              <p:nvPicPr>
                <p:cNvPr id="279" name="墨迹 278">
                  <a:extLst>
                    <a:ext uri="{FF2B5EF4-FFF2-40B4-BE49-F238E27FC236}">
                      <a16:creationId xmlns:a16="http://schemas.microsoft.com/office/drawing/2014/main" id="{B2986A57-6F78-4826-9971-8275832E2BB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07456" y="2190394"/>
                  <a:ext cx="14760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DE4869F-DFCF-49C5-9D48-3A76E1ABF582}"/>
                  </a:ext>
                </a:extLst>
              </p14:cNvPr>
              <p14:cNvContentPartPr/>
              <p14:nvPr/>
            </p14:nvContentPartPr>
            <p14:xfrm>
              <a:off x="1263736" y="4636594"/>
              <a:ext cx="3095280" cy="658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DE4869F-DFCF-49C5-9D48-3A76E1ABF5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55096" y="4627594"/>
                <a:ext cx="31129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1839ADA5-CB0C-4704-AF01-8F282FC35C86}"/>
                  </a:ext>
                </a:extLst>
              </p14:cNvPr>
              <p14:cNvContentPartPr/>
              <p14:nvPr/>
            </p14:nvContentPartPr>
            <p14:xfrm>
              <a:off x="4252096" y="4515274"/>
              <a:ext cx="215640" cy="27576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1839ADA5-CB0C-4704-AF01-8F282FC35C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43096" y="4506634"/>
                <a:ext cx="2332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31EF7174-0A71-4FE1-A87F-1BEA6090B5BD}"/>
                  </a:ext>
                </a:extLst>
              </p14:cNvPr>
              <p14:cNvContentPartPr/>
              <p14:nvPr/>
            </p14:nvContentPartPr>
            <p14:xfrm>
              <a:off x="4733776" y="4766194"/>
              <a:ext cx="10080" cy="19944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31EF7174-0A71-4FE1-A87F-1BEA6090B5B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25136" y="4757194"/>
                <a:ext cx="27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2F4F26CD-EF7E-43CD-A44C-0583FF766CE3}"/>
                  </a:ext>
                </a:extLst>
              </p14:cNvPr>
              <p14:cNvContentPartPr/>
              <p14:nvPr/>
            </p14:nvContentPartPr>
            <p14:xfrm>
              <a:off x="4745656" y="4712554"/>
              <a:ext cx="116640" cy="20952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2F4F26CD-EF7E-43CD-A44C-0583FF766CE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736656" y="4703554"/>
                <a:ext cx="1342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C78678AA-22CF-4BB7-84BC-D2F6339C8047}"/>
                  </a:ext>
                </a:extLst>
              </p14:cNvPr>
              <p14:cNvContentPartPr/>
              <p14:nvPr/>
            </p14:nvContentPartPr>
            <p14:xfrm>
              <a:off x="4765096" y="4805434"/>
              <a:ext cx="64440" cy="13428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C78678AA-22CF-4BB7-84BC-D2F6339C804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756096" y="4796434"/>
                <a:ext cx="820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CDB4BB1B-B260-4F2B-8D44-C3F894CE2725}"/>
                  </a:ext>
                </a:extLst>
              </p14:cNvPr>
              <p14:cNvContentPartPr/>
              <p14:nvPr/>
            </p14:nvContentPartPr>
            <p14:xfrm>
              <a:off x="4892176" y="4638394"/>
              <a:ext cx="136080" cy="40320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CDB4BB1B-B260-4F2B-8D44-C3F894CE272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83176" y="4629394"/>
                <a:ext cx="1537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4CBA58D0-2732-460E-8EAC-162D413ED437}"/>
                  </a:ext>
                </a:extLst>
              </p14:cNvPr>
              <p14:cNvContentPartPr/>
              <p14:nvPr/>
            </p14:nvContentPartPr>
            <p14:xfrm>
              <a:off x="5110336" y="4710394"/>
              <a:ext cx="58680" cy="30204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4CBA58D0-2732-460E-8EAC-162D413ED43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01336" y="4701394"/>
                <a:ext cx="763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095027C4-736C-4AB4-807C-EB07797337F7}"/>
                  </a:ext>
                </a:extLst>
              </p14:cNvPr>
              <p14:cNvContentPartPr/>
              <p14:nvPr/>
            </p14:nvContentPartPr>
            <p14:xfrm>
              <a:off x="5247136" y="4615354"/>
              <a:ext cx="137520" cy="44568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095027C4-736C-4AB4-807C-EB07797337F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38136" y="4606714"/>
                <a:ext cx="1551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B2EDA76D-3AE4-48C4-80AE-A41E41E79997}"/>
                  </a:ext>
                </a:extLst>
              </p14:cNvPr>
              <p14:cNvContentPartPr/>
              <p14:nvPr/>
            </p14:nvContentPartPr>
            <p14:xfrm>
              <a:off x="5211496" y="4771594"/>
              <a:ext cx="6480" cy="14760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B2EDA76D-3AE4-48C4-80AE-A41E41E7999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202496" y="4762594"/>
                <a:ext cx="241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6C4A22C0-AE70-4C9D-9FA7-1AFDCF25BE74}"/>
                  </a:ext>
                </a:extLst>
              </p14:cNvPr>
              <p14:cNvContentPartPr/>
              <p14:nvPr/>
            </p14:nvContentPartPr>
            <p14:xfrm>
              <a:off x="5198176" y="4752514"/>
              <a:ext cx="90720" cy="16812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6C4A22C0-AE70-4C9D-9FA7-1AFDCF25BE7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89176" y="4743874"/>
                <a:ext cx="1083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8" name="墨迹 147">
                <a:extLst>
                  <a:ext uri="{FF2B5EF4-FFF2-40B4-BE49-F238E27FC236}">
                    <a16:creationId xmlns:a16="http://schemas.microsoft.com/office/drawing/2014/main" id="{CAF46022-FD27-46E7-AAFF-D35807ECC0F0}"/>
                  </a:ext>
                </a:extLst>
              </p14:cNvPr>
              <p14:cNvContentPartPr/>
              <p14:nvPr/>
            </p14:nvContentPartPr>
            <p14:xfrm>
              <a:off x="1567936" y="4866634"/>
              <a:ext cx="56160" cy="212760"/>
            </p14:xfrm>
          </p:contentPart>
        </mc:Choice>
        <mc:Fallback xmlns="">
          <p:pic>
            <p:nvPicPr>
              <p:cNvPr id="148" name="墨迹 147">
                <a:extLst>
                  <a:ext uri="{FF2B5EF4-FFF2-40B4-BE49-F238E27FC236}">
                    <a16:creationId xmlns:a16="http://schemas.microsoft.com/office/drawing/2014/main" id="{CAF46022-FD27-46E7-AAFF-D35807ECC0F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59296" y="4857634"/>
                <a:ext cx="738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49" name="墨迹 148">
                <a:extLst>
                  <a:ext uri="{FF2B5EF4-FFF2-40B4-BE49-F238E27FC236}">
                    <a16:creationId xmlns:a16="http://schemas.microsoft.com/office/drawing/2014/main" id="{C51CA031-489A-4751-A5F7-0A10E7DCD087}"/>
                  </a:ext>
                </a:extLst>
              </p14:cNvPr>
              <p14:cNvContentPartPr/>
              <p14:nvPr/>
            </p14:nvContentPartPr>
            <p14:xfrm>
              <a:off x="1631656" y="4862674"/>
              <a:ext cx="198720" cy="477000"/>
            </p14:xfrm>
          </p:contentPart>
        </mc:Choice>
        <mc:Fallback xmlns="">
          <p:pic>
            <p:nvPicPr>
              <p:cNvPr id="149" name="墨迹 148">
                <a:extLst>
                  <a:ext uri="{FF2B5EF4-FFF2-40B4-BE49-F238E27FC236}">
                    <a16:creationId xmlns:a16="http://schemas.microsoft.com/office/drawing/2014/main" id="{C51CA031-489A-4751-A5F7-0A10E7DCD08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622656" y="4854034"/>
                <a:ext cx="2163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81" name="墨迹 280">
                <a:extLst>
                  <a:ext uri="{FF2B5EF4-FFF2-40B4-BE49-F238E27FC236}">
                    <a16:creationId xmlns:a16="http://schemas.microsoft.com/office/drawing/2014/main" id="{12569B79-04E7-45BF-B423-BBAC5AFCB238}"/>
                  </a:ext>
                </a:extLst>
              </p14:cNvPr>
              <p14:cNvContentPartPr/>
              <p14:nvPr/>
            </p14:nvContentPartPr>
            <p14:xfrm>
              <a:off x="2611936" y="2133514"/>
              <a:ext cx="2082960" cy="2574720"/>
            </p14:xfrm>
          </p:contentPart>
        </mc:Choice>
        <mc:Fallback xmlns="">
          <p:pic>
            <p:nvPicPr>
              <p:cNvPr id="281" name="墨迹 280">
                <a:extLst>
                  <a:ext uri="{FF2B5EF4-FFF2-40B4-BE49-F238E27FC236}">
                    <a16:creationId xmlns:a16="http://schemas.microsoft.com/office/drawing/2014/main" id="{12569B79-04E7-45BF-B423-BBAC5AFCB23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03296" y="2124514"/>
                <a:ext cx="2100600" cy="25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85" name="墨迹 284">
                <a:extLst>
                  <a:ext uri="{FF2B5EF4-FFF2-40B4-BE49-F238E27FC236}">
                    <a16:creationId xmlns:a16="http://schemas.microsoft.com/office/drawing/2014/main" id="{97C7621B-4C8C-4912-9A4E-92CC42F3A618}"/>
                  </a:ext>
                </a:extLst>
              </p14:cNvPr>
              <p14:cNvContentPartPr/>
              <p14:nvPr/>
            </p14:nvContentPartPr>
            <p14:xfrm>
              <a:off x="2564056" y="4844674"/>
              <a:ext cx="297000" cy="263880"/>
            </p14:xfrm>
          </p:contentPart>
        </mc:Choice>
        <mc:Fallback xmlns="">
          <p:pic>
            <p:nvPicPr>
              <p:cNvPr id="285" name="墨迹 284">
                <a:extLst>
                  <a:ext uri="{FF2B5EF4-FFF2-40B4-BE49-F238E27FC236}">
                    <a16:creationId xmlns:a16="http://schemas.microsoft.com/office/drawing/2014/main" id="{97C7621B-4C8C-4912-9A4E-92CC42F3A61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555416" y="4835674"/>
                <a:ext cx="3146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B8DBA95F-EEDE-46F1-95E7-0AD44F6E7DAE}"/>
                  </a:ext>
                </a:extLst>
              </p14:cNvPr>
              <p14:cNvContentPartPr/>
              <p14:nvPr/>
            </p14:nvContentPartPr>
            <p14:xfrm>
              <a:off x="1321336" y="1868914"/>
              <a:ext cx="58680" cy="276804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B8DBA95F-EEDE-46F1-95E7-0AD44F6E7DA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312336" y="1859914"/>
                <a:ext cx="76320" cy="27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A9DE38C8-1D22-43AD-985C-EE03A8E6DFCA}"/>
                  </a:ext>
                </a:extLst>
              </p14:cNvPr>
              <p14:cNvContentPartPr/>
              <p14:nvPr/>
            </p14:nvContentPartPr>
            <p14:xfrm>
              <a:off x="1278136" y="1858834"/>
              <a:ext cx="224640" cy="20304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A9DE38C8-1D22-43AD-985C-EE03A8E6DFC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269496" y="1850194"/>
                <a:ext cx="2422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EC6AF2A4-7917-4AAC-AAA6-BFAD87BDC368}"/>
                  </a:ext>
                </a:extLst>
              </p14:cNvPr>
              <p14:cNvContentPartPr/>
              <p14:nvPr/>
            </p14:nvContentPartPr>
            <p14:xfrm>
              <a:off x="780256" y="1503874"/>
              <a:ext cx="159120" cy="39132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EC6AF2A4-7917-4AAC-AAA6-BFAD87BDC36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71256" y="1494874"/>
                <a:ext cx="1767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75992A1E-0C93-4DF5-B1CC-32CAFDBDFF8D}"/>
                  </a:ext>
                </a:extLst>
              </p14:cNvPr>
              <p14:cNvContentPartPr/>
              <p14:nvPr/>
            </p14:nvContentPartPr>
            <p14:xfrm>
              <a:off x="967816" y="1539514"/>
              <a:ext cx="50400" cy="2808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75992A1E-0C93-4DF5-B1CC-32CAFDBDFF8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8816" y="1530874"/>
                <a:ext cx="680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E07F7B5D-C21F-4F4D-A6A5-6C564AD9E29D}"/>
                  </a:ext>
                </a:extLst>
              </p14:cNvPr>
              <p14:cNvContentPartPr/>
              <p14:nvPr/>
            </p14:nvContentPartPr>
            <p14:xfrm>
              <a:off x="953056" y="1606834"/>
              <a:ext cx="199080" cy="21852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E07F7B5D-C21F-4F4D-A6A5-6C564AD9E29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44416" y="1597834"/>
                <a:ext cx="2167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3CF7C647-0E08-44AA-B5C5-F149B58A9F05}"/>
                  </a:ext>
                </a:extLst>
              </p14:cNvPr>
              <p14:cNvContentPartPr/>
              <p14:nvPr/>
            </p14:nvContentPartPr>
            <p14:xfrm>
              <a:off x="1229896" y="1594954"/>
              <a:ext cx="243360" cy="21132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3CF7C647-0E08-44AA-B5C5-F149B58A9F0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221256" y="1585954"/>
                <a:ext cx="2610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A107ACD7-22D6-4ABD-9803-91EC1CF9F200}"/>
                  </a:ext>
                </a:extLst>
              </p14:cNvPr>
              <p14:cNvContentPartPr/>
              <p14:nvPr/>
            </p14:nvContentPartPr>
            <p14:xfrm>
              <a:off x="1538416" y="1741474"/>
              <a:ext cx="9000" cy="216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A107ACD7-22D6-4ABD-9803-91EC1CF9F20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529416" y="1732834"/>
                <a:ext cx="266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CAB9B8C8-32D3-420F-8154-203CA7498816}"/>
                  </a:ext>
                </a:extLst>
              </p14:cNvPr>
              <p14:cNvContentPartPr/>
              <p14:nvPr/>
            </p14:nvContentPartPr>
            <p14:xfrm>
              <a:off x="1169416" y="1431514"/>
              <a:ext cx="207000" cy="12168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CAB9B8C8-32D3-420F-8154-203CA749881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60776" y="1422874"/>
                <a:ext cx="2246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98493E58-3A87-443D-9DEB-2B5667BD03D1}"/>
                  </a:ext>
                </a:extLst>
              </p14:cNvPr>
              <p14:cNvContentPartPr/>
              <p14:nvPr/>
            </p14:nvContentPartPr>
            <p14:xfrm>
              <a:off x="1250056" y="1469314"/>
              <a:ext cx="97200" cy="9612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98493E58-3A87-443D-9DEB-2B5667BD03D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41056" y="1460674"/>
                <a:ext cx="1148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B795B41C-BABF-4173-860D-996FE0715345}"/>
                  </a:ext>
                </a:extLst>
              </p14:cNvPr>
              <p14:cNvContentPartPr/>
              <p14:nvPr/>
            </p14:nvContentPartPr>
            <p14:xfrm>
              <a:off x="1317736" y="2214874"/>
              <a:ext cx="139320" cy="12240"/>
            </p14:xfrm>
          </p:contentPart>
        </mc:Choice>
        <mc:Fallback xmlns=""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B795B41C-BABF-4173-860D-996FE071534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308736" y="2205874"/>
                <a:ext cx="156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973BF67C-857E-45D4-A684-FCA072F6DE94}"/>
                  </a:ext>
                </a:extLst>
              </p14:cNvPr>
              <p14:cNvContentPartPr/>
              <p14:nvPr/>
            </p14:nvContentPartPr>
            <p14:xfrm>
              <a:off x="1102096" y="2133514"/>
              <a:ext cx="168120" cy="24408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973BF67C-857E-45D4-A684-FCA072F6DE9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93456" y="2124514"/>
                <a:ext cx="1857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1" name="墨迹 150">
                <a:extLst>
                  <a:ext uri="{FF2B5EF4-FFF2-40B4-BE49-F238E27FC236}">
                    <a16:creationId xmlns:a16="http://schemas.microsoft.com/office/drawing/2014/main" id="{3BD0710B-BC02-45CB-917B-A55463010764}"/>
                  </a:ext>
                </a:extLst>
              </p14:cNvPr>
              <p14:cNvContentPartPr/>
              <p14:nvPr/>
            </p14:nvContentPartPr>
            <p14:xfrm>
              <a:off x="1584136" y="2037754"/>
              <a:ext cx="2034000" cy="2656080"/>
            </p14:xfrm>
          </p:contentPart>
        </mc:Choice>
        <mc:Fallback xmlns="">
          <p:pic>
            <p:nvPicPr>
              <p:cNvPr id="151" name="墨迹 150">
                <a:extLst>
                  <a:ext uri="{FF2B5EF4-FFF2-40B4-BE49-F238E27FC236}">
                    <a16:creationId xmlns:a16="http://schemas.microsoft.com/office/drawing/2014/main" id="{3BD0710B-BC02-45CB-917B-A5546301076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575496" y="2029114"/>
                <a:ext cx="2051640" cy="26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6CBD35C4-3176-43F7-B538-9FB14DCCA20B}"/>
                  </a:ext>
                </a:extLst>
              </p14:cNvPr>
              <p14:cNvContentPartPr/>
              <p14:nvPr/>
            </p14:nvContentPartPr>
            <p14:xfrm>
              <a:off x="1837936" y="4327714"/>
              <a:ext cx="6480" cy="86400"/>
            </p14:xfrm>
          </p:contentPart>
        </mc:Choice>
        <mc:Fallback xmlns=""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6CBD35C4-3176-43F7-B538-9FB14DCCA20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829296" y="4318714"/>
                <a:ext cx="241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5819E2C3-B4A5-4C1D-A2DD-5AA38DF11204}"/>
                  </a:ext>
                </a:extLst>
              </p14:cNvPr>
              <p14:cNvContentPartPr/>
              <p14:nvPr/>
            </p14:nvContentPartPr>
            <p14:xfrm>
              <a:off x="1820296" y="4487554"/>
              <a:ext cx="8640" cy="207360"/>
            </p14:xfrm>
          </p:contentPart>
        </mc:Choice>
        <mc:Fallback xmlns=""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5819E2C3-B4A5-4C1D-A2DD-5AA38DF1120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11296" y="4478554"/>
                <a:ext cx="262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B1EF79B8-5C50-4A10-BC1F-B26CE679BDB3}"/>
                  </a:ext>
                </a:extLst>
              </p14:cNvPr>
              <p14:cNvContentPartPr/>
              <p14:nvPr/>
            </p14:nvContentPartPr>
            <p14:xfrm>
              <a:off x="3354616" y="2275354"/>
              <a:ext cx="22680" cy="164520"/>
            </p14:xfrm>
          </p:contentPart>
        </mc:Choice>
        <mc:Fallback xmlns=""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B1EF79B8-5C50-4A10-BC1F-B26CE679BDB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345616" y="2266354"/>
                <a:ext cx="403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57" name="墨迹 156">
                <a:extLst>
                  <a:ext uri="{FF2B5EF4-FFF2-40B4-BE49-F238E27FC236}">
                    <a16:creationId xmlns:a16="http://schemas.microsoft.com/office/drawing/2014/main" id="{3874CD14-E902-427D-B1FE-7F4BC06A45C7}"/>
                  </a:ext>
                </a:extLst>
              </p14:cNvPr>
              <p14:cNvContentPartPr/>
              <p14:nvPr/>
            </p14:nvContentPartPr>
            <p14:xfrm>
              <a:off x="3343096" y="2550034"/>
              <a:ext cx="14760" cy="108000"/>
            </p14:xfrm>
          </p:contentPart>
        </mc:Choice>
        <mc:Fallback xmlns="">
          <p:pic>
            <p:nvPicPr>
              <p:cNvPr id="157" name="墨迹 156">
                <a:extLst>
                  <a:ext uri="{FF2B5EF4-FFF2-40B4-BE49-F238E27FC236}">
                    <a16:creationId xmlns:a16="http://schemas.microsoft.com/office/drawing/2014/main" id="{3874CD14-E902-427D-B1FE-7F4BC06A45C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334096" y="2541394"/>
                <a:ext cx="324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58" name="墨迹 157">
                <a:extLst>
                  <a:ext uri="{FF2B5EF4-FFF2-40B4-BE49-F238E27FC236}">
                    <a16:creationId xmlns:a16="http://schemas.microsoft.com/office/drawing/2014/main" id="{945FACAA-B483-43F8-A34A-FAE6FA0DDBA8}"/>
                  </a:ext>
                </a:extLst>
              </p14:cNvPr>
              <p14:cNvContentPartPr/>
              <p14:nvPr/>
            </p14:nvContentPartPr>
            <p14:xfrm>
              <a:off x="3316816" y="2772874"/>
              <a:ext cx="29880" cy="420120"/>
            </p14:xfrm>
          </p:contentPart>
        </mc:Choice>
        <mc:Fallback xmlns="">
          <p:pic>
            <p:nvPicPr>
              <p:cNvPr id="158" name="墨迹 157">
                <a:extLst>
                  <a:ext uri="{FF2B5EF4-FFF2-40B4-BE49-F238E27FC236}">
                    <a16:creationId xmlns:a16="http://schemas.microsoft.com/office/drawing/2014/main" id="{945FACAA-B483-43F8-A34A-FAE6FA0DDBA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307816" y="2764234"/>
                <a:ext cx="475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59" name="墨迹 158">
                <a:extLst>
                  <a:ext uri="{FF2B5EF4-FFF2-40B4-BE49-F238E27FC236}">
                    <a16:creationId xmlns:a16="http://schemas.microsoft.com/office/drawing/2014/main" id="{C979864D-70FC-4787-AC18-1BBBA37FF1E0}"/>
                  </a:ext>
                </a:extLst>
              </p14:cNvPr>
              <p14:cNvContentPartPr/>
              <p14:nvPr/>
            </p14:nvContentPartPr>
            <p14:xfrm>
              <a:off x="3290176" y="3256714"/>
              <a:ext cx="29160" cy="349920"/>
            </p14:xfrm>
          </p:contentPart>
        </mc:Choice>
        <mc:Fallback xmlns="">
          <p:pic>
            <p:nvPicPr>
              <p:cNvPr id="159" name="墨迹 158">
                <a:extLst>
                  <a:ext uri="{FF2B5EF4-FFF2-40B4-BE49-F238E27FC236}">
                    <a16:creationId xmlns:a16="http://schemas.microsoft.com/office/drawing/2014/main" id="{C979864D-70FC-4787-AC18-1BBBA37FF1E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281536" y="3248074"/>
                <a:ext cx="468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2" name="墨迹 161">
                <a:extLst>
                  <a:ext uri="{FF2B5EF4-FFF2-40B4-BE49-F238E27FC236}">
                    <a16:creationId xmlns:a16="http://schemas.microsoft.com/office/drawing/2014/main" id="{C8B58070-945E-4873-92AC-EAE5FD529D03}"/>
                  </a:ext>
                </a:extLst>
              </p14:cNvPr>
              <p14:cNvContentPartPr/>
              <p14:nvPr/>
            </p14:nvContentPartPr>
            <p14:xfrm>
              <a:off x="3313216" y="3721474"/>
              <a:ext cx="5400" cy="132840"/>
            </p14:xfrm>
          </p:contentPart>
        </mc:Choice>
        <mc:Fallback xmlns="">
          <p:pic>
            <p:nvPicPr>
              <p:cNvPr id="162" name="墨迹 161">
                <a:extLst>
                  <a:ext uri="{FF2B5EF4-FFF2-40B4-BE49-F238E27FC236}">
                    <a16:creationId xmlns:a16="http://schemas.microsoft.com/office/drawing/2014/main" id="{C8B58070-945E-4873-92AC-EAE5FD529D0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04576" y="3712474"/>
                <a:ext cx="230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63" name="墨迹 162">
                <a:extLst>
                  <a:ext uri="{FF2B5EF4-FFF2-40B4-BE49-F238E27FC236}">
                    <a16:creationId xmlns:a16="http://schemas.microsoft.com/office/drawing/2014/main" id="{CB6C0AD0-0D9C-4878-A21A-D00DE8CFE4E7}"/>
                  </a:ext>
                </a:extLst>
              </p14:cNvPr>
              <p14:cNvContentPartPr/>
              <p14:nvPr/>
            </p14:nvContentPartPr>
            <p14:xfrm>
              <a:off x="3298816" y="3923794"/>
              <a:ext cx="26280" cy="264240"/>
            </p14:xfrm>
          </p:contentPart>
        </mc:Choice>
        <mc:Fallback xmlns="">
          <p:pic>
            <p:nvPicPr>
              <p:cNvPr id="163" name="墨迹 162">
                <a:extLst>
                  <a:ext uri="{FF2B5EF4-FFF2-40B4-BE49-F238E27FC236}">
                    <a16:creationId xmlns:a16="http://schemas.microsoft.com/office/drawing/2014/main" id="{CB6C0AD0-0D9C-4878-A21A-D00DE8CFE4E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289816" y="3914794"/>
                <a:ext cx="439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64" name="墨迹 163">
                <a:extLst>
                  <a:ext uri="{FF2B5EF4-FFF2-40B4-BE49-F238E27FC236}">
                    <a16:creationId xmlns:a16="http://schemas.microsoft.com/office/drawing/2014/main" id="{686A63AE-3E81-4EB3-A474-209490E0E6EE}"/>
                  </a:ext>
                </a:extLst>
              </p14:cNvPr>
              <p14:cNvContentPartPr/>
              <p14:nvPr/>
            </p14:nvContentPartPr>
            <p14:xfrm>
              <a:off x="3303136" y="4262194"/>
              <a:ext cx="13320" cy="311760"/>
            </p14:xfrm>
          </p:contentPart>
        </mc:Choice>
        <mc:Fallback xmlns="">
          <p:pic>
            <p:nvPicPr>
              <p:cNvPr id="164" name="墨迹 163">
                <a:extLst>
                  <a:ext uri="{FF2B5EF4-FFF2-40B4-BE49-F238E27FC236}">
                    <a16:creationId xmlns:a16="http://schemas.microsoft.com/office/drawing/2014/main" id="{686A63AE-3E81-4EB3-A474-209490E0E6E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294496" y="4253194"/>
                <a:ext cx="309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8EA347FF-EFEE-496F-9EB5-091B390E3C21}"/>
                  </a:ext>
                </a:extLst>
              </p14:cNvPr>
              <p14:cNvContentPartPr/>
              <p14:nvPr/>
            </p14:nvContentPartPr>
            <p14:xfrm>
              <a:off x="3309616" y="4615714"/>
              <a:ext cx="17280" cy="43920"/>
            </p14:xfrm>
          </p:contentPart>
        </mc:Choice>
        <mc:Fallback xmlns=""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8EA347FF-EFEE-496F-9EB5-091B390E3C2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300976" y="4607074"/>
                <a:ext cx="349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67" name="墨迹 166">
                <a:extLst>
                  <a:ext uri="{FF2B5EF4-FFF2-40B4-BE49-F238E27FC236}">
                    <a16:creationId xmlns:a16="http://schemas.microsoft.com/office/drawing/2014/main" id="{BDA644CD-E67C-46DA-BD5E-E7CB82749D6D}"/>
                  </a:ext>
                </a:extLst>
              </p14:cNvPr>
              <p14:cNvContentPartPr/>
              <p14:nvPr/>
            </p14:nvContentPartPr>
            <p14:xfrm>
              <a:off x="1602496" y="2189314"/>
              <a:ext cx="136080" cy="11520"/>
            </p14:xfrm>
          </p:contentPart>
        </mc:Choice>
        <mc:Fallback xmlns="">
          <p:pic>
            <p:nvPicPr>
              <p:cNvPr id="167" name="墨迹 166">
                <a:extLst>
                  <a:ext uri="{FF2B5EF4-FFF2-40B4-BE49-F238E27FC236}">
                    <a16:creationId xmlns:a16="http://schemas.microsoft.com/office/drawing/2014/main" id="{BDA644CD-E67C-46DA-BD5E-E7CB82749D6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593496" y="2180314"/>
                <a:ext cx="1537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7C55972E-B013-4E4C-8461-CDE49FF72665}"/>
                  </a:ext>
                </a:extLst>
              </p14:cNvPr>
              <p14:cNvContentPartPr/>
              <p14:nvPr/>
            </p14:nvContentPartPr>
            <p14:xfrm>
              <a:off x="1905256" y="2203714"/>
              <a:ext cx="185760" cy="20520"/>
            </p14:xfrm>
          </p:contentPart>
        </mc:Choice>
        <mc:Fallback xmlns=""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7C55972E-B013-4E4C-8461-CDE49FF7266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896616" y="2195074"/>
                <a:ext cx="2034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9" name="墨迹 168">
                <a:extLst>
                  <a:ext uri="{FF2B5EF4-FFF2-40B4-BE49-F238E27FC236}">
                    <a16:creationId xmlns:a16="http://schemas.microsoft.com/office/drawing/2014/main" id="{342906A1-D135-4581-B38B-44C184A8C362}"/>
                  </a:ext>
                </a:extLst>
              </p14:cNvPr>
              <p14:cNvContentPartPr/>
              <p14:nvPr/>
            </p14:nvContentPartPr>
            <p14:xfrm>
              <a:off x="2249776" y="2209114"/>
              <a:ext cx="413280" cy="10440"/>
            </p14:xfrm>
          </p:contentPart>
        </mc:Choice>
        <mc:Fallback xmlns="">
          <p:pic>
            <p:nvPicPr>
              <p:cNvPr id="169" name="墨迹 168">
                <a:extLst>
                  <a:ext uri="{FF2B5EF4-FFF2-40B4-BE49-F238E27FC236}">
                    <a16:creationId xmlns:a16="http://schemas.microsoft.com/office/drawing/2014/main" id="{342906A1-D135-4581-B38B-44C184A8C36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241136" y="2200474"/>
                <a:ext cx="4309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D9D96745-C32E-4EDC-89CB-A96D8664F6E5}"/>
                  </a:ext>
                </a:extLst>
              </p14:cNvPr>
              <p14:cNvContentPartPr/>
              <p14:nvPr/>
            </p14:nvContentPartPr>
            <p14:xfrm>
              <a:off x="2838016" y="2212354"/>
              <a:ext cx="348120" cy="9360"/>
            </p14:xfrm>
          </p:contentPart>
        </mc:Choice>
        <mc:Fallback xmlns=""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D9D96745-C32E-4EDC-89CB-A96D8664F6E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829016" y="2203354"/>
                <a:ext cx="3657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00" name="墨迹 199">
                <a:extLst>
                  <a:ext uri="{FF2B5EF4-FFF2-40B4-BE49-F238E27FC236}">
                    <a16:creationId xmlns:a16="http://schemas.microsoft.com/office/drawing/2014/main" id="{3FE73E00-E29F-4E56-B1ED-CBD803D6D4FE}"/>
                  </a:ext>
                </a:extLst>
              </p14:cNvPr>
              <p14:cNvContentPartPr/>
              <p14:nvPr/>
            </p14:nvContentPartPr>
            <p14:xfrm>
              <a:off x="3322936" y="2210914"/>
              <a:ext cx="10080" cy="1440"/>
            </p14:xfrm>
          </p:contentPart>
        </mc:Choice>
        <mc:Fallback xmlns="">
          <p:pic>
            <p:nvPicPr>
              <p:cNvPr id="200" name="墨迹 199">
                <a:extLst>
                  <a:ext uri="{FF2B5EF4-FFF2-40B4-BE49-F238E27FC236}">
                    <a16:creationId xmlns:a16="http://schemas.microsoft.com/office/drawing/2014/main" id="{3FE73E00-E29F-4E56-B1ED-CBD803D6D4F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14296" y="2202274"/>
                <a:ext cx="277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52" name="墨迹 251">
                <a:extLst>
                  <a:ext uri="{FF2B5EF4-FFF2-40B4-BE49-F238E27FC236}">
                    <a16:creationId xmlns:a16="http://schemas.microsoft.com/office/drawing/2014/main" id="{EF9D3395-420D-42C6-98E3-5B61708CDCDE}"/>
                  </a:ext>
                </a:extLst>
              </p14:cNvPr>
              <p14:cNvContentPartPr/>
              <p14:nvPr/>
            </p14:nvContentPartPr>
            <p14:xfrm>
              <a:off x="1823536" y="2537434"/>
              <a:ext cx="13680" cy="148680"/>
            </p14:xfrm>
          </p:contentPart>
        </mc:Choice>
        <mc:Fallback xmlns="">
          <p:pic>
            <p:nvPicPr>
              <p:cNvPr id="252" name="墨迹 251">
                <a:extLst>
                  <a:ext uri="{FF2B5EF4-FFF2-40B4-BE49-F238E27FC236}">
                    <a16:creationId xmlns:a16="http://schemas.microsoft.com/office/drawing/2014/main" id="{EF9D3395-420D-42C6-98E3-5B61708CDCD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814536" y="2528434"/>
                <a:ext cx="313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53" name="墨迹 252">
                <a:extLst>
                  <a:ext uri="{FF2B5EF4-FFF2-40B4-BE49-F238E27FC236}">
                    <a16:creationId xmlns:a16="http://schemas.microsoft.com/office/drawing/2014/main" id="{DB70C2F6-2429-45BB-9AA2-B536DDE7FFC4}"/>
                  </a:ext>
                </a:extLst>
              </p14:cNvPr>
              <p14:cNvContentPartPr/>
              <p14:nvPr/>
            </p14:nvContentPartPr>
            <p14:xfrm>
              <a:off x="1797616" y="2777194"/>
              <a:ext cx="33840" cy="402480"/>
            </p14:xfrm>
          </p:contentPart>
        </mc:Choice>
        <mc:Fallback xmlns="">
          <p:pic>
            <p:nvPicPr>
              <p:cNvPr id="253" name="墨迹 252">
                <a:extLst>
                  <a:ext uri="{FF2B5EF4-FFF2-40B4-BE49-F238E27FC236}">
                    <a16:creationId xmlns:a16="http://schemas.microsoft.com/office/drawing/2014/main" id="{DB70C2F6-2429-45BB-9AA2-B536DDE7FFC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788976" y="2768554"/>
                <a:ext cx="514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54" name="墨迹 253">
                <a:extLst>
                  <a:ext uri="{FF2B5EF4-FFF2-40B4-BE49-F238E27FC236}">
                    <a16:creationId xmlns:a16="http://schemas.microsoft.com/office/drawing/2014/main" id="{FB8DC33F-1BB7-479E-B9D8-3747985C9D34}"/>
                  </a:ext>
                </a:extLst>
              </p14:cNvPr>
              <p14:cNvContentPartPr/>
              <p14:nvPr/>
            </p14:nvContentPartPr>
            <p14:xfrm>
              <a:off x="1785736" y="3351394"/>
              <a:ext cx="11880" cy="409680"/>
            </p14:xfrm>
          </p:contentPart>
        </mc:Choice>
        <mc:Fallback xmlns="">
          <p:pic>
            <p:nvPicPr>
              <p:cNvPr id="254" name="墨迹 253">
                <a:extLst>
                  <a:ext uri="{FF2B5EF4-FFF2-40B4-BE49-F238E27FC236}">
                    <a16:creationId xmlns:a16="http://schemas.microsoft.com/office/drawing/2014/main" id="{FB8DC33F-1BB7-479E-B9D8-3747985C9D3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777096" y="3342394"/>
                <a:ext cx="2952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55" name="墨迹 254">
                <a:extLst>
                  <a:ext uri="{FF2B5EF4-FFF2-40B4-BE49-F238E27FC236}">
                    <a16:creationId xmlns:a16="http://schemas.microsoft.com/office/drawing/2014/main" id="{3E1676A3-B00E-466D-BD0B-7616AD008C73}"/>
                  </a:ext>
                </a:extLst>
              </p14:cNvPr>
              <p14:cNvContentPartPr/>
              <p14:nvPr/>
            </p14:nvContentPartPr>
            <p14:xfrm>
              <a:off x="1798696" y="3909034"/>
              <a:ext cx="18360" cy="373320"/>
            </p14:xfrm>
          </p:contentPart>
        </mc:Choice>
        <mc:Fallback xmlns="">
          <p:pic>
            <p:nvPicPr>
              <p:cNvPr id="255" name="墨迹 254">
                <a:extLst>
                  <a:ext uri="{FF2B5EF4-FFF2-40B4-BE49-F238E27FC236}">
                    <a16:creationId xmlns:a16="http://schemas.microsoft.com/office/drawing/2014/main" id="{3E1676A3-B00E-466D-BD0B-7616AD008C7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789696" y="3900394"/>
                <a:ext cx="360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57" name="墨迹 256">
                <a:extLst>
                  <a:ext uri="{FF2B5EF4-FFF2-40B4-BE49-F238E27FC236}">
                    <a16:creationId xmlns:a16="http://schemas.microsoft.com/office/drawing/2014/main" id="{565FDB13-7959-4750-943D-A39566D9215D}"/>
                  </a:ext>
                </a:extLst>
              </p14:cNvPr>
              <p14:cNvContentPartPr/>
              <p14:nvPr/>
            </p14:nvContentPartPr>
            <p14:xfrm>
              <a:off x="1801216" y="2290834"/>
              <a:ext cx="3960" cy="125640"/>
            </p14:xfrm>
          </p:contentPart>
        </mc:Choice>
        <mc:Fallback xmlns="">
          <p:pic>
            <p:nvPicPr>
              <p:cNvPr id="257" name="墨迹 256">
                <a:extLst>
                  <a:ext uri="{FF2B5EF4-FFF2-40B4-BE49-F238E27FC236}">
                    <a16:creationId xmlns:a16="http://schemas.microsoft.com/office/drawing/2014/main" id="{565FDB13-7959-4750-943D-A39566D9215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792216" y="2282194"/>
                <a:ext cx="216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86" name="墨迹 285">
                <a:extLst>
                  <a:ext uri="{FF2B5EF4-FFF2-40B4-BE49-F238E27FC236}">
                    <a16:creationId xmlns:a16="http://schemas.microsoft.com/office/drawing/2014/main" id="{C5498D0E-6FD0-4C4E-9F81-4192B89028FA}"/>
                  </a:ext>
                </a:extLst>
              </p14:cNvPr>
              <p14:cNvContentPartPr/>
              <p14:nvPr/>
            </p14:nvContentPartPr>
            <p14:xfrm>
              <a:off x="2490616" y="2279314"/>
              <a:ext cx="85320" cy="232200"/>
            </p14:xfrm>
          </p:contentPart>
        </mc:Choice>
        <mc:Fallback xmlns="">
          <p:pic>
            <p:nvPicPr>
              <p:cNvPr id="286" name="墨迹 285">
                <a:extLst>
                  <a:ext uri="{FF2B5EF4-FFF2-40B4-BE49-F238E27FC236}">
                    <a16:creationId xmlns:a16="http://schemas.microsoft.com/office/drawing/2014/main" id="{C5498D0E-6FD0-4C4E-9F81-4192B89028F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481616" y="2270674"/>
                <a:ext cx="1029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87" name="墨迹 286">
                <a:extLst>
                  <a:ext uri="{FF2B5EF4-FFF2-40B4-BE49-F238E27FC236}">
                    <a16:creationId xmlns:a16="http://schemas.microsoft.com/office/drawing/2014/main" id="{A3E9FA1C-F2C1-4844-9A79-339087085B1E}"/>
                  </a:ext>
                </a:extLst>
              </p14:cNvPr>
              <p14:cNvContentPartPr/>
              <p14:nvPr/>
            </p14:nvContentPartPr>
            <p14:xfrm>
              <a:off x="2674576" y="2285794"/>
              <a:ext cx="96480" cy="168120"/>
            </p14:xfrm>
          </p:contentPart>
        </mc:Choice>
        <mc:Fallback xmlns="">
          <p:pic>
            <p:nvPicPr>
              <p:cNvPr id="287" name="墨迹 286">
                <a:extLst>
                  <a:ext uri="{FF2B5EF4-FFF2-40B4-BE49-F238E27FC236}">
                    <a16:creationId xmlns:a16="http://schemas.microsoft.com/office/drawing/2014/main" id="{A3E9FA1C-F2C1-4844-9A79-339087085B1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665576" y="2277154"/>
                <a:ext cx="11412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DBFADD0F-AA86-472D-9EF1-17BD60BF6EBB}"/>
              </a:ext>
            </a:extLst>
          </p:cNvPr>
          <p:cNvGrpSpPr/>
          <p:nvPr/>
        </p:nvGrpSpPr>
        <p:grpSpPr>
          <a:xfrm>
            <a:off x="3560536" y="2225674"/>
            <a:ext cx="939240" cy="15840"/>
            <a:chOff x="3560536" y="2225674"/>
            <a:chExt cx="93924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9" name="墨迹 288">
                  <a:extLst>
                    <a:ext uri="{FF2B5EF4-FFF2-40B4-BE49-F238E27FC236}">
                      <a16:creationId xmlns:a16="http://schemas.microsoft.com/office/drawing/2014/main" id="{C81479AF-0129-4FC8-9DFA-3CC2D82C31A3}"/>
                    </a:ext>
                  </a:extLst>
                </p14:cNvPr>
                <p14:cNvContentPartPr/>
                <p14:nvPr/>
              </p14:nvContentPartPr>
              <p14:xfrm>
                <a:off x="3560536" y="2225674"/>
                <a:ext cx="153000" cy="4680"/>
              </p14:xfrm>
            </p:contentPart>
          </mc:Choice>
          <mc:Fallback xmlns="">
            <p:pic>
              <p:nvPicPr>
                <p:cNvPr id="289" name="墨迹 288">
                  <a:extLst>
                    <a:ext uri="{FF2B5EF4-FFF2-40B4-BE49-F238E27FC236}">
                      <a16:creationId xmlns:a16="http://schemas.microsoft.com/office/drawing/2014/main" id="{C81479AF-0129-4FC8-9DFA-3CC2D82C31A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551536" y="2216674"/>
                  <a:ext cx="170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90" name="墨迹 289">
                  <a:extLst>
                    <a:ext uri="{FF2B5EF4-FFF2-40B4-BE49-F238E27FC236}">
                      <a16:creationId xmlns:a16="http://schemas.microsoft.com/office/drawing/2014/main" id="{B80059CD-AC9D-4EBA-81FD-871CBEC0E735}"/>
                    </a:ext>
                  </a:extLst>
                </p14:cNvPr>
                <p14:cNvContentPartPr/>
                <p14:nvPr/>
              </p14:nvContentPartPr>
              <p14:xfrm>
                <a:off x="3834136" y="2225674"/>
                <a:ext cx="171000" cy="3240"/>
              </p14:xfrm>
            </p:contentPart>
          </mc:Choice>
          <mc:Fallback xmlns="">
            <p:pic>
              <p:nvPicPr>
                <p:cNvPr id="290" name="墨迹 289">
                  <a:extLst>
                    <a:ext uri="{FF2B5EF4-FFF2-40B4-BE49-F238E27FC236}">
                      <a16:creationId xmlns:a16="http://schemas.microsoft.com/office/drawing/2014/main" id="{B80059CD-AC9D-4EBA-81FD-871CBEC0E73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825496" y="2216674"/>
                  <a:ext cx="188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91" name="墨迹 290">
                  <a:extLst>
                    <a:ext uri="{FF2B5EF4-FFF2-40B4-BE49-F238E27FC236}">
                      <a16:creationId xmlns:a16="http://schemas.microsoft.com/office/drawing/2014/main" id="{1E081011-CAA7-4602-975F-06036E4AD593}"/>
                    </a:ext>
                  </a:extLst>
                </p14:cNvPr>
                <p14:cNvContentPartPr/>
                <p14:nvPr/>
              </p14:nvContentPartPr>
              <p14:xfrm>
                <a:off x="4107736" y="2229634"/>
                <a:ext cx="143280" cy="6480"/>
              </p14:xfrm>
            </p:contentPart>
          </mc:Choice>
          <mc:Fallback xmlns="">
            <p:pic>
              <p:nvPicPr>
                <p:cNvPr id="291" name="墨迹 290">
                  <a:extLst>
                    <a:ext uri="{FF2B5EF4-FFF2-40B4-BE49-F238E27FC236}">
                      <a16:creationId xmlns:a16="http://schemas.microsoft.com/office/drawing/2014/main" id="{1E081011-CAA7-4602-975F-06036E4AD59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099096" y="2220994"/>
                  <a:ext cx="160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92" name="墨迹 291">
                  <a:extLst>
                    <a:ext uri="{FF2B5EF4-FFF2-40B4-BE49-F238E27FC236}">
                      <a16:creationId xmlns:a16="http://schemas.microsoft.com/office/drawing/2014/main" id="{81569D9F-42B0-41AA-A3DB-6B280990033C}"/>
                    </a:ext>
                  </a:extLst>
                </p14:cNvPr>
                <p14:cNvContentPartPr/>
                <p14:nvPr/>
              </p14:nvContentPartPr>
              <p14:xfrm>
                <a:off x="4380256" y="2240074"/>
                <a:ext cx="119520" cy="1440"/>
              </p14:xfrm>
            </p:contentPart>
          </mc:Choice>
          <mc:Fallback xmlns="">
            <p:pic>
              <p:nvPicPr>
                <p:cNvPr id="292" name="墨迹 291">
                  <a:extLst>
                    <a:ext uri="{FF2B5EF4-FFF2-40B4-BE49-F238E27FC236}">
                      <a16:creationId xmlns:a16="http://schemas.microsoft.com/office/drawing/2014/main" id="{81569D9F-42B0-41AA-A3DB-6B28099003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371616" y="2231074"/>
                  <a:ext cx="13716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B570FBA3-96D4-4129-B46E-BB8D72C6C34D}"/>
              </a:ext>
            </a:extLst>
          </p:cNvPr>
          <p:cNvGrpSpPr/>
          <p:nvPr/>
        </p:nvGrpSpPr>
        <p:grpSpPr>
          <a:xfrm>
            <a:off x="3469816" y="1723114"/>
            <a:ext cx="1084320" cy="532440"/>
            <a:chOff x="3469816" y="1723114"/>
            <a:chExt cx="1084320" cy="53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96" name="墨迹 295">
                  <a:extLst>
                    <a:ext uri="{FF2B5EF4-FFF2-40B4-BE49-F238E27FC236}">
                      <a16:creationId xmlns:a16="http://schemas.microsoft.com/office/drawing/2014/main" id="{C4ADC16A-4052-467D-BE8E-423F92B8DFD5}"/>
                    </a:ext>
                  </a:extLst>
                </p14:cNvPr>
                <p14:cNvContentPartPr/>
                <p14:nvPr/>
              </p14:nvContentPartPr>
              <p14:xfrm>
                <a:off x="3469816" y="2193634"/>
                <a:ext cx="1084320" cy="61920"/>
              </p14:xfrm>
            </p:contentPart>
          </mc:Choice>
          <mc:Fallback xmlns="">
            <p:pic>
              <p:nvPicPr>
                <p:cNvPr id="296" name="墨迹 295">
                  <a:extLst>
                    <a:ext uri="{FF2B5EF4-FFF2-40B4-BE49-F238E27FC236}">
                      <a16:creationId xmlns:a16="http://schemas.microsoft.com/office/drawing/2014/main" id="{C4ADC16A-4052-467D-BE8E-423F92B8DFD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451816" y="2175994"/>
                  <a:ext cx="1119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97" name="墨迹 296">
                  <a:extLst>
                    <a:ext uri="{FF2B5EF4-FFF2-40B4-BE49-F238E27FC236}">
                      <a16:creationId xmlns:a16="http://schemas.microsoft.com/office/drawing/2014/main" id="{C9BAC01E-99CF-44AC-BC06-796CA11305E8}"/>
                    </a:ext>
                  </a:extLst>
                </p14:cNvPr>
                <p14:cNvContentPartPr/>
                <p14:nvPr/>
              </p14:nvContentPartPr>
              <p14:xfrm>
                <a:off x="3998296" y="1723114"/>
                <a:ext cx="178920" cy="256320"/>
              </p14:xfrm>
            </p:contentPart>
          </mc:Choice>
          <mc:Fallback xmlns="">
            <p:pic>
              <p:nvPicPr>
                <p:cNvPr id="297" name="墨迹 296">
                  <a:extLst>
                    <a:ext uri="{FF2B5EF4-FFF2-40B4-BE49-F238E27FC236}">
                      <a16:creationId xmlns:a16="http://schemas.microsoft.com/office/drawing/2014/main" id="{C9BAC01E-99CF-44AC-BC06-796CA11305E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980656" y="1705474"/>
                  <a:ext cx="214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98" name="墨迹 297">
                  <a:extLst>
                    <a:ext uri="{FF2B5EF4-FFF2-40B4-BE49-F238E27FC236}">
                      <a16:creationId xmlns:a16="http://schemas.microsoft.com/office/drawing/2014/main" id="{14F3721F-1903-463D-ADA1-31C0DBCED810}"/>
                    </a:ext>
                  </a:extLst>
                </p14:cNvPr>
                <p14:cNvContentPartPr/>
                <p14:nvPr/>
              </p14:nvContentPartPr>
              <p14:xfrm>
                <a:off x="4103056" y="2091754"/>
                <a:ext cx="18360" cy="31680"/>
              </p14:xfrm>
            </p:contentPart>
          </mc:Choice>
          <mc:Fallback xmlns="">
            <p:pic>
              <p:nvPicPr>
                <p:cNvPr id="298" name="墨迹 297">
                  <a:extLst>
                    <a:ext uri="{FF2B5EF4-FFF2-40B4-BE49-F238E27FC236}">
                      <a16:creationId xmlns:a16="http://schemas.microsoft.com/office/drawing/2014/main" id="{14F3721F-1903-463D-ADA1-31C0DBCED81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085416" y="2073754"/>
                  <a:ext cx="5400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83E5A7A0-0C09-470C-B00C-033916DE52E6}"/>
              </a:ext>
            </a:extLst>
          </p:cNvPr>
          <p:cNvGrpSpPr/>
          <p:nvPr/>
        </p:nvGrpSpPr>
        <p:grpSpPr>
          <a:xfrm>
            <a:off x="211816" y="4185874"/>
            <a:ext cx="1202760" cy="395280"/>
            <a:chOff x="211816" y="4185874"/>
            <a:chExt cx="12027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552E11A0-E2A7-493E-9A56-A491F6D696BA}"/>
                    </a:ext>
                  </a:extLst>
                </p14:cNvPr>
                <p14:cNvContentPartPr/>
                <p14:nvPr/>
              </p14:nvContentPartPr>
              <p14:xfrm>
                <a:off x="1240336" y="4325914"/>
                <a:ext cx="174240" cy="2304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552E11A0-E2A7-493E-9A56-A491F6D696B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31336" y="4316914"/>
                  <a:ext cx="191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016AD22C-94B6-4791-AC91-79DE5909046F}"/>
                    </a:ext>
                  </a:extLst>
                </p14:cNvPr>
                <p14:cNvContentPartPr/>
                <p14:nvPr/>
              </p14:nvContentPartPr>
              <p14:xfrm>
                <a:off x="725536" y="4331674"/>
                <a:ext cx="415080" cy="3708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016AD22C-94B6-4791-AC91-79DE5909046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6536" y="4323034"/>
                  <a:ext cx="432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88035640-A19C-4D46-BA7E-8AD5468A74C8}"/>
                    </a:ext>
                  </a:extLst>
                </p14:cNvPr>
                <p14:cNvContentPartPr/>
                <p14:nvPr/>
              </p14:nvContentPartPr>
              <p14:xfrm>
                <a:off x="1050256" y="4260394"/>
                <a:ext cx="168840" cy="16632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88035640-A19C-4D46-BA7E-8AD5468A74C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41256" y="4251394"/>
                  <a:ext cx="186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2B016D68-9587-49EB-AF32-59DF70177157}"/>
                    </a:ext>
                  </a:extLst>
                </p14:cNvPr>
                <p14:cNvContentPartPr/>
                <p14:nvPr/>
              </p14:nvContentPartPr>
              <p14:xfrm>
                <a:off x="211816" y="4195234"/>
                <a:ext cx="167400" cy="38592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2B016D68-9587-49EB-AF32-59DF7017715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03176" y="4186234"/>
                  <a:ext cx="1850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0" name="墨迹 299">
                  <a:extLst>
                    <a:ext uri="{FF2B5EF4-FFF2-40B4-BE49-F238E27FC236}">
                      <a16:creationId xmlns:a16="http://schemas.microsoft.com/office/drawing/2014/main" id="{8AB97CE2-B20A-48A0-9F0D-37B03827AC8D}"/>
                    </a:ext>
                  </a:extLst>
                </p14:cNvPr>
                <p14:cNvContentPartPr/>
                <p14:nvPr/>
              </p14:nvContentPartPr>
              <p14:xfrm>
                <a:off x="423856" y="4237354"/>
                <a:ext cx="108720" cy="22320"/>
              </p14:xfrm>
            </p:contentPart>
          </mc:Choice>
          <mc:Fallback xmlns="">
            <p:pic>
              <p:nvPicPr>
                <p:cNvPr id="300" name="墨迹 299">
                  <a:extLst>
                    <a:ext uri="{FF2B5EF4-FFF2-40B4-BE49-F238E27FC236}">
                      <a16:creationId xmlns:a16="http://schemas.microsoft.com/office/drawing/2014/main" id="{8AB97CE2-B20A-48A0-9F0D-37B03827AC8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15216" y="4228714"/>
                  <a:ext cx="126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1" name="墨迹 300">
                  <a:extLst>
                    <a:ext uri="{FF2B5EF4-FFF2-40B4-BE49-F238E27FC236}">
                      <a16:creationId xmlns:a16="http://schemas.microsoft.com/office/drawing/2014/main" id="{8049E513-EF8F-48F2-B549-70B6864E1E36}"/>
                    </a:ext>
                  </a:extLst>
                </p14:cNvPr>
                <p14:cNvContentPartPr/>
                <p14:nvPr/>
              </p14:nvContentPartPr>
              <p14:xfrm>
                <a:off x="369856" y="4311154"/>
                <a:ext cx="214920" cy="78480"/>
              </p14:xfrm>
            </p:contentPart>
          </mc:Choice>
          <mc:Fallback xmlns="">
            <p:pic>
              <p:nvPicPr>
                <p:cNvPr id="301" name="墨迹 300">
                  <a:extLst>
                    <a:ext uri="{FF2B5EF4-FFF2-40B4-BE49-F238E27FC236}">
                      <a16:creationId xmlns:a16="http://schemas.microsoft.com/office/drawing/2014/main" id="{8049E513-EF8F-48F2-B549-70B6864E1E3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1216" y="4302514"/>
                  <a:ext cx="232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2" name="墨迹 301">
                  <a:extLst>
                    <a:ext uri="{FF2B5EF4-FFF2-40B4-BE49-F238E27FC236}">
                      <a16:creationId xmlns:a16="http://schemas.microsoft.com/office/drawing/2014/main" id="{EFFC7484-B64C-49AE-8EDE-E584CEAF2267}"/>
                    </a:ext>
                  </a:extLst>
                </p14:cNvPr>
                <p14:cNvContentPartPr/>
                <p14:nvPr/>
              </p14:nvContentPartPr>
              <p14:xfrm>
                <a:off x="483976" y="4185874"/>
                <a:ext cx="109080" cy="312120"/>
              </p14:xfrm>
            </p:contentPart>
          </mc:Choice>
          <mc:Fallback xmlns="">
            <p:pic>
              <p:nvPicPr>
                <p:cNvPr id="302" name="墨迹 301">
                  <a:extLst>
                    <a:ext uri="{FF2B5EF4-FFF2-40B4-BE49-F238E27FC236}">
                      <a16:creationId xmlns:a16="http://schemas.microsoft.com/office/drawing/2014/main" id="{EFFC7484-B64C-49AE-8EDE-E584CEAF226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75336" y="4177234"/>
                  <a:ext cx="126720" cy="32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5492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81BC-C087-475E-B41F-3211F068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逻辑。。。问题？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721B6-7C75-4AE1-9DC6-BCEB0471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2871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有一个感应器，当有人经过的时候感应器能感受到，并通过某种方式让主控芯片接到信号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主控芯片控制灯亮，并延时一会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延时的时候如果又有人来，重置计时器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延时结束后灯灭，重新开始侦听感应器的信号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BDE31A-34A3-44FB-A236-5473D065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73" y="688385"/>
            <a:ext cx="5718127" cy="4792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9417733-F9D0-4FE1-8FEF-A33A8830755F}"/>
                  </a:ext>
                </a:extLst>
              </p14:cNvPr>
              <p14:cNvContentPartPr/>
              <p14:nvPr/>
            </p14:nvContentPartPr>
            <p14:xfrm>
              <a:off x="7413616" y="5710934"/>
              <a:ext cx="310320" cy="5209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9417733-F9D0-4FE1-8FEF-A33A883075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4616" y="5702294"/>
                <a:ext cx="32796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BC0C61C5-2434-459F-B0D3-C005A31ACA8D}"/>
                  </a:ext>
                </a:extLst>
              </p14:cNvPr>
              <p14:cNvContentPartPr/>
              <p14:nvPr/>
            </p14:nvContentPartPr>
            <p14:xfrm>
              <a:off x="7616656" y="5961134"/>
              <a:ext cx="10800" cy="2390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BC0C61C5-2434-459F-B0D3-C005A31ACA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07656" y="5952494"/>
                <a:ext cx="284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92BBA14-5DA7-4ACE-9EEC-751AC8FA206B}"/>
                  </a:ext>
                </a:extLst>
              </p14:cNvPr>
              <p14:cNvContentPartPr/>
              <p14:nvPr/>
            </p14:nvContentPartPr>
            <p14:xfrm>
              <a:off x="7681096" y="5844134"/>
              <a:ext cx="142560" cy="3974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92BBA14-5DA7-4ACE-9EEC-751AC8FA20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72096" y="5835494"/>
                <a:ext cx="1602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F44D867-5E4F-4AEE-A1D4-CA8A7E62A02C}"/>
                  </a:ext>
                </a:extLst>
              </p14:cNvPr>
              <p14:cNvContentPartPr/>
              <p14:nvPr/>
            </p14:nvContentPartPr>
            <p14:xfrm>
              <a:off x="7681816" y="5936654"/>
              <a:ext cx="89280" cy="12132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F44D867-5E4F-4AEE-A1D4-CA8A7E62A0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72816" y="5927654"/>
                <a:ext cx="1069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91BBD760-38E7-4F23-AAD2-E9B377949575}"/>
                  </a:ext>
                </a:extLst>
              </p14:cNvPr>
              <p14:cNvContentPartPr/>
              <p14:nvPr/>
            </p14:nvContentPartPr>
            <p14:xfrm>
              <a:off x="8103016" y="5714894"/>
              <a:ext cx="69480" cy="13284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91BBD760-38E7-4F23-AAD2-E9B3779495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4376" y="5705894"/>
                <a:ext cx="87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05C0E7F-0B74-4A4F-BBE2-D82744C5E444}"/>
                  </a:ext>
                </a:extLst>
              </p14:cNvPr>
              <p14:cNvContentPartPr/>
              <p14:nvPr/>
            </p14:nvContentPartPr>
            <p14:xfrm>
              <a:off x="8034976" y="5854574"/>
              <a:ext cx="175320" cy="17892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05C0E7F-0B74-4A4F-BBE2-D82744C5E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26336" y="5845934"/>
                <a:ext cx="192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50ADC0FB-38F1-4C53-A107-C007AAD20E53}"/>
                  </a:ext>
                </a:extLst>
              </p14:cNvPr>
              <p14:cNvContentPartPr/>
              <p14:nvPr/>
            </p14:nvContentPartPr>
            <p14:xfrm>
              <a:off x="7962616" y="6044294"/>
              <a:ext cx="523080" cy="997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50ADC0FB-38F1-4C53-A107-C007AAD20E5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53976" y="6035294"/>
                <a:ext cx="54072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EAD3FCE0-3E94-4870-9673-8B25280B907E}"/>
              </a:ext>
            </a:extLst>
          </p:cNvPr>
          <p:cNvGrpSpPr/>
          <p:nvPr/>
        </p:nvGrpSpPr>
        <p:grpSpPr>
          <a:xfrm>
            <a:off x="9675496" y="5783654"/>
            <a:ext cx="171000" cy="378720"/>
            <a:chOff x="9675496" y="5783654"/>
            <a:chExt cx="17100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58F494F5-FC89-4C29-943F-9C98AA3F6C7A}"/>
                    </a:ext>
                  </a:extLst>
                </p14:cNvPr>
                <p14:cNvContentPartPr/>
                <p14:nvPr/>
              </p14:nvContentPartPr>
              <p14:xfrm>
                <a:off x="9675496" y="5783654"/>
                <a:ext cx="171000" cy="2577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58F494F5-FC89-4C29-943F-9C98AA3F6C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66496" y="5775014"/>
                  <a:ext cx="1886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80C95A1A-A52D-471D-9588-0B8B1EA9FCAC}"/>
                    </a:ext>
                  </a:extLst>
                </p14:cNvPr>
                <p14:cNvContentPartPr/>
                <p14:nvPr/>
              </p14:nvContentPartPr>
              <p14:xfrm>
                <a:off x="9763696" y="6109454"/>
                <a:ext cx="25200" cy="529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80C95A1A-A52D-471D-9588-0B8B1EA9FC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5056" y="6100814"/>
                  <a:ext cx="428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076FE20-AFB7-4E79-8DA8-F97088602FE3}"/>
              </a:ext>
            </a:extLst>
          </p:cNvPr>
          <p:cNvGrpSpPr/>
          <p:nvPr/>
        </p:nvGrpSpPr>
        <p:grpSpPr>
          <a:xfrm>
            <a:off x="8546536" y="5719574"/>
            <a:ext cx="874800" cy="645480"/>
            <a:chOff x="8546536" y="5719574"/>
            <a:chExt cx="874800" cy="6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18DF80C3-168C-4870-9C62-5240C3C6A388}"/>
                    </a:ext>
                  </a:extLst>
                </p14:cNvPr>
                <p14:cNvContentPartPr/>
                <p14:nvPr/>
              </p14:nvContentPartPr>
              <p14:xfrm>
                <a:off x="9018496" y="5921534"/>
                <a:ext cx="204120" cy="2908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18DF80C3-168C-4870-9C62-5240C3C6A38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09496" y="5912534"/>
                  <a:ext cx="2217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61EB53C6-FC78-403E-8686-4C3F02655EFE}"/>
                    </a:ext>
                  </a:extLst>
                </p14:cNvPr>
                <p14:cNvContentPartPr/>
                <p14:nvPr/>
              </p14:nvContentPartPr>
              <p14:xfrm>
                <a:off x="8995096" y="5719574"/>
                <a:ext cx="208800" cy="18504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61EB53C6-FC78-403E-8686-4C3F02655EF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86456" y="5710934"/>
                  <a:ext cx="226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EA1444B0-9C99-4D48-A5AD-D0FA6E1E0657}"/>
                    </a:ext>
                  </a:extLst>
                </p14:cNvPr>
                <p14:cNvContentPartPr/>
                <p14:nvPr/>
              </p14:nvContentPartPr>
              <p14:xfrm>
                <a:off x="8546536" y="5763134"/>
                <a:ext cx="303120" cy="41112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EA1444B0-9C99-4D48-A5AD-D0FA6E1E065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37536" y="5754494"/>
                  <a:ext cx="3207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EF4C1167-87C2-4BC4-8611-B208DCFDAA2D}"/>
                    </a:ext>
                  </a:extLst>
                </p14:cNvPr>
                <p14:cNvContentPartPr/>
                <p14:nvPr/>
              </p14:nvContentPartPr>
              <p14:xfrm>
                <a:off x="8671456" y="5895974"/>
                <a:ext cx="168480" cy="15228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EF4C1167-87C2-4BC4-8611-B208DCFDA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62456" y="5886974"/>
                  <a:ext cx="186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993EB3A0-F2B4-4E9F-89E2-6ADF30094480}"/>
                    </a:ext>
                  </a:extLst>
                </p14:cNvPr>
                <p14:cNvContentPartPr/>
                <p14:nvPr/>
              </p14:nvContentPartPr>
              <p14:xfrm>
                <a:off x="9246016" y="5721374"/>
                <a:ext cx="175320" cy="64368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993EB3A0-F2B4-4E9F-89E2-6ADF3009448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37016" y="5712374"/>
                  <a:ext cx="192960" cy="66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7708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81BC-C087-475E-B41F-3211F068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实现定时器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721B6-7C75-4AE1-9DC6-BCEB0471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获取当前时间：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millis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r>
              <a:rPr lang="zh-CN" altLang="en-US" dirty="0">
                <a:solidFill>
                  <a:schemeClr val="bg1"/>
                </a:solidFill>
              </a:rPr>
              <a:t>获取从开机到现在的毫秒数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micros()</a:t>
            </a:r>
            <a:r>
              <a:rPr lang="zh-CN" altLang="en-US" dirty="0">
                <a:solidFill>
                  <a:schemeClr val="bg1"/>
                </a:solidFill>
              </a:rPr>
              <a:t>获取从开机到现在的微秒秒数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unsigned long </a:t>
            </a:r>
            <a:r>
              <a:rPr lang="en-US" altLang="zh-CN" dirty="0" err="1">
                <a:solidFill>
                  <a:schemeClr val="bg1"/>
                </a:solidFill>
              </a:rPr>
              <a:t>currentTime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millis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Serial.println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currentTime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8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81BC-C087-475E-B41F-3211F068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实现定时器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721B6-7C75-4AE1-9DC6-BCEB0471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一个定时器变量，把它表示到哪个时间结束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一个标记变量，表示定时是否在计时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每次重置的时候，把定时器变量重置为当前时间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延时长度，并将标记变量设置为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如果在计时（标记为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），检测当前时间是否大于等于定时器变量，如果是，定时结束，将标记变量置为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66966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B95D0C-77D6-4DE5-A73F-2C133B9E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831" y="-617"/>
            <a:ext cx="5607170" cy="6861921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9EB1203-521E-4210-9363-2DFB625FA8DB}"/>
              </a:ext>
            </a:extLst>
          </p:cNvPr>
          <p:cNvGrpSpPr/>
          <p:nvPr/>
        </p:nvGrpSpPr>
        <p:grpSpPr>
          <a:xfrm>
            <a:off x="3662056" y="1222454"/>
            <a:ext cx="248040" cy="260280"/>
            <a:chOff x="3662056" y="1222454"/>
            <a:chExt cx="24804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E30AD234-19CE-4E30-A54E-7234A448C4D4}"/>
                    </a:ext>
                  </a:extLst>
                </p14:cNvPr>
                <p14:cNvContentPartPr/>
                <p14:nvPr/>
              </p14:nvContentPartPr>
              <p14:xfrm>
                <a:off x="3662056" y="1222454"/>
                <a:ext cx="28080" cy="1814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E30AD234-19CE-4E30-A54E-7234A448C4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53416" y="1213454"/>
                  <a:ext cx="45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11721E4C-C0C3-4E15-B877-61DF9CC0C65A}"/>
                    </a:ext>
                  </a:extLst>
                </p14:cNvPr>
                <p14:cNvContentPartPr/>
                <p14:nvPr/>
              </p14:nvContentPartPr>
              <p14:xfrm>
                <a:off x="3739096" y="1314254"/>
                <a:ext cx="171000" cy="1684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11721E4C-C0C3-4E15-B877-61DF9CC0C6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0096" y="1305614"/>
                  <a:ext cx="18864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8EE7C8E-CB4D-41FE-9281-55F03F4D19AD}"/>
              </a:ext>
            </a:extLst>
          </p:cNvPr>
          <p:cNvGrpSpPr/>
          <p:nvPr/>
        </p:nvGrpSpPr>
        <p:grpSpPr>
          <a:xfrm>
            <a:off x="4551256" y="915374"/>
            <a:ext cx="271080" cy="732960"/>
            <a:chOff x="4551256" y="915374"/>
            <a:chExt cx="271080" cy="73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5C923E76-0307-45B0-95F8-B7FC1623B2AF}"/>
                    </a:ext>
                  </a:extLst>
                </p14:cNvPr>
                <p14:cNvContentPartPr/>
                <p14:nvPr/>
              </p14:nvContentPartPr>
              <p14:xfrm>
                <a:off x="4551256" y="915374"/>
                <a:ext cx="239400" cy="5299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5C923E76-0307-45B0-95F8-B7FC1623B2A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42256" y="906734"/>
                  <a:ext cx="2570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83A6A69C-67E0-4A36-999E-59E3C0837CE8}"/>
                    </a:ext>
                  </a:extLst>
                </p14:cNvPr>
                <p14:cNvContentPartPr/>
                <p14:nvPr/>
              </p14:nvContentPartPr>
              <p14:xfrm>
                <a:off x="4759696" y="1551854"/>
                <a:ext cx="62640" cy="964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83A6A69C-67E0-4A36-999E-59E3C0837C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51056" y="1542854"/>
                  <a:ext cx="8028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C021581-F374-4CCB-9352-70150FBA14BB}"/>
              </a:ext>
            </a:extLst>
          </p:cNvPr>
          <p:cNvGrpSpPr/>
          <p:nvPr/>
        </p:nvGrpSpPr>
        <p:grpSpPr>
          <a:xfrm>
            <a:off x="4017736" y="1091774"/>
            <a:ext cx="324720" cy="348120"/>
            <a:chOff x="4017736" y="1091774"/>
            <a:chExt cx="32472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FF751D1-282B-4D21-8DAE-AB1624D2D673}"/>
                    </a:ext>
                  </a:extLst>
                </p14:cNvPr>
                <p14:cNvContentPartPr/>
                <p14:nvPr/>
              </p14:nvContentPartPr>
              <p14:xfrm>
                <a:off x="4017736" y="1135334"/>
                <a:ext cx="90720" cy="3013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FF751D1-282B-4D21-8DAE-AB1624D2D6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08736" y="1126334"/>
                  <a:ext cx="1083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A3B0BC4-E973-4A7C-8A52-3103BE67F99F}"/>
                    </a:ext>
                  </a:extLst>
                </p14:cNvPr>
                <p14:cNvContentPartPr/>
                <p14:nvPr/>
              </p14:nvContentPartPr>
              <p14:xfrm>
                <a:off x="4073536" y="1241534"/>
                <a:ext cx="92520" cy="15732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A3B0BC4-E973-4A7C-8A52-3103BE67F9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64536" y="1232894"/>
                  <a:ext cx="110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F1268E71-043D-4145-BD79-E828AB70F173}"/>
                    </a:ext>
                  </a:extLst>
                </p14:cNvPr>
                <p14:cNvContentPartPr/>
                <p14:nvPr/>
              </p14:nvContentPartPr>
              <p14:xfrm>
                <a:off x="4059496" y="1312454"/>
                <a:ext cx="78120" cy="194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F1268E71-043D-4145-BD79-E828AB70F1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0856" y="1303814"/>
                  <a:ext cx="95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0BCEC5D-39FF-41A0-99DE-81300D70B81A}"/>
                    </a:ext>
                  </a:extLst>
                </p14:cNvPr>
                <p14:cNvContentPartPr/>
                <p14:nvPr/>
              </p14:nvContentPartPr>
              <p14:xfrm>
                <a:off x="4165696" y="1091774"/>
                <a:ext cx="176760" cy="3481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0BCEC5D-39FF-41A0-99DE-81300D70B8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56696" y="1082774"/>
                  <a:ext cx="1944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6BE13F5C-D03C-45A3-9997-FACC797F8F88}"/>
                    </a:ext>
                  </a:extLst>
                </p14:cNvPr>
                <p14:cNvContentPartPr/>
                <p14:nvPr/>
              </p14:nvContentPartPr>
              <p14:xfrm>
                <a:off x="4195216" y="1289414"/>
                <a:ext cx="88920" cy="367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6BE13F5C-D03C-45A3-9997-FACC797F8F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86216" y="1280774"/>
                  <a:ext cx="1065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CB5334E-1E20-461D-95E7-EBD9736B3EC6}"/>
              </a:ext>
            </a:extLst>
          </p:cNvPr>
          <p:cNvGrpSpPr/>
          <p:nvPr/>
        </p:nvGrpSpPr>
        <p:grpSpPr>
          <a:xfrm>
            <a:off x="1376056" y="1070894"/>
            <a:ext cx="2050920" cy="745920"/>
            <a:chOff x="1376056" y="1070894"/>
            <a:chExt cx="2050920" cy="7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98313F48-9611-423E-BB2B-7C835A2E36E6}"/>
                    </a:ext>
                  </a:extLst>
                </p14:cNvPr>
                <p14:cNvContentPartPr/>
                <p14:nvPr/>
              </p14:nvContentPartPr>
              <p14:xfrm>
                <a:off x="1533376" y="1312454"/>
                <a:ext cx="31680" cy="280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98313F48-9611-423E-BB2B-7C835A2E36E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24736" y="1303814"/>
                  <a:ext cx="49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DA1CD24-4B41-4D24-93E3-92C35F0785D8}"/>
                    </a:ext>
                  </a:extLst>
                </p14:cNvPr>
                <p14:cNvContentPartPr/>
                <p14:nvPr/>
              </p14:nvContentPartPr>
              <p14:xfrm>
                <a:off x="1376056" y="1422254"/>
                <a:ext cx="466200" cy="3308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DA1CD24-4B41-4D24-93E3-92C35F0785D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67056" y="1413254"/>
                  <a:ext cx="4838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4CF717B2-BBAF-4221-B055-739981C5FC73}"/>
                    </a:ext>
                  </a:extLst>
                </p14:cNvPr>
                <p14:cNvContentPartPr/>
                <p14:nvPr/>
              </p14:nvContentPartPr>
              <p14:xfrm>
                <a:off x="1616176" y="1263854"/>
                <a:ext cx="235800" cy="3088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4CF717B2-BBAF-4221-B055-739981C5FC7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7176" y="1254854"/>
                  <a:ext cx="2534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165EBD3-34B5-41F2-84E4-A90DDC71F79D}"/>
                    </a:ext>
                  </a:extLst>
                </p14:cNvPr>
                <p14:cNvContentPartPr/>
                <p14:nvPr/>
              </p14:nvContentPartPr>
              <p14:xfrm>
                <a:off x="2070496" y="1202294"/>
                <a:ext cx="47880" cy="1620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165EBD3-34B5-41F2-84E4-A90DDC71F79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61496" y="1193654"/>
                  <a:ext cx="65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1796BF9A-6410-4A8A-950D-59278421D3B3}"/>
                    </a:ext>
                  </a:extLst>
                </p14:cNvPr>
                <p14:cNvContentPartPr/>
                <p14:nvPr/>
              </p14:nvContentPartPr>
              <p14:xfrm>
                <a:off x="2118376" y="1193654"/>
                <a:ext cx="103680" cy="1587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1796BF9A-6410-4A8A-950D-59278421D3B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09736" y="1184654"/>
                  <a:ext cx="121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D2FD028-A5E1-4766-976D-744338F6F302}"/>
                    </a:ext>
                  </a:extLst>
                </p14:cNvPr>
                <p14:cNvContentPartPr/>
                <p14:nvPr/>
              </p14:nvContentPartPr>
              <p14:xfrm>
                <a:off x="2138536" y="1291214"/>
                <a:ext cx="42840" cy="10332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D2FD028-A5E1-4766-976D-744338F6F30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29536" y="1282574"/>
                  <a:ext cx="60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2D349F69-A01A-42BC-A8FD-675FA2100DEB}"/>
                    </a:ext>
                  </a:extLst>
                </p14:cNvPr>
                <p14:cNvContentPartPr/>
                <p14:nvPr/>
              </p14:nvContentPartPr>
              <p14:xfrm>
                <a:off x="1995616" y="1437014"/>
                <a:ext cx="313560" cy="2944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2D349F69-A01A-42BC-A8FD-675FA2100D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86616" y="1428014"/>
                  <a:ext cx="331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5010D91-314E-4823-9FD5-4A03A141E63B}"/>
                    </a:ext>
                  </a:extLst>
                </p14:cNvPr>
                <p14:cNvContentPartPr/>
                <p14:nvPr/>
              </p14:nvContentPartPr>
              <p14:xfrm>
                <a:off x="2071216" y="1560134"/>
                <a:ext cx="370440" cy="853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5010D91-314E-4823-9FD5-4A03A141E63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62216" y="1551494"/>
                  <a:ext cx="388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1BB563BC-F8D0-4C0A-BB4D-9C422106C11F}"/>
                    </a:ext>
                  </a:extLst>
                </p14:cNvPr>
                <p14:cNvContentPartPr/>
                <p14:nvPr/>
              </p14:nvContentPartPr>
              <p14:xfrm>
                <a:off x="2454616" y="1100054"/>
                <a:ext cx="194760" cy="6116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1BB563BC-F8D0-4C0A-BB4D-9C422106C1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45616" y="1091054"/>
                  <a:ext cx="2124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5DBB8263-6179-4878-B01F-A8FF6016FAF9}"/>
                    </a:ext>
                  </a:extLst>
                </p14:cNvPr>
                <p14:cNvContentPartPr/>
                <p14:nvPr/>
              </p14:nvContentPartPr>
              <p14:xfrm>
                <a:off x="2626696" y="1278254"/>
                <a:ext cx="143280" cy="2160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5DBB8263-6179-4878-B01F-A8FF6016FAF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17696" y="1269254"/>
                  <a:ext cx="160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5A9CDB7D-2D21-46D6-B289-0328A463782A}"/>
                    </a:ext>
                  </a:extLst>
                </p14:cNvPr>
                <p14:cNvContentPartPr/>
                <p14:nvPr/>
              </p14:nvContentPartPr>
              <p14:xfrm>
                <a:off x="3095056" y="1168454"/>
                <a:ext cx="79200" cy="2916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5A9CDB7D-2D21-46D6-B289-0328A463782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86416" y="1159814"/>
                  <a:ext cx="968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C858326C-EFCA-45EF-8D4B-D5D84405BAA3}"/>
                    </a:ext>
                  </a:extLst>
                </p14:cNvPr>
                <p14:cNvContentPartPr/>
                <p14:nvPr/>
              </p14:nvContentPartPr>
              <p14:xfrm>
                <a:off x="3193336" y="1070894"/>
                <a:ext cx="233640" cy="7459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C858326C-EFCA-45EF-8D4B-D5D84405BA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84696" y="1062254"/>
                  <a:ext cx="25128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B3CFCFD0-ACC4-4DAB-8798-4C0FB439B79E}"/>
                    </a:ext>
                  </a:extLst>
                </p14:cNvPr>
                <p14:cNvContentPartPr/>
                <p14:nvPr/>
              </p14:nvContentPartPr>
              <p14:xfrm>
                <a:off x="2764576" y="1168814"/>
                <a:ext cx="188640" cy="35928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B3CFCFD0-ACC4-4DAB-8798-4C0FB439B7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55936" y="1159814"/>
                  <a:ext cx="20628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B3BC302-6DB8-4A0D-B0AA-CE133EF93194}"/>
              </a:ext>
            </a:extLst>
          </p:cNvPr>
          <p:cNvGrpSpPr/>
          <p:nvPr/>
        </p:nvGrpSpPr>
        <p:grpSpPr>
          <a:xfrm>
            <a:off x="1937296" y="2096894"/>
            <a:ext cx="2696400" cy="936000"/>
            <a:chOff x="1937296" y="2096894"/>
            <a:chExt cx="2696400" cy="9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3CA88CB8-941F-4F3C-85DD-C25139358410}"/>
                    </a:ext>
                  </a:extLst>
                </p14:cNvPr>
                <p14:cNvContentPartPr/>
                <p14:nvPr/>
              </p14:nvContentPartPr>
              <p14:xfrm>
                <a:off x="1937296" y="2576054"/>
                <a:ext cx="174600" cy="45684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3CA88CB8-941F-4F3C-85DD-C2513935841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28656" y="2567054"/>
                  <a:ext cx="1922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87C545F6-4781-46A1-BBDE-3762A7CCFEBE}"/>
                    </a:ext>
                  </a:extLst>
                </p14:cNvPr>
                <p14:cNvContentPartPr/>
                <p14:nvPr/>
              </p14:nvContentPartPr>
              <p14:xfrm>
                <a:off x="2308456" y="2526374"/>
                <a:ext cx="109800" cy="262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87C545F6-4781-46A1-BBDE-3762A7CCFEB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99816" y="2517374"/>
                  <a:ext cx="127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46265FFA-B6FE-411A-8D25-5E99C9AA76E2}"/>
                    </a:ext>
                  </a:extLst>
                </p14:cNvPr>
                <p14:cNvContentPartPr/>
                <p14:nvPr/>
              </p14:nvContentPartPr>
              <p14:xfrm>
                <a:off x="2234656" y="2574254"/>
                <a:ext cx="259920" cy="44784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46265FFA-B6FE-411A-8D25-5E99C9AA76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26016" y="2565614"/>
                  <a:ext cx="2775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BF507864-F9E5-46CA-B7A1-16E14E1D5F7F}"/>
                    </a:ext>
                  </a:extLst>
                </p14:cNvPr>
                <p14:cNvContentPartPr/>
                <p14:nvPr/>
              </p14:nvContentPartPr>
              <p14:xfrm>
                <a:off x="2467936" y="2704214"/>
                <a:ext cx="136080" cy="15876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BF507864-F9E5-46CA-B7A1-16E14E1D5F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58936" y="2695574"/>
                  <a:ext cx="153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FF85B165-0DCD-4B9C-B31C-7323511CAE80}"/>
                    </a:ext>
                  </a:extLst>
                </p14:cNvPr>
                <p14:cNvContentPartPr/>
                <p14:nvPr/>
              </p14:nvContentPartPr>
              <p14:xfrm>
                <a:off x="2730016" y="2513414"/>
                <a:ext cx="42840" cy="2448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FF85B165-0DCD-4B9C-B31C-7323511CAE8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21376" y="2504774"/>
                  <a:ext cx="60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9934E0D8-420F-477F-9A88-90421B7F2956}"/>
                    </a:ext>
                  </a:extLst>
                </p14:cNvPr>
                <p14:cNvContentPartPr/>
                <p14:nvPr/>
              </p14:nvContentPartPr>
              <p14:xfrm>
                <a:off x="2754496" y="2338454"/>
                <a:ext cx="134640" cy="27108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9934E0D8-420F-477F-9A88-90421B7F29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45496" y="2329814"/>
                  <a:ext cx="1522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C5E9ED54-1674-4AA3-933F-A35BF5D14FB7}"/>
                    </a:ext>
                  </a:extLst>
                </p14:cNvPr>
                <p14:cNvContentPartPr/>
                <p14:nvPr/>
              </p14:nvContentPartPr>
              <p14:xfrm>
                <a:off x="2937736" y="2352134"/>
                <a:ext cx="88920" cy="20844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C5E9ED54-1674-4AA3-933F-A35BF5D14FB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29096" y="2343134"/>
                  <a:ext cx="106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ACEEE8BD-7DC2-484A-A206-BB35607D0608}"/>
                    </a:ext>
                  </a:extLst>
                </p14:cNvPr>
                <p14:cNvContentPartPr/>
                <p14:nvPr/>
              </p14:nvContentPartPr>
              <p14:xfrm>
                <a:off x="2788696" y="2566334"/>
                <a:ext cx="246600" cy="27972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ACEEE8BD-7DC2-484A-A206-BB35607D06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80056" y="2557334"/>
                  <a:ext cx="264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07F518AB-DED9-45E5-8143-95D6298BF4EC}"/>
                    </a:ext>
                  </a:extLst>
                </p14:cNvPr>
                <p14:cNvContentPartPr/>
                <p14:nvPr/>
              </p14:nvContentPartPr>
              <p14:xfrm>
                <a:off x="2960776" y="2690894"/>
                <a:ext cx="178920" cy="4392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07F518AB-DED9-45E5-8143-95D6298BF4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52136" y="2682254"/>
                  <a:ext cx="196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B124C8E8-3BAE-4078-8ED9-C2F594970ECF}"/>
                    </a:ext>
                  </a:extLst>
                </p14:cNvPr>
                <p14:cNvContentPartPr/>
                <p14:nvPr/>
              </p14:nvContentPartPr>
              <p14:xfrm>
                <a:off x="3304216" y="2229374"/>
                <a:ext cx="72000" cy="219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B124C8E8-3BAE-4078-8ED9-C2F594970EC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295216" y="2220734"/>
                  <a:ext cx="89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392D83AB-7288-4E36-A214-2CED49CEAC8E}"/>
                    </a:ext>
                  </a:extLst>
                </p14:cNvPr>
                <p14:cNvContentPartPr/>
                <p14:nvPr/>
              </p14:nvContentPartPr>
              <p14:xfrm>
                <a:off x="3304936" y="2272214"/>
                <a:ext cx="184320" cy="1785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392D83AB-7288-4E36-A214-2CED49CEAC8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95936" y="2263214"/>
                  <a:ext cx="201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05333A9C-54C0-4B09-849B-9E8939CD4680}"/>
                    </a:ext>
                  </a:extLst>
                </p14:cNvPr>
                <p14:cNvContentPartPr/>
                <p14:nvPr/>
              </p14:nvContentPartPr>
              <p14:xfrm>
                <a:off x="3253816" y="2366174"/>
                <a:ext cx="298800" cy="2462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05333A9C-54C0-4B09-849B-9E8939CD468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45176" y="2357534"/>
                  <a:ext cx="316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1E26D878-6646-47C6-93C0-3A979F010781}"/>
                    </a:ext>
                  </a:extLst>
                </p14:cNvPr>
                <p14:cNvContentPartPr/>
                <p14:nvPr/>
              </p14:nvContentPartPr>
              <p14:xfrm>
                <a:off x="3457576" y="2486414"/>
                <a:ext cx="100080" cy="28188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1E26D878-6646-47C6-93C0-3A979F01078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48576" y="2477414"/>
                  <a:ext cx="1177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8EE7DFB3-1AF4-42F3-9236-F85FD975678F}"/>
                    </a:ext>
                  </a:extLst>
                </p14:cNvPr>
                <p14:cNvContentPartPr/>
                <p14:nvPr/>
              </p14:nvContentPartPr>
              <p14:xfrm>
                <a:off x="3583576" y="2559494"/>
                <a:ext cx="126360" cy="7200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8EE7DFB3-1AF4-42F3-9236-F85FD975678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574576" y="2550854"/>
                  <a:ext cx="144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F67C4F9E-069F-409B-9A27-E85BC8CA2AB7}"/>
                    </a:ext>
                  </a:extLst>
                </p14:cNvPr>
                <p14:cNvContentPartPr/>
                <p14:nvPr/>
              </p14:nvContentPartPr>
              <p14:xfrm>
                <a:off x="3754216" y="2245214"/>
                <a:ext cx="205920" cy="20232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F67C4F9E-069F-409B-9A27-E85BC8CA2AB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45576" y="2236574"/>
                  <a:ext cx="223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B8AD35F9-3092-4112-8885-5CC3117401EC}"/>
                    </a:ext>
                  </a:extLst>
                </p14:cNvPr>
                <p14:cNvContentPartPr/>
                <p14:nvPr/>
              </p14:nvContentPartPr>
              <p14:xfrm>
                <a:off x="3800296" y="2329814"/>
                <a:ext cx="187560" cy="29520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B8AD35F9-3092-4112-8885-5CC3117401E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791296" y="2320814"/>
                  <a:ext cx="2052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3ED0AD13-BC82-4149-9481-8327D2B0B71D}"/>
                    </a:ext>
                  </a:extLst>
                </p14:cNvPr>
                <p14:cNvContentPartPr/>
                <p14:nvPr/>
              </p14:nvContentPartPr>
              <p14:xfrm>
                <a:off x="3858976" y="2371934"/>
                <a:ext cx="87480" cy="16920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3ED0AD13-BC82-4149-9481-8327D2B0B71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50336" y="2362934"/>
                  <a:ext cx="105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9D193F94-61C1-4717-B6B2-865BD6A6FD4E}"/>
                    </a:ext>
                  </a:extLst>
                </p14:cNvPr>
                <p14:cNvContentPartPr/>
                <p14:nvPr/>
              </p14:nvContentPartPr>
              <p14:xfrm>
                <a:off x="4040776" y="2096894"/>
                <a:ext cx="144720" cy="25776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9D193F94-61C1-4717-B6B2-865BD6A6FD4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32136" y="2087894"/>
                  <a:ext cx="162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5B8DEE81-3F7F-429B-A2A0-DEB03B8126BB}"/>
                    </a:ext>
                  </a:extLst>
                </p14:cNvPr>
                <p14:cNvContentPartPr/>
                <p14:nvPr/>
              </p14:nvContentPartPr>
              <p14:xfrm>
                <a:off x="4027456" y="2294174"/>
                <a:ext cx="172800" cy="29376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5B8DEE81-3F7F-429B-A2A0-DEB03B8126B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18816" y="2285174"/>
                  <a:ext cx="190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ABE9DF69-C464-48D6-B956-F3CB8AF986C9}"/>
                    </a:ext>
                  </a:extLst>
                </p14:cNvPr>
                <p14:cNvContentPartPr/>
                <p14:nvPr/>
              </p14:nvContentPartPr>
              <p14:xfrm>
                <a:off x="4170376" y="2339894"/>
                <a:ext cx="125280" cy="26820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ABE9DF69-C464-48D6-B956-F3CB8AF986C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61376" y="2331254"/>
                  <a:ext cx="142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135A799A-BFC1-4B1E-865A-93DC65AD55F4}"/>
                    </a:ext>
                  </a:extLst>
                </p14:cNvPr>
                <p14:cNvContentPartPr/>
                <p14:nvPr/>
              </p14:nvContentPartPr>
              <p14:xfrm>
                <a:off x="4143736" y="2385974"/>
                <a:ext cx="159480" cy="11268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135A799A-BFC1-4B1E-865A-93DC65AD55F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34736" y="2376974"/>
                  <a:ext cx="177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F4F30B8B-7400-4403-A378-FBA049B008DF}"/>
                    </a:ext>
                  </a:extLst>
                </p14:cNvPr>
                <p14:cNvContentPartPr/>
                <p14:nvPr/>
              </p14:nvContentPartPr>
              <p14:xfrm>
                <a:off x="4455496" y="2109134"/>
                <a:ext cx="178200" cy="40824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F4F30B8B-7400-4403-A378-FBA049B008D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446856" y="2100134"/>
                  <a:ext cx="195840" cy="42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015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F1EB-2995-47DC-A1CB-A8858DCC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244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</a:rPr>
              <a:t>你已经学会了全部知识，那么。。</a:t>
            </a:r>
            <a:br>
              <a:rPr lang="en-US" altLang="zh-CN" sz="5400" b="1" dirty="0">
                <a:solidFill>
                  <a:schemeClr val="bg1"/>
                </a:solidFill>
              </a:rPr>
            </a:br>
            <a:r>
              <a:rPr lang="zh-CN" altLang="en-US" sz="5400" b="1" dirty="0">
                <a:solidFill>
                  <a:schemeClr val="bg1"/>
                </a:solidFill>
              </a:rPr>
              <a:t>加油！</a:t>
            </a:r>
          </a:p>
        </p:txBody>
      </p:sp>
    </p:spTree>
    <p:extLst>
      <p:ext uri="{BB962C8B-B14F-4D97-AF65-F5344CB8AC3E}">
        <p14:creationId xmlns:p14="http://schemas.microsoft.com/office/powerpoint/2010/main" val="312317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8690008-E597-4A8E-AF12-B8E95EE0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90" y="1973385"/>
            <a:ext cx="2911230" cy="29112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67BF8C-9B37-464B-B1B7-A9363F2F1915}"/>
              </a:ext>
            </a:extLst>
          </p:cNvPr>
          <p:cNvSpPr txBox="1"/>
          <p:nvPr/>
        </p:nvSpPr>
        <p:spPr>
          <a:xfrm>
            <a:off x="6217919" y="292116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初步</a:t>
            </a:r>
          </a:p>
        </p:txBody>
      </p:sp>
    </p:spTree>
    <p:extLst>
      <p:ext uri="{BB962C8B-B14F-4D97-AF65-F5344CB8AC3E}">
        <p14:creationId xmlns:p14="http://schemas.microsoft.com/office/powerpoint/2010/main" val="240942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426A8-7B12-4D7F-815B-52545FDF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8557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什么是</a:t>
            </a:r>
            <a:r>
              <a:rPr lang="en-US" altLang="zh-CN" b="1" dirty="0">
                <a:solidFill>
                  <a:schemeClr val="bg1"/>
                </a:solidFill>
              </a:rPr>
              <a:t>Arduino</a:t>
            </a:r>
            <a:r>
              <a:rPr lang="zh-CN" altLang="en-US" b="1" dirty="0">
                <a:solidFill>
                  <a:schemeClr val="bg1"/>
                </a:solidFill>
              </a:rPr>
              <a:t>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FCE9A-0AE8-42C7-9FB2-F5E954379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3332895"/>
            <a:ext cx="2419350" cy="17240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56A597-D95F-47B5-95CD-BCCB62EB25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"/>
          <a:stretch/>
        </p:blipFill>
        <p:spPr>
          <a:xfrm rot="259819">
            <a:off x="8287830" y="1871527"/>
            <a:ext cx="1201228" cy="15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9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134F48-B75E-46C5-AE12-AAFA4851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12" y="1815490"/>
            <a:ext cx="3253946" cy="2318756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BFDEF3FD-B42A-4488-B71A-6F5EACE2F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6942" y="1815490"/>
            <a:ext cx="3274829" cy="23187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6C21B5-3704-41AA-AC7D-2A6C67688F56}"/>
              </a:ext>
            </a:extLst>
          </p:cNvPr>
          <p:cNvSpPr txBox="1"/>
          <p:nvPr/>
        </p:nvSpPr>
        <p:spPr>
          <a:xfrm>
            <a:off x="5736767" y="2467035"/>
            <a:ext cx="718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+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13900E-81B9-47C0-986C-134F697E2A9F}"/>
              </a:ext>
            </a:extLst>
          </p:cNvPr>
          <p:cNvSpPr txBox="1"/>
          <p:nvPr/>
        </p:nvSpPr>
        <p:spPr>
          <a:xfrm>
            <a:off x="1742884" y="4467673"/>
            <a:ext cx="87062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Arduino is an open-source electronics platform 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based on easy-to-use hardware and software. 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It's intended for anyone making interactive projects.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0EF70DF-2A3F-42D4-B3CE-7B956FBFCB7D}"/>
                  </a:ext>
                </a:extLst>
              </p14:cNvPr>
              <p14:cNvContentPartPr/>
              <p14:nvPr/>
            </p14:nvContentPartPr>
            <p14:xfrm>
              <a:off x="722520" y="1648440"/>
              <a:ext cx="6755760" cy="2556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0EF70DF-2A3F-42D4-B3CE-7B956FBFCB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3160" y="1639080"/>
                <a:ext cx="6774480" cy="257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00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F1EB-2995-47DC-A1CB-A8858DCC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244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</a:rPr>
              <a:t>数字信号：</a:t>
            </a:r>
            <a:br>
              <a:rPr lang="en-US" altLang="zh-CN" sz="5400" b="1" dirty="0">
                <a:solidFill>
                  <a:schemeClr val="bg1"/>
                </a:solidFill>
              </a:rPr>
            </a:br>
            <a:r>
              <a:rPr lang="zh-CN" altLang="en-US" sz="5400" b="1" dirty="0">
                <a:solidFill>
                  <a:schemeClr val="bg1"/>
                </a:solidFill>
              </a:rPr>
              <a:t>电压，高低电平与二进制 </a:t>
            </a:r>
          </a:p>
        </p:txBody>
      </p:sp>
    </p:spTree>
    <p:extLst>
      <p:ext uri="{BB962C8B-B14F-4D97-AF65-F5344CB8AC3E}">
        <p14:creationId xmlns:p14="http://schemas.microsoft.com/office/powerpoint/2010/main" val="40542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5B1B4D-DA45-4EAB-80DE-54264E96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61" y="2108997"/>
            <a:ext cx="3704761" cy="264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73448044-1C84-4B7C-8ED2-9486F193EB46}"/>
                  </a:ext>
                </a:extLst>
              </p14:cNvPr>
              <p14:cNvContentPartPr/>
              <p14:nvPr/>
            </p14:nvContentPartPr>
            <p14:xfrm>
              <a:off x="9413056" y="666254"/>
              <a:ext cx="18360" cy="5544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73448044-1C84-4B7C-8ED2-9486F193EB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4416" y="657614"/>
                <a:ext cx="36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A89D9A17-B99E-4D6B-98C8-4DCD8A8F165B}"/>
                  </a:ext>
                </a:extLst>
              </p14:cNvPr>
              <p14:cNvContentPartPr/>
              <p14:nvPr/>
            </p14:nvContentPartPr>
            <p14:xfrm>
              <a:off x="9288496" y="461414"/>
              <a:ext cx="444600" cy="48564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A89D9A17-B99E-4D6B-98C8-4DCD8A8F16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79496" y="452774"/>
                <a:ext cx="46224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6BC1C5DA-C3AF-4E4C-BC76-28768C71AE28}"/>
                  </a:ext>
                </a:extLst>
              </p14:cNvPr>
              <p14:cNvContentPartPr/>
              <p14:nvPr/>
            </p14:nvContentPartPr>
            <p14:xfrm>
              <a:off x="8978896" y="967574"/>
              <a:ext cx="485280" cy="48132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6BC1C5DA-C3AF-4E4C-BC76-28768C71AE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0256" y="958574"/>
                <a:ext cx="5029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04C2000F-902E-4416-A6E1-7CF449E780A8}"/>
                  </a:ext>
                </a:extLst>
              </p14:cNvPr>
              <p14:cNvContentPartPr/>
              <p14:nvPr/>
            </p14:nvContentPartPr>
            <p14:xfrm>
              <a:off x="9391816" y="1327574"/>
              <a:ext cx="38520" cy="3466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04C2000F-902E-4416-A6E1-7CF449E780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83176" y="1318934"/>
                <a:ext cx="561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A2583CB0-8797-47C3-8EF3-650CA779B395}"/>
                  </a:ext>
                </a:extLst>
              </p14:cNvPr>
              <p14:cNvContentPartPr/>
              <p14:nvPr/>
            </p14:nvContentPartPr>
            <p14:xfrm>
              <a:off x="9031096" y="1675334"/>
              <a:ext cx="356400" cy="23544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A2583CB0-8797-47C3-8EF3-650CA779B3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22096" y="1666694"/>
                <a:ext cx="3740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A0760EE-0903-4868-AAF9-6E22867446B2}"/>
                  </a:ext>
                </a:extLst>
              </p14:cNvPr>
              <p14:cNvContentPartPr/>
              <p14:nvPr/>
            </p14:nvContentPartPr>
            <p14:xfrm>
              <a:off x="9195256" y="1677134"/>
              <a:ext cx="226080" cy="31968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A0760EE-0903-4868-AAF9-6E22867446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86256" y="1668494"/>
                <a:ext cx="2437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C8EE7DA9-A172-4B6B-8C90-E84D0852BB40}"/>
                  </a:ext>
                </a:extLst>
              </p14:cNvPr>
              <p14:cNvContentPartPr/>
              <p14:nvPr/>
            </p14:nvContentPartPr>
            <p14:xfrm>
              <a:off x="8751016" y="1525934"/>
              <a:ext cx="380160" cy="410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C8EE7DA9-A172-4B6B-8C90-E84D0852BB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42376" y="1516934"/>
                <a:ext cx="3978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7E22E18C-20EF-47FF-974B-D05AE48E0646}"/>
                  </a:ext>
                </a:extLst>
              </p14:cNvPr>
              <p14:cNvContentPartPr/>
              <p14:nvPr/>
            </p14:nvContentPartPr>
            <p14:xfrm>
              <a:off x="8757136" y="1519814"/>
              <a:ext cx="343080" cy="2052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7E22E18C-20EF-47FF-974B-D05AE48E06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48496" y="1511174"/>
                <a:ext cx="3607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38F21D9A-FD62-4362-B0BD-06CF63570799}"/>
                  </a:ext>
                </a:extLst>
              </p14:cNvPr>
              <p14:cNvContentPartPr/>
              <p14:nvPr/>
            </p14:nvContentPartPr>
            <p14:xfrm>
              <a:off x="8800336" y="1496414"/>
              <a:ext cx="309960" cy="2664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38F21D9A-FD62-4362-B0BD-06CF635707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91336" y="1487414"/>
                <a:ext cx="327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C2EE4D28-8441-4B09-91F5-825D59DC515B}"/>
                  </a:ext>
                </a:extLst>
              </p14:cNvPr>
              <p14:cNvContentPartPr/>
              <p14:nvPr/>
            </p14:nvContentPartPr>
            <p14:xfrm>
              <a:off x="8805016" y="1491734"/>
              <a:ext cx="313560" cy="1476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C2EE4D28-8441-4B09-91F5-825D59DC51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96376" y="1483094"/>
                <a:ext cx="3312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3B51A123-9CA3-40AF-8B6A-080AB7CEA298}"/>
                  </a:ext>
                </a:extLst>
              </p14:cNvPr>
              <p14:cNvContentPartPr/>
              <p14:nvPr/>
            </p14:nvContentPartPr>
            <p14:xfrm>
              <a:off x="9847216" y="1069814"/>
              <a:ext cx="153720" cy="29160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3B51A123-9CA3-40AF-8B6A-080AB7CEA2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8576" y="1060814"/>
                <a:ext cx="1713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6798A39D-491F-42A2-BC11-F7C774D39513}"/>
                  </a:ext>
                </a:extLst>
              </p14:cNvPr>
              <p14:cNvContentPartPr/>
              <p14:nvPr/>
            </p14:nvContentPartPr>
            <p14:xfrm>
              <a:off x="10037656" y="943094"/>
              <a:ext cx="174240" cy="44028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6798A39D-491F-42A2-BC11-F7C774D395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28656" y="934454"/>
                <a:ext cx="19188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F2B59A24-43A3-4968-BD9B-9D3E257A5EBA}"/>
                  </a:ext>
                </a:extLst>
              </p14:cNvPr>
              <p14:cNvContentPartPr/>
              <p14:nvPr/>
            </p14:nvContentPartPr>
            <p14:xfrm>
              <a:off x="10204696" y="1225334"/>
              <a:ext cx="185760" cy="3996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F2B59A24-43A3-4968-BD9B-9D3E257A5E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95696" y="1216334"/>
                <a:ext cx="2034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DFC645F5-99AE-46D7-9B0B-64CC781366BE}"/>
                  </a:ext>
                </a:extLst>
              </p14:cNvPr>
              <p14:cNvContentPartPr/>
              <p14:nvPr/>
            </p14:nvContentPartPr>
            <p14:xfrm>
              <a:off x="9306496" y="428294"/>
              <a:ext cx="416160" cy="20340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DFC645F5-99AE-46D7-9B0B-64CC781366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97496" y="419654"/>
                <a:ext cx="4338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2DABF36D-87EF-430F-8654-A25806FA2ECC}"/>
                  </a:ext>
                </a:extLst>
              </p14:cNvPr>
              <p14:cNvContentPartPr/>
              <p14:nvPr/>
            </p14:nvContentPartPr>
            <p14:xfrm>
              <a:off x="9281656" y="430454"/>
              <a:ext cx="469080" cy="25092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2DABF36D-87EF-430F-8654-A25806FA2EC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73016" y="421454"/>
                <a:ext cx="4867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EA934E39-8F4B-4757-AF32-3D14AEDC6C8B}"/>
                  </a:ext>
                </a:extLst>
              </p14:cNvPr>
              <p14:cNvContentPartPr/>
              <p14:nvPr/>
            </p14:nvContentPartPr>
            <p14:xfrm>
              <a:off x="9591616" y="575534"/>
              <a:ext cx="83880" cy="8928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EA934E39-8F4B-4757-AF32-3D14AEDC6C8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82616" y="566894"/>
                <a:ext cx="1015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DE87BE9F-263D-4208-B59A-C976F818F68B}"/>
                  </a:ext>
                </a:extLst>
              </p14:cNvPr>
              <p14:cNvContentPartPr/>
              <p14:nvPr/>
            </p14:nvContentPartPr>
            <p14:xfrm>
              <a:off x="9491896" y="519374"/>
              <a:ext cx="227880" cy="15732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DE87BE9F-263D-4208-B59A-C976F818F6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82896" y="510374"/>
                <a:ext cx="2455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92211BFE-CE8B-4D42-865C-BC20308E001E}"/>
                  </a:ext>
                </a:extLst>
              </p14:cNvPr>
              <p14:cNvContentPartPr/>
              <p14:nvPr/>
            </p14:nvContentPartPr>
            <p14:xfrm>
              <a:off x="9662176" y="507494"/>
              <a:ext cx="56160" cy="12096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92211BFE-CE8B-4D42-865C-BC20308E001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53176" y="498854"/>
                <a:ext cx="738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85CD8DE5-7565-4412-8D2C-83D247449E1A}"/>
                  </a:ext>
                </a:extLst>
              </p14:cNvPr>
              <p14:cNvContentPartPr/>
              <p14:nvPr/>
            </p14:nvContentPartPr>
            <p14:xfrm>
              <a:off x="9486856" y="514334"/>
              <a:ext cx="82080" cy="7380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85CD8DE5-7565-4412-8D2C-83D247449E1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78216" y="505694"/>
                <a:ext cx="997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E43B0D9E-8690-44C3-BF0E-6B4018AD0FBB}"/>
                  </a:ext>
                </a:extLst>
              </p14:cNvPr>
              <p14:cNvContentPartPr/>
              <p14:nvPr/>
            </p14:nvContentPartPr>
            <p14:xfrm>
              <a:off x="9311536" y="474374"/>
              <a:ext cx="199080" cy="9900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E43B0D9E-8690-44C3-BF0E-6B4018AD0F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02536" y="465734"/>
                <a:ext cx="2167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C2F75D9B-92D6-4B55-83AF-A4FE3AD31918}"/>
                  </a:ext>
                </a:extLst>
              </p14:cNvPr>
              <p14:cNvContentPartPr/>
              <p14:nvPr/>
            </p14:nvContentPartPr>
            <p14:xfrm>
              <a:off x="9442936" y="463934"/>
              <a:ext cx="239760" cy="13608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C2F75D9B-92D6-4B55-83AF-A4FE3AD3191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33936" y="454934"/>
                <a:ext cx="2574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136DC53F-717D-4E3C-96D7-1854DA249BAD}"/>
                  </a:ext>
                </a:extLst>
              </p14:cNvPr>
              <p14:cNvContentPartPr/>
              <p14:nvPr/>
            </p14:nvContentPartPr>
            <p14:xfrm>
              <a:off x="9624376" y="636734"/>
              <a:ext cx="82080" cy="8244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136DC53F-717D-4E3C-96D7-1854DA249BA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15376" y="628094"/>
                <a:ext cx="997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A8096810-B9C6-4633-9A76-A2E9F723B93C}"/>
                  </a:ext>
                </a:extLst>
              </p14:cNvPr>
              <p14:cNvContentPartPr/>
              <p14:nvPr/>
            </p14:nvContentPartPr>
            <p14:xfrm>
              <a:off x="9706096" y="616934"/>
              <a:ext cx="16560" cy="7416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A8096810-B9C6-4633-9A76-A2E9F723B93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97456" y="607934"/>
                <a:ext cx="342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801035B2-2386-4C23-9D2E-665B11A0B347}"/>
                  </a:ext>
                </a:extLst>
              </p14:cNvPr>
              <p14:cNvContentPartPr/>
              <p14:nvPr/>
            </p14:nvContentPartPr>
            <p14:xfrm>
              <a:off x="9682336" y="538094"/>
              <a:ext cx="37800" cy="11124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801035B2-2386-4C23-9D2E-665B11A0B34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73336" y="529094"/>
                <a:ext cx="55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30804CE7-9E11-4B12-8F96-97A1723F2B85}"/>
                  </a:ext>
                </a:extLst>
              </p14:cNvPr>
              <p14:cNvContentPartPr/>
              <p14:nvPr/>
            </p14:nvContentPartPr>
            <p14:xfrm>
              <a:off x="9693136" y="504254"/>
              <a:ext cx="24120" cy="13068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30804CE7-9E11-4B12-8F96-97A1723F2B8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84496" y="495254"/>
                <a:ext cx="41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3AD9368B-1F91-4882-8326-0CB2B602B28A}"/>
                  </a:ext>
                </a:extLst>
              </p14:cNvPr>
              <p14:cNvContentPartPr/>
              <p14:nvPr/>
            </p14:nvContentPartPr>
            <p14:xfrm>
              <a:off x="2477656" y="4790054"/>
              <a:ext cx="13320" cy="95904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3AD9368B-1F91-4882-8326-0CB2B602B28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68656" y="4781054"/>
                <a:ext cx="30960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A492E3DE-E400-4FE3-A0E6-A3D4F3EEBEFC}"/>
                  </a:ext>
                </a:extLst>
              </p14:cNvPr>
              <p14:cNvContentPartPr/>
              <p14:nvPr/>
            </p14:nvContentPartPr>
            <p14:xfrm>
              <a:off x="2446336" y="2294174"/>
              <a:ext cx="325080" cy="376200"/>
            </p14:xfrm>
          </p:contentPart>
        </mc:Choice>
        <mc:Fallback xmlns=""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A492E3DE-E400-4FE3-A0E6-A3D4F3EEBEF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37336" y="2285534"/>
                <a:ext cx="3427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7F99E279-28DF-401E-83B8-9A3EC94BAE42}"/>
                  </a:ext>
                </a:extLst>
              </p14:cNvPr>
              <p14:cNvContentPartPr/>
              <p14:nvPr/>
            </p14:nvContentPartPr>
            <p14:xfrm>
              <a:off x="2067256" y="4111094"/>
              <a:ext cx="853200" cy="91404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7F99E279-28DF-401E-83B8-9A3EC94BAE4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58616" y="4102454"/>
                <a:ext cx="87084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07B2F35B-DBFB-4EAD-AEC3-BA16A03DD0F4}"/>
                  </a:ext>
                </a:extLst>
              </p14:cNvPr>
              <p14:cNvContentPartPr/>
              <p14:nvPr/>
            </p14:nvContentPartPr>
            <p14:xfrm>
              <a:off x="2187496" y="4332854"/>
              <a:ext cx="246240" cy="40536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07B2F35B-DBFB-4EAD-AEC3-BA16A03DD0F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78496" y="4324214"/>
                <a:ext cx="2638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13AE54B4-4141-4064-B391-63070427C48E}"/>
                  </a:ext>
                </a:extLst>
              </p14:cNvPr>
              <p14:cNvContentPartPr/>
              <p14:nvPr/>
            </p14:nvContentPartPr>
            <p14:xfrm>
              <a:off x="2247976" y="4315574"/>
              <a:ext cx="610560" cy="45432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13AE54B4-4141-4064-B391-63070427C48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39336" y="4306574"/>
                <a:ext cx="6282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8330C18D-0F2C-446A-84E0-EA4FAA781573}"/>
                  </a:ext>
                </a:extLst>
              </p14:cNvPr>
              <p14:cNvContentPartPr/>
              <p14:nvPr/>
            </p14:nvContentPartPr>
            <p14:xfrm>
              <a:off x="2148256" y="4749374"/>
              <a:ext cx="627840" cy="4212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8330C18D-0F2C-446A-84E0-EA4FAA7815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39256" y="4740734"/>
                <a:ext cx="6454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965B7D6A-7145-4F85-8C67-E328BAF045DB}"/>
                  </a:ext>
                </a:extLst>
              </p14:cNvPr>
              <p14:cNvContentPartPr/>
              <p14:nvPr/>
            </p14:nvContentPartPr>
            <p14:xfrm>
              <a:off x="1565056" y="3945134"/>
              <a:ext cx="237960" cy="395280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965B7D6A-7145-4F85-8C67-E328BAF045D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56056" y="3936494"/>
                <a:ext cx="2556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AEE3B71A-C09C-457F-835F-F4597360EB32}"/>
                  </a:ext>
                </a:extLst>
              </p14:cNvPr>
              <p14:cNvContentPartPr/>
              <p14:nvPr/>
            </p14:nvContentPartPr>
            <p14:xfrm>
              <a:off x="1530496" y="3925694"/>
              <a:ext cx="132840" cy="16092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AEE3B71A-C09C-457F-835F-F4597360EB3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21496" y="3916694"/>
                <a:ext cx="1504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611D7F31-A73B-40A5-A310-5E471DCD5F2A}"/>
                  </a:ext>
                </a:extLst>
              </p14:cNvPr>
              <p14:cNvContentPartPr/>
              <p14:nvPr/>
            </p14:nvContentPartPr>
            <p14:xfrm>
              <a:off x="1751536" y="3748214"/>
              <a:ext cx="252720" cy="40968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611D7F31-A73B-40A5-A310-5E471DCD5F2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42536" y="3739574"/>
                <a:ext cx="2703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84756C04-3FF2-45E5-9081-E3C3ED396679}"/>
                  </a:ext>
                </a:extLst>
              </p14:cNvPr>
              <p14:cNvContentPartPr/>
              <p14:nvPr/>
            </p14:nvContentPartPr>
            <p14:xfrm>
              <a:off x="1709056" y="3694214"/>
              <a:ext cx="170640" cy="14976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84756C04-3FF2-45E5-9081-E3C3ED3966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00056" y="3685214"/>
                <a:ext cx="1882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7239961D-329F-4871-814E-0C5CE17E90D4}"/>
                  </a:ext>
                </a:extLst>
              </p14:cNvPr>
              <p14:cNvContentPartPr/>
              <p14:nvPr/>
            </p14:nvContentPartPr>
            <p14:xfrm>
              <a:off x="2533096" y="2605214"/>
              <a:ext cx="49680" cy="1574640"/>
            </p14:xfrm>
          </p:contentPart>
        </mc:Choice>
        <mc:Fallback xmlns=""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7239961D-329F-4871-814E-0C5CE17E90D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24096" y="2596574"/>
                <a:ext cx="67320" cy="15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BD8A8952-5FF2-44B1-9D82-65A6957DAF0C}"/>
                  </a:ext>
                </a:extLst>
              </p14:cNvPr>
              <p14:cNvContentPartPr/>
              <p14:nvPr/>
            </p14:nvContentPartPr>
            <p14:xfrm>
              <a:off x="2503576" y="4073654"/>
              <a:ext cx="29160" cy="256680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BD8A8952-5FF2-44B1-9D82-65A6957DAF0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94936" y="4064654"/>
                <a:ext cx="468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2D52F90F-E3DB-43D2-BF3F-6C4A73503A53}"/>
                  </a:ext>
                </a:extLst>
              </p14:cNvPr>
              <p14:cNvContentPartPr/>
              <p14:nvPr/>
            </p14:nvContentPartPr>
            <p14:xfrm>
              <a:off x="2679256" y="3825974"/>
              <a:ext cx="174240" cy="47880"/>
            </p14:xfrm>
          </p:contentPart>
        </mc:Choice>
        <mc:Fallback xmlns=""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2D52F90F-E3DB-43D2-BF3F-6C4A73503A5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70256" y="3816974"/>
                <a:ext cx="1918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928817B5-1759-41CC-BB95-D714FE44DD86}"/>
                  </a:ext>
                </a:extLst>
              </p14:cNvPr>
              <p14:cNvContentPartPr/>
              <p14:nvPr/>
            </p14:nvContentPartPr>
            <p14:xfrm>
              <a:off x="2764216" y="3741014"/>
              <a:ext cx="54360" cy="27720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928817B5-1759-41CC-BB95-D714FE44DD8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55216" y="3732374"/>
                <a:ext cx="720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BC122895-2CBE-4432-9A98-E255CD01A6FE}"/>
                  </a:ext>
                </a:extLst>
              </p14:cNvPr>
              <p14:cNvContentPartPr/>
              <p14:nvPr/>
            </p14:nvContentPartPr>
            <p14:xfrm>
              <a:off x="2805256" y="4943054"/>
              <a:ext cx="174240" cy="31320"/>
            </p14:xfrm>
          </p:contentPart>
        </mc:Choice>
        <mc:Fallback xmlns=""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BC122895-2CBE-4432-9A98-E255CD01A6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96256" y="4934414"/>
                <a:ext cx="191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B7D6A53F-F2F1-4560-957E-EF7FD8BD0D4A}"/>
                  </a:ext>
                </a:extLst>
              </p14:cNvPr>
              <p14:cNvContentPartPr/>
              <p14:nvPr/>
            </p14:nvContentPartPr>
            <p14:xfrm>
              <a:off x="2500696" y="5685374"/>
              <a:ext cx="1714320" cy="7812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B7D6A53F-F2F1-4560-957E-EF7FD8BD0D4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91696" y="5676734"/>
                <a:ext cx="17319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DAEC77DB-954E-4F96-A284-6140E4322729}"/>
                  </a:ext>
                </a:extLst>
              </p14:cNvPr>
              <p14:cNvContentPartPr/>
              <p14:nvPr/>
            </p14:nvContentPartPr>
            <p14:xfrm>
              <a:off x="4219336" y="4777094"/>
              <a:ext cx="21960" cy="918000"/>
            </p14:xfrm>
          </p:contentPart>
        </mc:Choice>
        <mc:Fallback xmlns=""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DAEC77DB-954E-4F96-A284-6140E432272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10336" y="4768454"/>
                <a:ext cx="3960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69CD9468-071A-4D3C-A17B-DFB6DBC00D14}"/>
                  </a:ext>
                </a:extLst>
              </p14:cNvPr>
              <p14:cNvContentPartPr/>
              <p14:nvPr/>
            </p14:nvContentPartPr>
            <p14:xfrm>
              <a:off x="4053736" y="4106774"/>
              <a:ext cx="39960" cy="593280"/>
            </p14:xfrm>
          </p:contentPart>
        </mc:Choice>
        <mc:Fallback xmlns=""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69CD9468-071A-4D3C-A17B-DFB6DBC00D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44736" y="4098134"/>
                <a:ext cx="5760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8" name="墨迹 117">
                <a:extLst>
                  <a:ext uri="{FF2B5EF4-FFF2-40B4-BE49-F238E27FC236}">
                    <a16:creationId xmlns:a16="http://schemas.microsoft.com/office/drawing/2014/main" id="{B793FBE0-E64E-48C1-8782-DDCF0432E49B}"/>
                  </a:ext>
                </a:extLst>
              </p14:cNvPr>
              <p14:cNvContentPartPr/>
              <p14:nvPr/>
            </p14:nvContentPartPr>
            <p14:xfrm>
              <a:off x="4035736" y="4111094"/>
              <a:ext cx="264240" cy="720000"/>
            </p14:xfrm>
          </p:contentPart>
        </mc:Choice>
        <mc:Fallback xmlns="">
          <p:pic>
            <p:nvPicPr>
              <p:cNvPr id="118" name="墨迹 117">
                <a:extLst>
                  <a:ext uri="{FF2B5EF4-FFF2-40B4-BE49-F238E27FC236}">
                    <a16:creationId xmlns:a16="http://schemas.microsoft.com/office/drawing/2014/main" id="{B793FBE0-E64E-48C1-8782-DDCF0432E49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27096" y="4102094"/>
                <a:ext cx="28188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9" name="墨迹 118">
                <a:extLst>
                  <a:ext uri="{FF2B5EF4-FFF2-40B4-BE49-F238E27FC236}">
                    <a16:creationId xmlns:a16="http://schemas.microsoft.com/office/drawing/2014/main" id="{0E512F16-7B05-4300-8240-0081BAF97A4E}"/>
                  </a:ext>
                </a:extLst>
              </p14:cNvPr>
              <p14:cNvContentPartPr/>
              <p14:nvPr/>
            </p14:nvContentPartPr>
            <p14:xfrm>
              <a:off x="4063816" y="4764134"/>
              <a:ext cx="236520" cy="12240"/>
            </p14:xfrm>
          </p:contentPart>
        </mc:Choice>
        <mc:Fallback xmlns="">
          <p:pic>
            <p:nvPicPr>
              <p:cNvPr id="119" name="墨迹 118">
                <a:extLst>
                  <a:ext uri="{FF2B5EF4-FFF2-40B4-BE49-F238E27FC236}">
                    <a16:creationId xmlns:a16="http://schemas.microsoft.com/office/drawing/2014/main" id="{0E512F16-7B05-4300-8240-0081BAF97A4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54816" y="4755134"/>
                <a:ext cx="2541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FCB37DC5-77E8-4B61-85F3-A079F0E87F41}"/>
                  </a:ext>
                </a:extLst>
              </p14:cNvPr>
              <p14:cNvContentPartPr/>
              <p14:nvPr/>
            </p14:nvContentPartPr>
            <p14:xfrm>
              <a:off x="4067416" y="4112894"/>
              <a:ext cx="186840" cy="483840"/>
            </p14:xfrm>
          </p:contentPart>
        </mc:Choice>
        <mc:Fallback xmlns=""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FCB37DC5-77E8-4B61-85F3-A079F0E87F4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58416" y="4103894"/>
                <a:ext cx="2044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289EBB4F-5A7C-4437-BBF6-65846FC0A380}"/>
                  </a:ext>
                </a:extLst>
              </p14:cNvPr>
              <p14:cNvContentPartPr/>
              <p14:nvPr/>
            </p14:nvContentPartPr>
            <p14:xfrm>
              <a:off x="4096576" y="4169774"/>
              <a:ext cx="41760" cy="221400"/>
            </p14:xfrm>
          </p:contentPart>
        </mc:Choice>
        <mc:Fallback xmlns=""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289EBB4F-5A7C-4437-BBF6-65846FC0A38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87576" y="4161134"/>
                <a:ext cx="594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EF7E8701-9A03-4697-A1BF-ABB8236C0BE6}"/>
                  </a:ext>
                </a:extLst>
              </p14:cNvPr>
              <p14:cNvContentPartPr/>
              <p14:nvPr/>
            </p14:nvContentPartPr>
            <p14:xfrm>
              <a:off x="4124656" y="4215854"/>
              <a:ext cx="69120" cy="383760"/>
            </p14:xfrm>
          </p:contentPart>
        </mc:Choice>
        <mc:Fallback xmlns=""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EF7E8701-9A03-4697-A1BF-ABB8236C0BE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15656" y="4207214"/>
                <a:ext cx="86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AFEEA9EC-7682-4065-8859-43EC6916182E}"/>
                  </a:ext>
                </a:extLst>
              </p14:cNvPr>
              <p14:cNvContentPartPr/>
              <p14:nvPr/>
            </p14:nvContentPartPr>
            <p14:xfrm>
              <a:off x="4152016" y="4404134"/>
              <a:ext cx="51480" cy="339480"/>
            </p14:xfrm>
          </p:contentPart>
        </mc:Choice>
        <mc:Fallback xmlns=""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AFEEA9EC-7682-4065-8859-43EC6916182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43376" y="4395494"/>
                <a:ext cx="691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5B0F0A6B-9D52-49B8-8101-6E95CC74FE87}"/>
                  </a:ext>
                </a:extLst>
              </p14:cNvPr>
              <p14:cNvContentPartPr/>
              <p14:nvPr/>
            </p14:nvContentPartPr>
            <p14:xfrm>
              <a:off x="4207816" y="4622294"/>
              <a:ext cx="12240" cy="175320"/>
            </p14:xfrm>
          </p:contentPart>
        </mc:Choice>
        <mc:Fallback xmlns=""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5B0F0A6B-9D52-49B8-8101-6E95CC74FE8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99176" y="4613294"/>
                <a:ext cx="298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A8CAAF74-69EF-409F-968A-C35C1F2F0629}"/>
                  </a:ext>
                </a:extLst>
              </p14:cNvPr>
              <p14:cNvContentPartPr/>
              <p14:nvPr/>
            </p14:nvContentPartPr>
            <p14:xfrm>
              <a:off x="1300816" y="4900934"/>
              <a:ext cx="186840" cy="304920"/>
            </p14:xfrm>
          </p:contentPart>
        </mc:Choice>
        <mc:Fallback xmlns=""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A8CAAF74-69EF-409F-968A-C35C1F2F06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292176" y="4891934"/>
                <a:ext cx="2044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39CA9CD6-A428-4DB2-A5EA-258C0DDF03B3}"/>
                  </a:ext>
                </a:extLst>
              </p14:cNvPr>
              <p14:cNvContentPartPr/>
              <p14:nvPr/>
            </p14:nvContentPartPr>
            <p14:xfrm>
              <a:off x="1448056" y="4835414"/>
              <a:ext cx="106920" cy="51120"/>
            </p14:xfrm>
          </p:contentPart>
        </mc:Choice>
        <mc:Fallback xmlns=""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39CA9CD6-A428-4DB2-A5EA-258C0DDF03B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39056" y="4826774"/>
                <a:ext cx="1245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59878235-F8F4-46B4-A924-181968915C08}"/>
                  </a:ext>
                </a:extLst>
              </p14:cNvPr>
              <p14:cNvContentPartPr/>
              <p14:nvPr/>
            </p14:nvContentPartPr>
            <p14:xfrm>
              <a:off x="1481176" y="4878974"/>
              <a:ext cx="128520" cy="240840"/>
            </p14:xfrm>
          </p:contentPart>
        </mc:Choice>
        <mc:Fallback xmlns=""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59878235-F8F4-46B4-A924-181968915C0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72176" y="4870334"/>
                <a:ext cx="1461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39DEBC39-CE8E-4AC1-BBEB-773133853E52}"/>
                  </a:ext>
                </a:extLst>
              </p14:cNvPr>
              <p14:cNvContentPartPr/>
              <p14:nvPr/>
            </p14:nvContentPartPr>
            <p14:xfrm>
              <a:off x="1543096" y="4859174"/>
              <a:ext cx="187560" cy="25020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39DEBC39-CE8E-4AC1-BBEB-773133853E5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534456" y="4850174"/>
                <a:ext cx="2052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BA913152-E2EF-4E49-8DFD-A456668C5288}"/>
                  </a:ext>
                </a:extLst>
              </p14:cNvPr>
              <p14:cNvContentPartPr/>
              <p14:nvPr/>
            </p14:nvContentPartPr>
            <p14:xfrm>
              <a:off x="1656496" y="4807334"/>
              <a:ext cx="151200" cy="30636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BA913152-E2EF-4E49-8DFD-A456668C528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47496" y="4798694"/>
                <a:ext cx="1688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D91E3DBF-9EE7-415F-B290-1CC276BE6B6D}"/>
                  </a:ext>
                </a:extLst>
              </p14:cNvPr>
              <p14:cNvContentPartPr/>
              <p14:nvPr/>
            </p14:nvContentPartPr>
            <p14:xfrm>
              <a:off x="4525696" y="4568294"/>
              <a:ext cx="25200" cy="231120"/>
            </p14:xfrm>
          </p:contentPart>
        </mc:Choice>
        <mc:Fallback xmlns=""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D91E3DBF-9EE7-415F-B290-1CC276BE6B6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517056" y="4559654"/>
                <a:ext cx="428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FF35327D-8D54-4D94-888B-7EB76B3A8480}"/>
                  </a:ext>
                </a:extLst>
              </p14:cNvPr>
              <p14:cNvContentPartPr/>
              <p14:nvPr/>
            </p14:nvContentPartPr>
            <p14:xfrm>
              <a:off x="4524616" y="4490894"/>
              <a:ext cx="270360" cy="242280"/>
            </p14:xfrm>
          </p:contentPart>
        </mc:Choice>
        <mc:Fallback xmlns=""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FF35327D-8D54-4D94-888B-7EB76B3A848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15976" y="4482254"/>
                <a:ext cx="2880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5D294FFF-CBF1-40B0-A080-626A41D99E6F}"/>
                  </a:ext>
                </a:extLst>
              </p14:cNvPr>
              <p14:cNvContentPartPr/>
              <p14:nvPr/>
            </p14:nvContentPartPr>
            <p14:xfrm>
              <a:off x="4132576" y="2613494"/>
              <a:ext cx="45000" cy="152604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5D294FFF-CBF1-40B0-A080-626A41D99E6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23576" y="2604494"/>
                <a:ext cx="62640" cy="154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98980EF-4811-46B6-99FD-74E56F3CF9B3}"/>
              </a:ext>
            </a:extLst>
          </p:cNvPr>
          <p:cNvGrpSpPr/>
          <p:nvPr/>
        </p:nvGrpSpPr>
        <p:grpSpPr>
          <a:xfrm>
            <a:off x="2064376" y="329294"/>
            <a:ext cx="6185520" cy="2346120"/>
            <a:chOff x="2064376" y="329294"/>
            <a:chExt cx="6185520" cy="23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52D4D18B-3E8A-4783-A69B-D7243240110B}"/>
                    </a:ext>
                  </a:extLst>
                </p14:cNvPr>
                <p14:cNvContentPartPr/>
                <p14:nvPr/>
              </p14:nvContentPartPr>
              <p14:xfrm>
                <a:off x="2115136" y="1139654"/>
                <a:ext cx="27000" cy="14670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52D4D18B-3E8A-4783-A69B-D724324011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06496" y="1131014"/>
                  <a:ext cx="44640" cy="14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04F17A1D-6E67-4CDD-A1B5-01F04DD221CD}"/>
                    </a:ext>
                  </a:extLst>
                </p14:cNvPr>
                <p14:cNvContentPartPr/>
                <p14:nvPr/>
              </p14:nvContentPartPr>
              <p14:xfrm>
                <a:off x="2073736" y="1114814"/>
                <a:ext cx="2885400" cy="7560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04F17A1D-6E67-4CDD-A1B5-01F04DD221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65096" y="1106174"/>
                  <a:ext cx="2903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B65BE963-96C7-4937-A877-C8B59AF6A71E}"/>
                    </a:ext>
                  </a:extLst>
                </p14:cNvPr>
                <p14:cNvContentPartPr/>
                <p14:nvPr/>
              </p14:nvContentPartPr>
              <p14:xfrm>
                <a:off x="4910896" y="1173134"/>
                <a:ext cx="65160" cy="15022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B65BE963-96C7-4937-A877-C8B59AF6A7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02256" y="1164494"/>
                  <a:ext cx="82800" cy="15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78934C36-8B30-4AE3-8046-A48FD64BE3E2}"/>
                    </a:ext>
                  </a:extLst>
                </p14:cNvPr>
                <p14:cNvContentPartPr/>
                <p14:nvPr/>
              </p14:nvContentPartPr>
              <p14:xfrm>
                <a:off x="2064376" y="2608454"/>
                <a:ext cx="2948400" cy="277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78934C36-8B30-4AE3-8046-A48FD64BE3E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55736" y="2599814"/>
                  <a:ext cx="2966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2887898-0DD9-4B16-A4D3-6D473D8F7347}"/>
                    </a:ext>
                  </a:extLst>
                </p14:cNvPr>
                <p14:cNvContentPartPr/>
                <p14:nvPr/>
              </p14:nvContentPartPr>
              <p14:xfrm>
                <a:off x="2664136" y="1687574"/>
                <a:ext cx="143280" cy="4006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2887898-0DD9-4B16-A4D3-6D473D8F73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55136" y="1678574"/>
                  <a:ext cx="160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000D003-E2C6-4CFF-B37B-EA326CC258B0}"/>
                    </a:ext>
                  </a:extLst>
                </p14:cNvPr>
                <p14:cNvContentPartPr/>
                <p14:nvPr/>
              </p14:nvContentPartPr>
              <p14:xfrm>
                <a:off x="2656216" y="1705214"/>
                <a:ext cx="265680" cy="3891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000D003-E2C6-4CFF-B37B-EA326CC258B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47576" y="1696214"/>
                  <a:ext cx="283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D3C1D6D7-40DF-4621-94E9-7804B0B32856}"/>
                    </a:ext>
                  </a:extLst>
                </p14:cNvPr>
                <p14:cNvContentPartPr/>
                <p14:nvPr/>
              </p14:nvContentPartPr>
              <p14:xfrm>
                <a:off x="3000376" y="1877294"/>
                <a:ext cx="116640" cy="1882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D3C1D6D7-40DF-4621-94E9-7804B0B3285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91376" y="1868654"/>
                  <a:ext cx="134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723569A6-6F9C-4FD4-93B6-B44468A096FE}"/>
                    </a:ext>
                  </a:extLst>
                </p14:cNvPr>
                <p14:cNvContentPartPr/>
                <p14:nvPr/>
              </p14:nvContentPartPr>
              <p14:xfrm>
                <a:off x="3154456" y="1653734"/>
                <a:ext cx="165960" cy="4032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723569A6-6F9C-4FD4-93B6-B44468A096F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45816" y="1644734"/>
                  <a:ext cx="183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E513680A-52C9-4A0C-AADC-8E2F9EF592C3}"/>
                    </a:ext>
                  </a:extLst>
                </p14:cNvPr>
                <p14:cNvContentPartPr/>
                <p14:nvPr/>
              </p14:nvContentPartPr>
              <p14:xfrm>
                <a:off x="3330856" y="1886654"/>
                <a:ext cx="143280" cy="1591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E513680A-52C9-4A0C-AADC-8E2F9EF592C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22216" y="1878014"/>
                  <a:ext cx="1609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20BA2A08-21AB-429B-B732-3A306AE862DB}"/>
                    </a:ext>
                  </a:extLst>
                </p14:cNvPr>
                <p14:cNvContentPartPr/>
                <p14:nvPr/>
              </p14:nvContentPartPr>
              <p14:xfrm>
                <a:off x="3521656" y="1821134"/>
                <a:ext cx="57240" cy="2232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20BA2A08-21AB-429B-B732-3A306AE862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13016" y="1812494"/>
                  <a:ext cx="74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64D497C-BA81-4CDA-BEDE-3882FDAA6B33}"/>
                    </a:ext>
                  </a:extLst>
                </p14:cNvPr>
                <p14:cNvContentPartPr/>
                <p14:nvPr/>
              </p14:nvContentPartPr>
              <p14:xfrm>
                <a:off x="3610216" y="1905374"/>
                <a:ext cx="286560" cy="1346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64D497C-BA81-4CDA-BEDE-3882FDAA6B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01216" y="1896734"/>
                  <a:ext cx="304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DEE5BD63-0773-459C-9B39-4AC8A735A1DE}"/>
                    </a:ext>
                  </a:extLst>
                </p14:cNvPr>
                <p14:cNvContentPartPr/>
                <p14:nvPr/>
              </p14:nvContentPartPr>
              <p14:xfrm>
                <a:off x="4982896" y="785774"/>
                <a:ext cx="1593720" cy="7009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DEE5BD63-0773-459C-9B39-4AC8A735A1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74256" y="776774"/>
                  <a:ext cx="161136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639DAA9-9FD5-4BF0-8FA7-A8ABA8302D66}"/>
                    </a:ext>
                  </a:extLst>
                </p14:cNvPr>
                <p14:cNvContentPartPr/>
                <p14:nvPr/>
              </p14:nvContentPartPr>
              <p14:xfrm>
                <a:off x="4954096" y="857054"/>
                <a:ext cx="1688400" cy="71712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639DAA9-9FD5-4BF0-8FA7-A8ABA8302D6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45096" y="848414"/>
                  <a:ext cx="1706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7EE6A8F-6BEA-4A6C-8527-109DAFB94D33}"/>
                    </a:ext>
                  </a:extLst>
                </p14:cNvPr>
                <p14:cNvContentPartPr/>
                <p14:nvPr/>
              </p14:nvContentPartPr>
              <p14:xfrm>
                <a:off x="6563296" y="390134"/>
                <a:ext cx="100080" cy="112032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7EE6A8F-6BEA-4A6C-8527-109DAFB94D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54656" y="381134"/>
                  <a:ext cx="11772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91E3CFE9-7339-4EFA-A871-7CDBE5523A3D}"/>
                    </a:ext>
                  </a:extLst>
                </p14:cNvPr>
                <p14:cNvContentPartPr/>
                <p14:nvPr/>
              </p14:nvContentPartPr>
              <p14:xfrm>
                <a:off x="6655096" y="329294"/>
                <a:ext cx="554040" cy="12333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91E3CFE9-7339-4EFA-A871-7CDBE5523A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46456" y="320294"/>
                  <a:ext cx="571680" cy="12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4EA61A1-2B91-4BEE-8476-DC11B3FFD4BE}"/>
                    </a:ext>
                  </a:extLst>
                </p14:cNvPr>
                <p14:cNvContentPartPr/>
                <p14:nvPr/>
              </p14:nvContentPartPr>
              <p14:xfrm>
                <a:off x="6638896" y="1534214"/>
                <a:ext cx="504720" cy="500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4EA61A1-2B91-4BEE-8476-DC11B3FFD4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29896" y="1525574"/>
                  <a:ext cx="522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F30ED343-B5EE-40B8-A7B1-3C8745082F8A}"/>
                    </a:ext>
                  </a:extLst>
                </p14:cNvPr>
                <p14:cNvContentPartPr/>
                <p14:nvPr/>
              </p14:nvContentPartPr>
              <p14:xfrm>
                <a:off x="6837256" y="823214"/>
                <a:ext cx="177120" cy="1569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F30ED343-B5EE-40B8-A7B1-3C8745082F8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28256" y="814574"/>
                  <a:ext cx="194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7BD1528-40A9-4CBC-8B2B-418FEEAF5BDB}"/>
                    </a:ext>
                  </a:extLst>
                </p14:cNvPr>
                <p14:cNvContentPartPr/>
                <p14:nvPr/>
              </p14:nvContentPartPr>
              <p14:xfrm>
                <a:off x="7405336" y="1249094"/>
                <a:ext cx="844560" cy="147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7BD1528-40A9-4CBC-8B2B-418FEEAF5BD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96696" y="1240094"/>
                  <a:ext cx="862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714AB08A-D871-4DDB-A05A-F8E0D2D7D3FF}"/>
                    </a:ext>
                  </a:extLst>
                </p14:cNvPr>
                <p14:cNvContentPartPr/>
                <p14:nvPr/>
              </p14:nvContentPartPr>
              <p14:xfrm>
                <a:off x="7802056" y="1289414"/>
                <a:ext cx="11880" cy="2408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714AB08A-D871-4DDB-A05A-F8E0D2D7D3F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93416" y="1280774"/>
                  <a:ext cx="295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80767145-3D8C-48A2-94A6-A3700DEAA58E}"/>
                    </a:ext>
                  </a:extLst>
                </p14:cNvPr>
                <p14:cNvContentPartPr/>
                <p14:nvPr/>
              </p14:nvContentPartPr>
              <p14:xfrm>
                <a:off x="7618816" y="1518374"/>
                <a:ext cx="506520" cy="4500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80767145-3D8C-48A2-94A6-A3700DEAA5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09816" y="1509734"/>
                  <a:ext cx="524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D8E81FE-1364-472F-9F9A-B600900C7C86}"/>
                    </a:ext>
                  </a:extLst>
                </p14:cNvPr>
                <p14:cNvContentPartPr/>
                <p14:nvPr/>
              </p14:nvContentPartPr>
              <p14:xfrm>
                <a:off x="7400656" y="584534"/>
                <a:ext cx="37800" cy="7488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D8E81FE-1364-472F-9F9A-B600900C7C8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91656" y="575894"/>
                  <a:ext cx="5544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916640D1-10B3-4300-9D4A-15E84E744306}"/>
                    </a:ext>
                  </a:extLst>
                </p14:cNvPr>
                <p14:cNvContentPartPr/>
                <p14:nvPr/>
              </p14:nvContentPartPr>
              <p14:xfrm>
                <a:off x="7424776" y="530894"/>
                <a:ext cx="818280" cy="72288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916640D1-10B3-4300-9D4A-15E84E7443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16136" y="521894"/>
                  <a:ext cx="83592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040FD398-6F39-4D5D-88DF-A61D239F1599}"/>
                    </a:ext>
                  </a:extLst>
                </p14:cNvPr>
                <p14:cNvContentPartPr/>
                <p14:nvPr/>
              </p14:nvContentPartPr>
              <p14:xfrm>
                <a:off x="7592176" y="769214"/>
                <a:ext cx="30240" cy="3135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040FD398-6F39-4D5D-88DF-A61D239F15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83176" y="760574"/>
                  <a:ext cx="47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47E27519-2083-404F-8DED-79E95617EF53}"/>
                    </a:ext>
                  </a:extLst>
                </p14:cNvPr>
                <p14:cNvContentPartPr/>
                <p14:nvPr/>
              </p14:nvContentPartPr>
              <p14:xfrm>
                <a:off x="7584256" y="760934"/>
                <a:ext cx="127440" cy="17640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47E27519-2083-404F-8DED-79E95617EF5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75256" y="752294"/>
                  <a:ext cx="145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F64CCBBB-9AF6-447D-B14C-FCAF1CD2D31A}"/>
                    </a:ext>
                  </a:extLst>
                </p14:cNvPr>
                <p14:cNvContentPartPr/>
                <p14:nvPr/>
              </p14:nvContentPartPr>
              <p14:xfrm>
                <a:off x="7846336" y="780014"/>
                <a:ext cx="162720" cy="23580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F64CCBBB-9AF6-447D-B14C-FCAF1CD2D31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37336" y="771014"/>
                  <a:ext cx="180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15708B22-3AAF-42ED-B070-BAF5F84BEAF0}"/>
                    </a:ext>
                  </a:extLst>
                </p14:cNvPr>
                <p14:cNvContentPartPr/>
                <p14:nvPr/>
              </p14:nvContentPartPr>
              <p14:xfrm>
                <a:off x="4539016" y="1363934"/>
                <a:ext cx="16560" cy="29592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15708B22-3AAF-42ED-B070-BAF5F84BEA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30376" y="1355294"/>
                  <a:ext cx="34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A3EC5CDE-96A4-40CE-8AFD-DBC77BBA251F}"/>
                    </a:ext>
                  </a:extLst>
                </p14:cNvPr>
                <p14:cNvContentPartPr/>
                <p14:nvPr/>
              </p14:nvContentPartPr>
              <p14:xfrm>
                <a:off x="4539016" y="1342334"/>
                <a:ext cx="390240" cy="38484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A3EC5CDE-96A4-40CE-8AFD-DBC77BBA251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30376" y="1333334"/>
                  <a:ext cx="4078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012EBE90-03AD-4632-AD13-C0045A982833}"/>
                    </a:ext>
                  </a:extLst>
                </p14:cNvPr>
                <p14:cNvContentPartPr/>
                <p14:nvPr/>
              </p14:nvContentPartPr>
              <p14:xfrm>
                <a:off x="4550536" y="1667054"/>
                <a:ext cx="387360" cy="2520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012EBE90-03AD-4632-AD13-C0045A98283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41896" y="1658054"/>
                  <a:ext cx="405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C1EECF1E-1A5D-4414-802E-4022D3C49D6A}"/>
                    </a:ext>
                  </a:extLst>
                </p14:cNvPr>
                <p14:cNvContentPartPr/>
                <p14:nvPr/>
              </p14:nvContentPartPr>
              <p14:xfrm>
                <a:off x="4922416" y="1474454"/>
                <a:ext cx="41400" cy="1548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C1EECF1E-1A5D-4414-802E-4022D3C49D6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13776" y="1465454"/>
                  <a:ext cx="59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DB1CA6AC-9FE7-4EAB-96E2-FA72B05347AD}"/>
                    </a:ext>
                  </a:extLst>
                </p14:cNvPr>
                <p14:cNvContentPartPr/>
                <p14:nvPr/>
              </p14:nvContentPartPr>
              <p14:xfrm>
                <a:off x="4924936" y="1544654"/>
                <a:ext cx="4680" cy="324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DB1CA6AC-9FE7-4EAB-96E2-FA72B05347A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15936" y="1535654"/>
                  <a:ext cx="22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E5A310C4-0487-4E79-9187-F7D88EE6027D}"/>
                    </a:ext>
                  </a:extLst>
                </p14:cNvPr>
                <p14:cNvContentPartPr/>
                <p14:nvPr/>
              </p14:nvContentPartPr>
              <p14:xfrm>
                <a:off x="5379256" y="1004654"/>
                <a:ext cx="191160" cy="28836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E5A310C4-0487-4E79-9187-F7D88EE602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70256" y="995654"/>
                  <a:ext cx="208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445B32B1-B244-49DB-8163-7001D8193CA9}"/>
                    </a:ext>
                  </a:extLst>
                </p14:cNvPr>
                <p14:cNvContentPartPr/>
                <p14:nvPr/>
              </p14:nvContentPartPr>
              <p14:xfrm>
                <a:off x="5640976" y="1008254"/>
                <a:ext cx="96120" cy="20304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445B32B1-B244-49DB-8163-7001D8193CA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32336" y="999254"/>
                  <a:ext cx="113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5D20932C-6C92-418F-9AC2-C887C8BF1ED6}"/>
                    </a:ext>
                  </a:extLst>
                </p14:cNvPr>
                <p14:cNvContentPartPr/>
                <p14:nvPr/>
              </p14:nvContentPartPr>
              <p14:xfrm>
                <a:off x="5765176" y="994214"/>
                <a:ext cx="28080" cy="18396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5D20932C-6C92-418F-9AC2-C887C8BF1ED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56176" y="985214"/>
                  <a:ext cx="45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98413B6B-B082-4E7F-87C8-5726C54EF5D7}"/>
                    </a:ext>
                  </a:extLst>
                </p14:cNvPr>
                <p14:cNvContentPartPr/>
                <p14:nvPr/>
              </p14:nvContentPartPr>
              <p14:xfrm>
                <a:off x="5725936" y="936614"/>
                <a:ext cx="189720" cy="25884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98413B6B-B082-4E7F-87C8-5726C54EF5D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17296" y="927974"/>
                  <a:ext cx="207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5A3FAA0D-1CF4-4567-A91E-AC5DF9F9F6D2}"/>
                    </a:ext>
                  </a:extLst>
                </p14:cNvPr>
                <p14:cNvContentPartPr/>
                <p14:nvPr/>
              </p14:nvContentPartPr>
              <p14:xfrm>
                <a:off x="2506456" y="2387774"/>
                <a:ext cx="141480" cy="24048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5A3FAA0D-1CF4-4567-A91E-AC5DF9F9F6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97816" y="2379134"/>
                  <a:ext cx="159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C1C87A6C-B0FC-47CE-83EC-2DEDEF735E20}"/>
                    </a:ext>
                  </a:extLst>
                </p14:cNvPr>
                <p14:cNvContentPartPr/>
                <p14:nvPr/>
              </p14:nvContentPartPr>
              <p14:xfrm>
                <a:off x="2559376" y="2403974"/>
                <a:ext cx="108720" cy="36720"/>
              </p14:xfrm>
            </p:contentPart>
          </mc:Choice>
          <mc:Fallback xmlns=""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C1C87A6C-B0FC-47CE-83EC-2DEDEF735E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50376" y="2394974"/>
                  <a:ext cx="126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8C7732FC-12CD-4075-82A6-A782C6956FC5}"/>
                    </a:ext>
                  </a:extLst>
                </p14:cNvPr>
                <p14:cNvContentPartPr/>
                <p14:nvPr/>
              </p14:nvContentPartPr>
              <p14:xfrm>
                <a:off x="3922696" y="2331974"/>
                <a:ext cx="124560" cy="213480"/>
              </p14:xfrm>
            </p:contentPart>
          </mc:Choice>
          <mc:Fallback xmlns=""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8C7732FC-12CD-4075-82A6-A782C6956FC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14056" y="2322974"/>
                  <a:ext cx="142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FC79AE83-52A6-4E0E-ABC3-D56BCF28508B}"/>
                    </a:ext>
                  </a:extLst>
                </p14:cNvPr>
                <p14:cNvContentPartPr/>
                <p14:nvPr/>
              </p14:nvContentPartPr>
              <p14:xfrm>
                <a:off x="3977056" y="2399654"/>
                <a:ext cx="116640" cy="23400"/>
              </p14:xfrm>
            </p:contentPart>
          </mc:Choice>
          <mc:Fallback xmlns=""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FC79AE83-52A6-4E0E-ABC3-D56BCF28508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68416" y="2391014"/>
                  <a:ext cx="134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255527B0-491B-40A3-91AD-A870C53E856B}"/>
                    </a:ext>
                  </a:extLst>
                </p14:cNvPr>
                <p14:cNvContentPartPr/>
                <p14:nvPr/>
              </p14:nvContentPartPr>
              <p14:xfrm>
                <a:off x="4081096" y="2357174"/>
                <a:ext cx="145440" cy="178560"/>
              </p14:xfrm>
            </p:contentPart>
          </mc:Choice>
          <mc:Fallback xmlns=""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255527B0-491B-40A3-91AD-A870C53E856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72096" y="2348534"/>
                  <a:ext cx="163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6641466E-BD6F-4D80-AC44-379D68B89A7A}"/>
                    </a:ext>
                  </a:extLst>
                </p14:cNvPr>
                <p14:cNvContentPartPr/>
                <p14:nvPr/>
              </p14:nvContentPartPr>
              <p14:xfrm>
                <a:off x="4240216" y="2319734"/>
                <a:ext cx="18720" cy="179280"/>
              </p14:xfrm>
            </p:contentPart>
          </mc:Choice>
          <mc:Fallback xmlns=""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6641466E-BD6F-4D80-AC44-379D68B89A7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31576" y="2310734"/>
                  <a:ext cx="36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27C53650-DA03-408F-BB44-DD3612B68557}"/>
                    </a:ext>
                  </a:extLst>
                </p14:cNvPr>
                <p14:cNvContentPartPr/>
                <p14:nvPr/>
              </p14:nvContentPartPr>
              <p14:xfrm>
                <a:off x="4230856" y="2317934"/>
                <a:ext cx="113400" cy="191160"/>
              </p14:xfrm>
            </p:contentPart>
          </mc:Choice>
          <mc:Fallback xmlns=""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27C53650-DA03-408F-BB44-DD3612B6855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221856" y="2308934"/>
                  <a:ext cx="131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3" name="墨迹 152">
                  <a:extLst>
                    <a:ext uri="{FF2B5EF4-FFF2-40B4-BE49-F238E27FC236}">
                      <a16:creationId xmlns:a16="http://schemas.microsoft.com/office/drawing/2014/main" id="{5C8BBCA1-6011-4F71-8C1A-40873770C2BE}"/>
                    </a:ext>
                  </a:extLst>
                </p14:cNvPr>
                <p14:cNvContentPartPr/>
                <p14:nvPr/>
              </p14:nvContentPartPr>
              <p14:xfrm>
                <a:off x="3808576" y="2178254"/>
                <a:ext cx="626760" cy="489240"/>
              </p14:xfrm>
            </p:contentPart>
          </mc:Choice>
          <mc:Fallback xmlns="">
            <p:pic>
              <p:nvPicPr>
                <p:cNvPr id="153" name="墨迹 152">
                  <a:extLst>
                    <a:ext uri="{FF2B5EF4-FFF2-40B4-BE49-F238E27FC236}">
                      <a16:creationId xmlns:a16="http://schemas.microsoft.com/office/drawing/2014/main" id="{5C8BBCA1-6011-4F71-8C1A-40873770C2B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799576" y="2169614"/>
                  <a:ext cx="64440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AA8F7F69-64FC-4C37-82E6-1748AD1EC717}"/>
              </a:ext>
            </a:extLst>
          </p:cNvPr>
          <p:cNvGrpSpPr/>
          <p:nvPr/>
        </p:nvGrpSpPr>
        <p:grpSpPr>
          <a:xfrm>
            <a:off x="6254776" y="2673254"/>
            <a:ext cx="277560" cy="480240"/>
            <a:chOff x="6254776" y="2673254"/>
            <a:chExt cx="27756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5" name="墨迹 154">
                  <a:extLst>
                    <a:ext uri="{FF2B5EF4-FFF2-40B4-BE49-F238E27FC236}">
                      <a16:creationId xmlns:a16="http://schemas.microsoft.com/office/drawing/2014/main" id="{EDF00741-D1CC-424D-9E1A-20A3EFC1BEB2}"/>
                    </a:ext>
                  </a:extLst>
                </p14:cNvPr>
                <p14:cNvContentPartPr/>
                <p14:nvPr/>
              </p14:nvContentPartPr>
              <p14:xfrm>
                <a:off x="6322096" y="2673254"/>
                <a:ext cx="51480" cy="166320"/>
              </p14:xfrm>
            </p:contentPart>
          </mc:Choice>
          <mc:Fallback xmlns="">
            <p:pic>
              <p:nvPicPr>
                <p:cNvPr id="155" name="墨迹 154">
                  <a:extLst>
                    <a:ext uri="{FF2B5EF4-FFF2-40B4-BE49-F238E27FC236}">
                      <a16:creationId xmlns:a16="http://schemas.microsoft.com/office/drawing/2014/main" id="{EDF00741-D1CC-424D-9E1A-20A3EFC1BEB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13096" y="2664614"/>
                  <a:ext cx="69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9139CB51-7152-4EC3-860C-C14335F87AA9}"/>
                    </a:ext>
                  </a:extLst>
                </p14:cNvPr>
                <p14:cNvContentPartPr/>
                <p14:nvPr/>
              </p14:nvContentPartPr>
              <p14:xfrm>
                <a:off x="6254776" y="2799974"/>
                <a:ext cx="258120" cy="353520"/>
              </p14:xfrm>
            </p:contentPart>
          </mc:Choice>
          <mc:Fallback xmlns=""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9139CB51-7152-4EC3-860C-C14335F87AA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45776" y="2790974"/>
                  <a:ext cx="2757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9A844CF6-5DF8-48A8-9E7D-FD0E590E9D8C}"/>
                    </a:ext>
                  </a:extLst>
                </p14:cNvPr>
                <p14:cNvContentPartPr/>
                <p14:nvPr/>
              </p14:nvContentPartPr>
              <p14:xfrm>
                <a:off x="6254776" y="3008414"/>
                <a:ext cx="277560" cy="122760"/>
              </p14:xfrm>
            </p:contentPart>
          </mc:Choice>
          <mc:Fallback xmlns=""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9A844CF6-5DF8-48A8-9E7D-FD0E590E9D8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46136" y="2999414"/>
                  <a:ext cx="29520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154E9FE-D216-42C8-9727-962D9FFD607E}"/>
              </a:ext>
            </a:extLst>
          </p:cNvPr>
          <p:cNvGrpSpPr/>
          <p:nvPr/>
        </p:nvGrpSpPr>
        <p:grpSpPr>
          <a:xfrm>
            <a:off x="6830056" y="2753174"/>
            <a:ext cx="199080" cy="279360"/>
            <a:chOff x="6830056" y="2753174"/>
            <a:chExt cx="19908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BC55897D-0915-4C56-9425-2E41A7F7AEBD}"/>
                    </a:ext>
                  </a:extLst>
                </p14:cNvPr>
                <p14:cNvContentPartPr/>
                <p14:nvPr/>
              </p14:nvContentPartPr>
              <p14:xfrm>
                <a:off x="6830056" y="2753174"/>
                <a:ext cx="181080" cy="279360"/>
              </p14:xfrm>
            </p:contentPart>
          </mc:Choice>
          <mc:Fallback xmlns=""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BC55897D-0915-4C56-9425-2E41A7F7AEB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21416" y="2744534"/>
                  <a:ext cx="1987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8D9B2936-11B7-4E57-BE16-D581939030D9}"/>
                    </a:ext>
                  </a:extLst>
                </p14:cNvPr>
                <p14:cNvContentPartPr/>
                <p14:nvPr/>
              </p14:nvContentPartPr>
              <p14:xfrm>
                <a:off x="6877936" y="2787374"/>
                <a:ext cx="151200" cy="37800"/>
              </p14:xfrm>
            </p:contentPart>
          </mc:Choice>
          <mc:Fallback xmlns=""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8D9B2936-11B7-4E57-BE16-D581939030D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69296" y="2778374"/>
                  <a:ext cx="16884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C74EEB4E-F754-4E98-A6A0-19993B158233}"/>
              </a:ext>
            </a:extLst>
          </p:cNvPr>
          <p:cNvGrpSpPr/>
          <p:nvPr/>
        </p:nvGrpSpPr>
        <p:grpSpPr>
          <a:xfrm>
            <a:off x="7384456" y="2632934"/>
            <a:ext cx="281520" cy="414360"/>
            <a:chOff x="7384456" y="2632934"/>
            <a:chExt cx="28152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D27E6E19-F3A6-4D52-9357-8D62A547CFF1}"/>
                    </a:ext>
                  </a:extLst>
                </p14:cNvPr>
                <p14:cNvContentPartPr/>
                <p14:nvPr/>
              </p14:nvContentPartPr>
              <p14:xfrm>
                <a:off x="7384456" y="2806814"/>
                <a:ext cx="281520" cy="240480"/>
              </p14:xfrm>
            </p:contentPart>
          </mc:Choice>
          <mc:Fallback xmlns=""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D27E6E19-F3A6-4D52-9357-8D62A547CFF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75456" y="2797814"/>
                  <a:ext cx="299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6E977470-8A01-43B3-8C56-1582917180CA}"/>
                    </a:ext>
                  </a:extLst>
                </p14:cNvPr>
                <p14:cNvContentPartPr/>
                <p14:nvPr/>
              </p14:nvContentPartPr>
              <p14:xfrm>
                <a:off x="7407496" y="2632934"/>
                <a:ext cx="186840" cy="352800"/>
              </p14:xfrm>
            </p:contentPart>
          </mc:Choice>
          <mc:Fallback xmlns=""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6E977470-8A01-43B3-8C56-1582917180C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98496" y="2623934"/>
                  <a:ext cx="2044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51538084-2989-4F10-86C0-DC6EFF072B7E}"/>
                    </a:ext>
                  </a:extLst>
                </p14:cNvPr>
                <p14:cNvContentPartPr/>
                <p14:nvPr/>
              </p14:nvContentPartPr>
              <p14:xfrm>
                <a:off x="7424776" y="2730494"/>
                <a:ext cx="69480" cy="35640"/>
              </p14:xfrm>
            </p:contentPart>
          </mc:Choice>
          <mc:Fallback xmlns="">
            <p:pic>
              <p:nvPicPr>
                <p:cNvPr id="164" name="墨迹 163">
                  <a:extLst>
                    <a:ext uri="{FF2B5EF4-FFF2-40B4-BE49-F238E27FC236}">
                      <a16:creationId xmlns:a16="http://schemas.microsoft.com/office/drawing/2014/main" id="{51538084-2989-4F10-86C0-DC6EFF072B7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16136" y="2721494"/>
                  <a:ext cx="871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F9009873-C932-4DBD-802C-9E116DACB22B}"/>
              </a:ext>
            </a:extLst>
          </p:cNvPr>
          <p:cNvGrpSpPr/>
          <p:nvPr/>
        </p:nvGrpSpPr>
        <p:grpSpPr>
          <a:xfrm>
            <a:off x="7952896" y="2610974"/>
            <a:ext cx="2003400" cy="573840"/>
            <a:chOff x="7952896" y="2610974"/>
            <a:chExt cx="2003400" cy="5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2E55B185-24D5-4CB8-AAC0-069F6A3AAF3C}"/>
                    </a:ext>
                  </a:extLst>
                </p14:cNvPr>
                <p14:cNvContentPartPr/>
                <p14:nvPr/>
              </p14:nvContentPartPr>
              <p14:xfrm>
                <a:off x="7959736" y="2610974"/>
                <a:ext cx="183960" cy="154800"/>
              </p14:xfrm>
            </p:contentPart>
          </mc:Choice>
          <mc:Fallback xmlns="">
            <p:pic>
              <p:nvPicPr>
                <p:cNvPr id="165" name="墨迹 164">
                  <a:extLst>
                    <a:ext uri="{FF2B5EF4-FFF2-40B4-BE49-F238E27FC236}">
                      <a16:creationId xmlns:a16="http://schemas.microsoft.com/office/drawing/2014/main" id="{2E55B185-24D5-4CB8-AAC0-069F6A3AAF3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950736" y="2602334"/>
                  <a:ext cx="201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6" name="墨迹 165">
                  <a:extLst>
                    <a:ext uri="{FF2B5EF4-FFF2-40B4-BE49-F238E27FC236}">
                      <a16:creationId xmlns:a16="http://schemas.microsoft.com/office/drawing/2014/main" id="{D69C5DB6-FA8D-4572-A650-2758C9BCE725}"/>
                    </a:ext>
                  </a:extLst>
                </p14:cNvPr>
                <p14:cNvContentPartPr/>
                <p14:nvPr/>
              </p14:nvContentPartPr>
              <p14:xfrm>
                <a:off x="8052976" y="2756414"/>
                <a:ext cx="96120" cy="117360"/>
              </p14:xfrm>
            </p:contentPart>
          </mc:Choice>
          <mc:Fallback xmlns="">
            <p:pic>
              <p:nvPicPr>
                <p:cNvPr id="166" name="墨迹 165">
                  <a:extLst>
                    <a:ext uri="{FF2B5EF4-FFF2-40B4-BE49-F238E27FC236}">
                      <a16:creationId xmlns:a16="http://schemas.microsoft.com/office/drawing/2014/main" id="{D69C5DB6-FA8D-4572-A650-2758C9BCE72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43976" y="2747414"/>
                  <a:ext cx="113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462A1B14-D727-4EAE-8C46-E5915FF7151F}"/>
                    </a:ext>
                  </a:extLst>
                </p14:cNvPr>
                <p14:cNvContentPartPr/>
                <p14:nvPr/>
              </p14:nvContentPartPr>
              <p14:xfrm>
                <a:off x="7952896" y="2853974"/>
                <a:ext cx="325800" cy="254160"/>
              </p14:xfrm>
            </p:contentPart>
          </mc:Choice>
          <mc:Fallback xmlns=""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462A1B14-D727-4EAE-8C46-E5915FF7151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944256" y="2845334"/>
                  <a:ext cx="343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B0FC3C6C-D355-4E4D-9BA2-A56E8EAB9354}"/>
                    </a:ext>
                  </a:extLst>
                </p14:cNvPr>
                <p14:cNvContentPartPr/>
                <p14:nvPr/>
              </p14:nvContentPartPr>
              <p14:xfrm>
                <a:off x="8059456" y="2938934"/>
                <a:ext cx="125640" cy="79920"/>
              </p14:xfrm>
            </p:contentPart>
          </mc:Choice>
          <mc:Fallback xmlns=""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B0FC3C6C-D355-4E4D-9BA2-A56E8EAB935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050816" y="2930294"/>
                  <a:ext cx="143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135528AE-83A7-4566-8777-31F11BAA410A}"/>
                    </a:ext>
                  </a:extLst>
                </p14:cNvPr>
                <p14:cNvContentPartPr/>
                <p14:nvPr/>
              </p14:nvContentPartPr>
              <p14:xfrm>
                <a:off x="8444656" y="2779814"/>
                <a:ext cx="47520" cy="185040"/>
              </p14:xfrm>
            </p:contentPart>
          </mc:Choice>
          <mc:Fallback xmlns=""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135528AE-83A7-4566-8777-31F11BAA410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36016" y="2771174"/>
                  <a:ext cx="65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7DF3CF74-016A-48F7-B90C-B09142D33037}"/>
                    </a:ext>
                  </a:extLst>
                </p14:cNvPr>
                <p14:cNvContentPartPr/>
                <p14:nvPr/>
              </p14:nvContentPartPr>
              <p14:xfrm>
                <a:off x="8549416" y="2751014"/>
                <a:ext cx="169560" cy="198720"/>
              </p14:xfrm>
            </p:contentPart>
          </mc:Choice>
          <mc:Fallback xmlns="">
            <p:pic>
              <p:nvPicPr>
                <p:cNvPr id="170" name="墨迹 169">
                  <a:extLst>
                    <a:ext uri="{FF2B5EF4-FFF2-40B4-BE49-F238E27FC236}">
                      <a16:creationId xmlns:a16="http://schemas.microsoft.com/office/drawing/2014/main" id="{7DF3CF74-016A-48F7-B90C-B09142D3303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540776" y="2742014"/>
                  <a:ext cx="187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B70B0A99-0FBD-4DA6-BCED-AA4554830075}"/>
                    </a:ext>
                  </a:extLst>
                </p14:cNvPr>
                <p14:cNvContentPartPr/>
                <p14:nvPr/>
              </p14:nvContentPartPr>
              <p14:xfrm>
                <a:off x="8505136" y="2839934"/>
                <a:ext cx="178920" cy="97200"/>
              </p14:xfrm>
            </p:contentPart>
          </mc:Choice>
          <mc:Fallback xmlns=""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B70B0A99-0FBD-4DA6-BCED-AA455483007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96496" y="2831294"/>
                  <a:ext cx="196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C1347D8A-6106-456C-976D-A8AAED09A6E4}"/>
                    </a:ext>
                  </a:extLst>
                </p14:cNvPr>
                <p14:cNvContentPartPr/>
                <p14:nvPr/>
              </p14:nvContentPartPr>
              <p14:xfrm>
                <a:off x="8605216" y="2628614"/>
                <a:ext cx="187200" cy="411120"/>
              </p14:xfrm>
            </p:contentPart>
          </mc:Choice>
          <mc:Fallback xmlns=""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C1347D8A-6106-456C-976D-A8AAED09A6E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96216" y="2619614"/>
                  <a:ext cx="2048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7C78C0E1-4ECF-46EE-B2BD-50ADAF4E2F4A}"/>
                    </a:ext>
                  </a:extLst>
                </p14:cNvPr>
                <p14:cNvContentPartPr/>
                <p14:nvPr/>
              </p14:nvContentPartPr>
              <p14:xfrm>
                <a:off x="8985016" y="2650214"/>
                <a:ext cx="149760" cy="37800"/>
              </p14:xfrm>
            </p:contentPart>
          </mc:Choice>
          <mc:Fallback xmlns=""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7C78C0E1-4ECF-46EE-B2BD-50ADAF4E2F4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976376" y="2641574"/>
                  <a:ext cx="167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15FFF251-8F1C-46D0-82E8-D86BCA361DA5}"/>
                    </a:ext>
                  </a:extLst>
                </p14:cNvPr>
                <p14:cNvContentPartPr/>
                <p14:nvPr/>
              </p14:nvContentPartPr>
              <p14:xfrm>
                <a:off x="8941456" y="2721134"/>
                <a:ext cx="265680" cy="244800"/>
              </p14:xfrm>
            </p:contentPart>
          </mc:Choice>
          <mc:Fallback xmlns=""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15FFF251-8F1C-46D0-82E8-D86BCA361DA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32456" y="2712494"/>
                  <a:ext cx="283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2B340348-3746-4843-B6A2-54BEBC15AB82}"/>
                    </a:ext>
                  </a:extLst>
                </p14:cNvPr>
                <p14:cNvContentPartPr/>
                <p14:nvPr/>
              </p14:nvContentPartPr>
              <p14:xfrm>
                <a:off x="9063856" y="2709614"/>
                <a:ext cx="37800" cy="475200"/>
              </p14:xfrm>
            </p:contentPart>
          </mc:Choice>
          <mc:Fallback xmlns=""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2B340348-3746-4843-B6A2-54BEBC15AB8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54856" y="2700974"/>
                  <a:ext cx="554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C6022441-0026-4E1E-8EAC-EB8C6E3F742B}"/>
                    </a:ext>
                  </a:extLst>
                </p14:cNvPr>
                <p14:cNvContentPartPr/>
                <p14:nvPr/>
              </p14:nvContentPartPr>
              <p14:xfrm>
                <a:off x="9376696" y="2814014"/>
                <a:ext cx="43200" cy="151200"/>
              </p14:xfrm>
            </p:contentPart>
          </mc:Choice>
          <mc:Fallback xmlns=""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C6022441-0026-4E1E-8EAC-EB8C6E3F742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368056" y="2805014"/>
                  <a:ext cx="60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BCB9BBF4-2CF1-4E04-8DED-3F55156B29D5}"/>
                    </a:ext>
                  </a:extLst>
                </p14:cNvPr>
                <p14:cNvContentPartPr/>
                <p14:nvPr/>
              </p14:nvContentPartPr>
              <p14:xfrm>
                <a:off x="9432496" y="2762174"/>
                <a:ext cx="94320" cy="199800"/>
              </p14:xfrm>
            </p:contentPart>
          </mc:Choice>
          <mc:Fallback xmlns=""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BCB9BBF4-2CF1-4E04-8DED-3F55156B29D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423856" y="2753534"/>
                  <a:ext cx="111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9F7D107E-3ABF-42DF-988D-07E651E680ED}"/>
                    </a:ext>
                  </a:extLst>
                </p14:cNvPr>
                <p14:cNvContentPartPr/>
                <p14:nvPr/>
              </p14:nvContentPartPr>
              <p14:xfrm>
                <a:off x="9414856" y="2841374"/>
                <a:ext cx="77400" cy="101160"/>
              </p14:xfrm>
            </p:contentPart>
          </mc:Choice>
          <mc:Fallback xmlns=""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9F7D107E-3ABF-42DF-988D-07E651E680E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06216" y="2832734"/>
                  <a:ext cx="95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B94C425D-243C-4A1A-953E-CCEFDB9D686A}"/>
                    </a:ext>
                  </a:extLst>
                </p14:cNvPr>
                <p14:cNvContentPartPr/>
                <p14:nvPr/>
              </p14:nvContentPartPr>
              <p14:xfrm>
                <a:off x="9603136" y="2625734"/>
                <a:ext cx="178920" cy="444960"/>
              </p14:xfrm>
            </p:contentPart>
          </mc:Choice>
          <mc:Fallback xmlns=""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B94C425D-243C-4A1A-953E-CCEFDB9D686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594496" y="2616734"/>
                  <a:ext cx="1965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1AC9914D-21C4-4C7E-A14E-02A3BCC00BD3}"/>
                    </a:ext>
                  </a:extLst>
                </p14:cNvPr>
                <p14:cNvContentPartPr/>
                <p14:nvPr/>
              </p14:nvContentPartPr>
              <p14:xfrm>
                <a:off x="9894736" y="2932454"/>
                <a:ext cx="61560" cy="115560"/>
              </p14:xfrm>
            </p:contentPart>
          </mc:Choice>
          <mc:Fallback xmlns=""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1AC9914D-21C4-4C7E-A14E-02A3BCC00BD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85736" y="2923814"/>
                  <a:ext cx="792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84" name="墨迹 183">
                <a:extLst>
                  <a:ext uri="{FF2B5EF4-FFF2-40B4-BE49-F238E27FC236}">
                    <a16:creationId xmlns:a16="http://schemas.microsoft.com/office/drawing/2014/main" id="{84BDE276-48D5-4D7D-8872-1B176537EE31}"/>
                  </a:ext>
                </a:extLst>
              </p14:cNvPr>
              <p14:cNvContentPartPr/>
              <p14:nvPr/>
            </p14:nvContentPartPr>
            <p14:xfrm>
              <a:off x="6273136" y="3503774"/>
              <a:ext cx="211320" cy="36720"/>
            </p14:xfrm>
          </p:contentPart>
        </mc:Choice>
        <mc:Fallback xmlns="">
          <p:pic>
            <p:nvPicPr>
              <p:cNvPr id="184" name="墨迹 183">
                <a:extLst>
                  <a:ext uri="{FF2B5EF4-FFF2-40B4-BE49-F238E27FC236}">
                    <a16:creationId xmlns:a16="http://schemas.microsoft.com/office/drawing/2014/main" id="{84BDE276-48D5-4D7D-8872-1B176537EE3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264136" y="3494774"/>
                <a:ext cx="2289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85" name="墨迹 184">
                <a:extLst>
                  <a:ext uri="{FF2B5EF4-FFF2-40B4-BE49-F238E27FC236}">
                    <a16:creationId xmlns:a16="http://schemas.microsoft.com/office/drawing/2014/main" id="{1CEE3146-7A81-43C8-AE98-DDA788C69DBA}"/>
                  </a:ext>
                </a:extLst>
              </p14:cNvPr>
              <p14:cNvContentPartPr/>
              <p14:nvPr/>
            </p14:nvContentPartPr>
            <p14:xfrm>
              <a:off x="6302656" y="3419534"/>
              <a:ext cx="144360" cy="489600"/>
            </p14:xfrm>
          </p:contentPart>
        </mc:Choice>
        <mc:Fallback xmlns="">
          <p:pic>
            <p:nvPicPr>
              <p:cNvPr id="185" name="墨迹 184">
                <a:extLst>
                  <a:ext uri="{FF2B5EF4-FFF2-40B4-BE49-F238E27FC236}">
                    <a16:creationId xmlns:a16="http://schemas.microsoft.com/office/drawing/2014/main" id="{1CEE3146-7A81-43C8-AE98-DDA788C69DB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294016" y="3410534"/>
                <a:ext cx="1620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86" name="墨迹 185">
                <a:extLst>
                  <a:ext uri="{FF2B5EF4-FFF2-40B4-BE49-F238E27FC236}">
                    <a16:creationId xmlns:a16="http://schemas.microsoft.com/office/drawing/2014/main" id="{AD481511-0CDB-424D-9C87-4652689CB2BE}"/>
                  </a:ext>
                </a:extLst>
              </p14:cNvPr>
              <p14:cNvContentPartPr/>
              <p14:nvPr/>
            </p14:nvContentPartPr>
            <p14:xfrm>
              <a:off x="6420736" y="3604214"/>
              <a:ext cx="108000" cy="263880"/>
            </p14:xfrm>
          </p:contentPart>
        </mc:Choice>
        <mc:Fallback xmlns="">
          <p:pic>
            <p:nvPicPr>
              <p:cNvPr id="186" name="墨迹 185">
                <a:extLst>
                  <a:ext uri="{FF2B5EF4-FFF2-40B4-BE49-F238E27FC236}">
                    <a16:creationId xmlns:a16="http://schemas.microsoft.com/office/drawing/2014/main" id="{AD481511-0CDB-424D-9C87-4652689CB2B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412096" y="3595214"/>
                <a:ext cx="1256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87" name="墨迹 186">
                <a:extLst>
                  <a:ext uri="{FF2B5EF4-FFF2-40B4-BE49-F238E27FC236}">
                    <a16:creationId xmlns:a16="http://schemas.microsoft.com/office/drawing/2014/main" id="{FFAD8E36-CC46-4EAC-AC98-D69D0230CD6E}"/>
                  </a:ext>
                </a:extLst>
              </p14:cNvPr>
              <p14:cNvContentPartPr/>
              <p14:nvPr/>
            </p14:nvContentPartPr>
            <p14:xfrm>
              <a:off x="6399136" y="3690254"/>
              <a:ext cx="104040" cy="85320"/>
            </p14:xfrm>
          </p:contentPart>
        </mc:Choice>
        <mc:Fallback xmlns="">
          <p:pic>
            <p:nvPicPr>
              <p:cNvPr id="187" name="墨迹 186">
                <a:extLst>
                  <a:ext uri="{FF2B5EF4-FFF2-40B4-BE49-F238E27FC236}">
                    <a16:creationId xmlns:a16="http://schemas.microsoft.com/office/drawing/2014/main" id="{FFAD8E36-CC46-4EAC-AC98-D69D0230CD6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390136" y="3681254"/>
                <a:ext cx="1216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88" name="墨迹 187">
                <a:extLst>
                  <a:ext uri="{FF2B5EF4-FFF2-40B4-BE49-F238E27FC236}">
                    <a16:creationId xmlns:a16="http://schemas.microsoft.com/office/drawing/2014/main" id="{93871CA4-A787-4B0B-99B6-B3E3DE7AFA16}"/>
                  </a:ext>
                </a:extLst>
              </p14:cNvPr>
              <p14:cNvContentPartPr/>
              <p14:nvPr/>
            </p14:nvContentPartPr>
            <p14:xfrm>
              <a:off x="6747616" y="3547334"/>
              <a:ext cx="31320" cy="181440"/>
            </p14:xfrm>
          </p:contentPart>
        </mc:Choice>
        <mc:Fallback xmlns="">
          <p:pic>
            <p:nvPicPr>
              <p:cNvPr id="188" name="墨迹 187">
                <a:extLst>
                  <a:ext uri="{FF2B5EF4-FFF2-40B4-BE49-F238E27FC236}">
                    <a16:creationId xmlns:a16="http://schemas.microsoft.com/office/drawing/2014/main" id="{93871CA4-A787-4B0B-99B6-B3E3DE7AFA1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738976" y="3538334"/>
                <a:ext cx="489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89" name="墨迹 188">
                <a:extLst>
                  <a:ext uri="{FF2B5EF4-FFF2-40B4-BE49-F238E27FC236}">
                    <a16:creationId xmlns:a16="http://schemas.microsoft.com/office/drawing/2014/main" id="{059AFC8F-BD10-4F2A-AF41-46AD3D95C35D}"/>
                  </a:ext>
                </a:extLst>
              </p14:cNvPr>
              <p14:cNvContentPartPr/>
              <p14:nvPr/>
            </p14:nvContentPartPr>
            <p14:xfrm>
              <a:off x="6790816" y="3510974"/>
              <a:ext cx="205200" cy="208800"/>
            </p14:xfrm>
          </p:contentPart>
        </mc:Choice>
        <mc:Fallback xmlns="">
          <p:pic>
            <p:nvPicPr>
              <p:cNvPr id="189" name="墨迹 188">
                <a:extLst>
                  <a:ext uri="{FF2B5EF4-FFF2-40B4-BE49-F238E27FC236}">
                    <a16:creationId xmlns:a16="http://schemas.microsoft.com/office/drawing/2014/main" id="{059AFC8F-BD10-4F2A-AF41-46AD3D95C35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781816" y="3501974"/>
                <a:ext cx="2228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0" name="墨迹 189">
                <a:extLst>
                  <a:ext uri="{FF2B5EF4-FFF2-40B4-BE49-F238E27FC236}">
                    <a16:creationId xmlns:a16="http://schemas.microsoft.com/office/drawing/2014/main" id="{C6FFD48B-9B78-45EE-9AE9-8BC17DBD75F4}"/>
                  </a:ext>
                </a:extLst>
              </p14:cNvPr>
              <p14:cNvContentPartPr/>
              <p14:nvPr/>
            </p14:nvContentPartPr>
            <p14:xfrm>
              <a:off x="6794416" y="3669734"/>
              <a:ext cx="172440" cy="58680"/>
            </p14:xfrm>
          </p:contentPart>
        </mc:Choice>
        <mc:Fallback xmlns="">
          <p:pic>
            <p:nvPicPr>
              <p:cNvPr id="190" name="墨迹 189">
                <a:extLst>
                  <a:ext uri="{FF2B5EF4-FFF2-40B4-BE49-F238E27FC236}">
                    <a16:creationId xmlns:a16="http://schemas.microsoft.com/office/drawing/2014/main" id="{C6FFD48B-9B78-45EE-9AE9-8BC17DBD75F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785776" y="3660734"/>
                <a:ext cx="1900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1" name="墨迹 190">
                <a:extLst>
                  <a:ext uri="{FF2B5EF4-FFF2-40B4-BE49-F238E27FC236}">
                    <a16:creationId xmlns:a16="http://schemas.microsoft.com/office/drawing/2014/main" id="{31BA85DC-A2F9-4609-A4D6-722F3BBFA7F4}"/>
                  </a:ext>
                </a:extLst>
              </p14:cNvPr>
              <p14:cNvContentPartPr/>
              <p14:nvPr/>
            </p14:nvContentPartPr>
            <p14:xfrm>
              <a:off x="6891256" y="3355454"/>
              <a:ext cx="165960" cy="468000"/>
            </p14:xfrm>
          </p:contentPart>
        </mc:Choice>
        <mc:Fallback xmlns="">
          <p:pic>
            <p:nvPicPr>
              <p:cNvPr id="191" name="墨迹 190">
                <a:extLst>
                  <a:ext uri="{FF2B5EF4-FFF2-40B4-BE49-F238E27FC236}">
                    <a16:creationId xmlns:a16="http://schemas.microsoft.com/office/drawing/2014/main" id="{31BA85DC-A2F9-4609-A4D6-722F3BBFA7F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882256" y="3346454"/>
                <a:ext cx="18360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92" name="墨迹 191">
                <a:extLst>
                  <a:ext uri="{FF2B5EF4-FFF2-40B4-BE49-F238E27FC236}">
                    <a16:creationId xmlns:a16="http://schemas.microsoft.com/office/drawing/2014/main" id="{E2335CBA-A609-49C4-9093-26F441CB5B2D}"/>
                  </a:ext>
                </a:extLst>
              </p14:cNvPr>
              <p14:cNvContentPartPr/>
              <p14:nvPr/>
            </p14:nvContentPartPr>
            <p14:xfrm>
              <a:off x="7287256" y="3532934"/>
              <a:ext cx="76320" cy="9360"/>
            </p14:xfrm>
          </p:contentPart>
        </mc:Choice>
        <mc:Fallback xmlns="">
          <p:pic>
            <p:nvPicPr>
              <p:cNvPr id="192" name="墨迹 191">
                <a:extLst>
                  <a:ext uri="{FF2B5EF4-FFF2-40B4-BE49-F238E27FC236}">
                    <a16:creationId xmlns:a16="http://schemas.microsoft.com/office/drawing/2014/main" id="{E2335CBA-A609-49C4-9093-26F441CB5B2D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78256" y="3523934"/>
                <a:ext cx="939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93" name="墨迹 192">
                <a:extLst>
                  <a:ext uri="{FF2B5EF4-FFF2-40B4-BE49-F238E27FC236}">
                    <a16:creationId xmlns:a16="http://schemas.microsoft.com/office/drawing/2014/main" id="{6E4EF1B7-538C-4A65-BAA2-8DA561262EB4}"/>
                  </a:ext>
                </a:extLst>
              </p14:cNvPr>
              <p14:cNvContentPartPr/>
              <p14:nvPr/>
            </p14:nvContentPartPr>
            <p14:xfrm>
              <a:off x="7257736" y="3634814"/>
              <a:ext cx="123480" cy="142920"/>
            </p14:xfrm>
          </p:contentPart>
        </mc:Choice>
        <mc:Fallback xmlns="">
          <p:pic>
            <p:nvPicPr>
              <p:cNvPr id="193" name="墨迹 192">
                <a:extLst>
                  <a:ext uri="{FF2B5EF4-FFF2-40B4-BE49-F238E27FC236}">
                    <a16:creationId xmlns:a16="http://schemas.microsoft.com/office/drawing/2014/main" id="{6E4EF1B7-538C-4A65-BAA2-8DA561262EB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248736" y="3626174"/>
                <a:ext cx="1411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94" name="墨迹 193">
                <a:extLst>
                  <a:ext uri="{FF2B5EF4-FFF2-40B4-BE49-F238E27FC236}">
                    <a16:creationId xmlns:a16="http://schemas.microsoft.com/office/drawing/2014/main" id="{2709ACCC-469C-4607-BFD7-C483DB794917}"/>
                  </a:ext>
                </a:extLst>
              </p14:cNvPr>
              <p14:cNvContentPartPr/>
              <p14:nvPr/>
            </p14:nvContentPartPr>
            <p14:xfrm>
              <a:off x="7441336" y="3349334"/>
              <a:ext cx="150840" cy="290520"/>
            </p14:xfrm>
          </p:contentPart>
        </mc:Choice>
        <mc:Fallback xmlns="">
          <p:pic>
            <p:nvPicPr>
              <p:cNvPr id="194" name="墨迹 193">
                <a:extLst>
                  <a:ext uri="{FF2B5EF4-FFF2-40B4-BE49-F238E27FC236}">
                    <a16:creationId xmlns:a16="http://schemas.microsoft.com/office/drawing/2014/main" id="{2709ACCC-469C-4607-BFD7-C483DB79491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432336" y="3340334"/>
                <a:ext cx="1684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D1373898-05C4-460E-BF0B-37429AD35748}"/>
                  </a:ext>
                </a:extLst>
              </p14:cNvPr>
              <p14:cNvContentPartPr/>
              <p14:nvPr/>
            </p14:nvContentPartPr>
            <p14:xfrm>
              <a:off x="7424776" y="3618614"/>
              <a:ext cx="51120" cy="149400"/>
            </p14:xfrm>
          </p:contentPart>
        </mc:Choice>
        <mc:Fallback xmlns=""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D1373898-05C4-460E-BF0B-37429AD3574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416136" y="3609974"/>
                <a:ext cx="68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96" name="墨迹 195">
                <a:extLst>
                  <a:ext uri="{FF2B5EF4-FFF2-40B4-BE49-F238E27FC236}">
                    <a16:creationId xmlns:a16="http://schemas.microsoft.com/office/drawing/2014/main" id="{9D7FB449-1C88-4929-8664-B5FF68C2E604}"/>
                  </a:ext>
                </a:extLst>
              </p14:cNvPr>
              <p14:cNvContentPartPr/>
              <p14:nvPr/>
            </p14:nvContentPartPr>
            <p14:xfrm>
              <a:off x="7496416" y="3626174"/>
              <a:ext cx="229320" cy="175320"/>
            </p14:xfrm>
          </p:contentPart>
        </mc:Choice>
        <mc:Fallback xmlns="">
          <p:pic>
            <p:nvPicPr>
              <p:cNvPr id="196" name="墨迹 195">
                <a:extLst>
                  <a:ext uri="{FF2B5EF4-FFF2-40B4-BE49-F238E27FC236}">
                    <a16:creationId xmlns:a16="http://schemas.microsoft.com/office/drawing/2014/main" id="{9D7FB449-1C88-4929-8664-B5FF68C2E604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7487776" y="3617174"/>
                <a:ext cx="2469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97" name="墨迹 196">
                <a:extLst>
                  <a:ext uri="{FF2B5EF4-FFF2-40B4-BE49-F238E27FC236}">
                    <a16:creationId xmlns:a16="http://schemas.microsoft.com/office/drawing/2014/main" id="{A98E20B7-0D94-40F2-A996-7C9241C0DC9C}"/>
                  </a:ext>
                </a:extLst>
              </p14:cNvPr>
              <p14:cNvContentPartPr/>
              <p14:nvPr/>
            </p14:nvContentPartPr>
            <p14:xfrm>
              <a:off x="7979176" y="3474614"/>
              <a:ext cx="52920" cy="48240"/>
            </p14:xfrm>
          </p:contentPart>
        </mc:Choice>
        <mc:Fallback xmlns="">
          <p:pic>
            <p:nvPicPr>
              <p:cNvPr id="197" name="墨迹 196">
                <a:extLst>
                  <a:ext uri="{FF2B5EF4-FFF2-40B4-BE49-F238E27FC236}">
                    <a16:creationId xmlns:a16="http://schemas.microsoft.com/office/drawing/2014/main" id="{A98E20B7-0D94-40F2-A996-7C9241C0DC9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970176" y="3465974"/>
                <a:ext cx="705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98" name="墨迹 197">
                <a:extLst>
                  <a:ext uri="{FF2B5EF4-FFF2-40B4-BE49-F238E27FC236}">
                    <a16:creationId xmlns:a16="http://schemas.microsoft.com/office/drawing/2014/main" id="{D98A5F5D-6DC1-47AF-9008-FA2F5BC1FB8C}"/>
                  </a:ext>
                </a:extLst>
              </p14:cNvPr>
              <p14:cNvContentPartPr/>
              <p14:nvPr/>
            </p14:nvContentPartPr>
            <p14:xfrm>
              <a:off x="7962616" y="3583334"/>
              <a:ext cx="109800" cy="147960"/>
            </p14:xfrm>
          </p:contentPart>
        </mc:Choice>
        <mc:Fallback xmlns="">
          <p:pic>
            <p:nvPicPr>
              <p:cNvPr id="198" name="墨迹 197">
                <a:extLst>
                  <a:ext uri="{FF2B5EF4-FFF2-40B4-BE49-F238E27FC236}">
                    <a16:creationId xmlns:a16="http://schemas.microsoft.com/office/drawing/2014/main" id="{D98A5F5D-6DC1-47AF-9008-FA2F5BC1FB8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953976" y="3574334"/>
                <a:ext cx="1274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7B336830-1AE0-4EDD-8109-3B69F739B44E}"/>
                  </a:ext>
                </a:extLst>
              </p14:cNvPr>
              <p14:cNvContentPartPr/>
              <p14:nvPr/>
            </p14:nvContentPartPr>
            <p14:xfrm>
              <a:off x="8102296" y="3346094"/>
              <a:ext cx="155880" cy="268560"/>
            </p14:xfrm>
          </p:contentPart>
        </mc:Choice>
        <mc:Fallback xmlns=""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7B336830-1AE0-4EDD-8109-3B69F739B44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093296" y="3337454"/>
                <a:ext cx="1735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00" name="墨迹 199">
                <a:extLst>
                  <a:ext uri="{FF2B5EF4-FFF2-40B4-BE49-F238E27FC236}">
                    <a16:creationId xmlns:a16="http://schemas.microsoft.com/office/drawing/2014/main" id="{1FBF4AB8-937E-4E63-89E4-C8352902BE70}"/>
                  </a:ext>
                </a:extLst>
              </p14:cNvPr>
              <p14:cNvContentPartPr/>
              <p14:nvPr/>
            </p14:nvContentPartPr>
            <p14:xfrm>
              <a:off x="8118136" y="3622934"/>
              <a:ext cx="287280" cy="111240"/>
            </p14:xfrm>
          </p:contentPart>
        </mc:Choice>
        <mc:Fallback xmlns="">
          <p:pic>
            <p:nvPicPr>
              <p:cNvPr id="200" name="墨迹 199">
                <a:extLst>
                  <a:ext uri="{FF2B5EF4-FFF2-40B4-BE49-F238E27FC236}">
                    <a16:creationId xmlns:a16="http://schemas.microsoft.com/office/drawing/2014/main" id="{1FBF4AB8-937E-4E63-89E4-C8352902BE70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109496" y="3614294"/>
                <a:ext cx="3049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02" name="墨迹 201">
                <a:extLst>
                  <a:ext uri="{FF2B5EF4-FFF2-40B4-BE49-F238E27FC236}">
                    <a16:creationId xmlns:a16="http://schemas.microsoft.com/office/drawing/2014/main" id="{6FC643B2-3D75-4512-9C85-3FB8B51FB8D8}"/>
                  </a:ext>
                </a:extLst>
              </p14:cNvPr>
              <p14:cNvContentPartPr/>
              <p14:nvPr/>
            </p14:nvContentPartPr>
            <p14:xfrm>
              <a:off x="8587216" y="3422054"/>
              <a:ext cx="47520" cy="32400"/>
            </p14:xfrm>
          </p:contentPart>
        </mc:Choice>
        <mc:Fallback xmlns="">
          <p:pic>
            <p:nvPicPr>
              <p:cNvPr id="202" name="墨迹 201">
                <a:extLst>
                  <a:ext uri="{FF2B5EF4-FFF2-40B4-BE49-F238E27FC236}">
                    <a16:creationId xmlns:a16="http://schemas.microsoft.com/office/drawing/2014/main" id="{6FC643B2-3D75-4512-9C85-3FB8B51FB8D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578216" y="3413054"/>
                <a:ext cx="65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03" name="墨迹 202">
                <a:extLst>
                  <a:ext uri="{FF2B5EF4-FFF2-40B4-BE49-F238E27FC236}">
                    <a16:creationId xmlns:a16="http://schemas.microsoft.com/office/drawing/2014/main" id="{7F001389-7CC6-4C29-BB68-004C17027916}"/>
                  </a:ext>
                </a:extLst>
              </p14:cNvPr>
              <p14:cNvContentPartPr/>
              <p14:nvPr/>
            </p14:nvContentPartPr>
            <p14:xfrm>
              <a:off x="8481376" y="3490814"/>
              <a:ext cx="414360" cy="245520"/>
            </p14:xfrm>
          </p:contentPart>
        </mc:Choice>
        <mc:Fallback xmlns="">
          <p:pic>
            <p:nvPicPr>
              <p:cNvPr id="203" name="墨迹 202">
                <a:extLst>
                  <a:ext uri="{FF2B5EF4-FFF2-40B4-BE49-F238E27FC236}">
                    <a16:creationId xmlns:a16="http://schemas.microsoft.com/office/drawing/2014/main" id="{7F001389-7CC6-4C29-BB68-004C1702791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472736" y="3482174"/>
                <a:ext cx="4320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04" name="墨迹 203">
                <a:extLst>
                  <a:ext uri="{FF2B5EF4-FFF2-40B4-BE49-F238E27FC236}">
                    <a16:creationId xmlns:a16="http://schemas.microsoft.com/office/drawing/2014/main" id="{4E5E7C1E-B137-4468-B7DA-9220C23A3FEC}"/>
                  </a:ext>
                </a:extLst>
              </p14:cNvPr>
              <p14:cNvContentPartPr/>
              <p14:nvPr/>
            </p14:nvContentPartPr>
            <p14:xfrm>
              <a:off x="8693776" y="3366614"/>
              <a:ext cx="198360" cy="294480"/>
            </p14:xfrm>
          </p:contentPart>
        </mc:Choice>
        <mc:Fallback xmlns="">
          <p:pic>
            <p:nvPicPr>
              <p:cNvPr id="204" name="墨迹 203">
                <a:extLst>
                  <a:ext uri="{FF2B5EF4-FFF2-40B4-BE49-F238E27FC236}">
                    <a16:creationId xmlns:a16="http://schemas.microsoft.com/office/drawing/2014/main" id="{4E5E7C1E-B137-4468-B7DA-9220C23A3FEC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684776" y="3357614"/>
                <a:ext cx="2160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06" name="墨迹 205">
                <a:extLst>
                  <a:ext uri="{FF2B5EF4-FFF2-40B4-BE49-F238E27FC236}">
                    <a16:creationId xmlns:a16="http://schemas.microsoft.com/office/drawing/2014/main" id="{212953D1-AEDE-4802-99DB-7102B280F97A}"/>
                  </a:ext>
                </a:extLst>
              </p14:cNvPr>
              <p14:cNvContentPartPr/>
              <p14:nvPr/>
            </p14:nvContentPartPr>
            <p14:xfrm>
              <a:off x="9065656" y="3704654"/>
              <a:ext cx="56160" cy="92520"/>
            </p14:xfrm>
          </p:contentPart>
        </mc:Choice>
        <mc:Fallback xmlns="">
          <p:pic>
            <p:nvPicPr>
              <p:cNvPr id="206" name="墨迹 205">
                <a:extLst>
                  <a:ext uri="{FF2B5EF4-FFF2-40B4-BE49-F238E27FC236}">
                    <a16:creationId xmlns:a16="http://schemas.microsoft.com/office/drawing/2014/main" id="{212953D1-AEDE-4802-99DB-7102B280F97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056656" y="3696014"/>
                <a:ext cx="7380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EB55C568-1630-4318-AA6D-88475B020BB1}"/>
              </a:ext>
            </a:extLst>
          </p:cNvPr>
          <p:cNvGrpSpPr/>
          <p:nvPr/>
        </p:nvGrpSpPr>
        <p:grpSpPr>
          <a:xfrm>
            <a:off x="9348976" y="3403334"/>
            <a:ext cx="1216440" cy="562320"/>
            <a:chOff x="9348976" y="3403334"/>
            <a:chExt cx="1216440" cy="5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8" name="墨迹 207">
                  <a:extLst>
                    <a:ext uri="{FF2B5EF4-FFF2-40B4-BE49-F238E27FC236}">
                      <a16:creationId xmlns:a16="http://schemas.microsoft.com/office/drawing/2014/main" id="{323EF1F5-8F13-4CD7-A4A3-6C98D2B49FDC}"/>
                    </a:ext>
                  </a:extLst>
                </p14:cNvPr>
                <p14:cNvContentPartPr/>
                <p14:nvPr/>
              </p14:nvContentPartPr>
              <p14:xfrm>
                <a:off x="9348976" y="3510974"/>
                <a:ext cx="50040" cy="65880"/>
              </p14:xfrm>
            </p:contentPart>
          </mc:Choice>
          <mc:Fallback xmlns="">
            <p:pic>
              <p:nvPicPr>
                <p:cNvPr id="208" name="墨迹 207">
                  <a:extLst>
                    <a:ext uri="{FF2B5EF4-FFF2-40B4-BE49-F238E27FC236}">
                      <a16:creationId xmlns:a16="http://schemas.microsoft.com/office/drawing/2014/main" id="{323EF1F5-8F13-4CD7-A4A3-6C98D2B49FD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39976" y="3501974"/>
                  <a:ext cx="67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9" name="墨迹 208">
                  <a:extLst>
                    <a:ext uri="{FF2B5EF4-FFF2-40B4-BE49-F238E27FC236}">
                      <a16:creationId xmlns:a16="http://schemas.microsoft.com/office/drawing/2014/main" id="{F887CDD3-E7D8-4BC5-85C6-28BF5D896499}"/>
                    </a:ext>
                  </a:extLst>
                </p14:cNvPr>
                <p14:cNvContentPartPr/>
                <p14:nvPr/>
              </p14:nvContentPartPr>
              <p14:xfrm>
                <a:off x="9372016" y="3414494"/>
                <a:ext cx="111240" cy="290520"/>
              </p14:xfrm>
            </p:contentPart>
          </mc:Choice>
          <mc:Fallback xmlns="">
            <p:pic>
              <p:nvPicPr>
                <p:cNvPr id="209" name="墨迹 208">
                  <a:extLst>
                    <a:ext uri="{FF2B5EF4-FFF2-40B4-BE49-F238E27FC236}">
                      <a16:creationId xmlns:a16="http://schemas.microsoft.com/office/drawing/2014/main" id="{F887CDD3-E7D8-4BC5-85C6-28BF5D89649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363016" y="3405854"/>
                  <a:ext cx="1288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16336127-4529-4664-A65C-28D6264CAD6F}"/>
                    </a:ext>
                  </a:extLst>
                </p14:cNvPr>
                <p14:cNvContentPartPr/>
                <p14:nvPr/>
              </p14:nvContentPartPr>
              <p14:xfrm>
                <a:off x="9472096" y="3480734"/>
                <a:ext cx="126720" cy="135720"/>
              </p14:xfrm>
            </p:contentPart>
          </mc:Choice>
          <mc:Fallback xmlns=""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16336127-4529-4664-A65C-28D6264CAD6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463456" y="3471734"/>
                  <a:ext cx="144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1" name="墨迹 210">
                  <a:extLst>
                    <a:ext uri="{FF2B5EF4-FFF2-40B4-BE49-F238E27FC236}">
                      <a16:creationId xmlns:a16="http://schemas.microsoft.com/office/drawing/2014/main" id="{02AE67C5-A520-4DB5-B88C-3386352AF6D2}"/>
                    </a:ext>
                  </a:extLst>
                </p14:cNvPr>
                <p14:cNvContentPartPr/>
                <p14:nvPr/>
              </p14:nvContentPartPr>
              <p14:xfrm>
                <a:off x="9504496" y="3403334"/>
                <a:ext cx="233640" cy="562320"/>
              </p14:xfrm>
            </p:contentPart>
          </mc:Choice>
          <mc:Fallback xmlns="">
            <p:pic>
              <p:nvPicPr>
                <p:cNvPr id="211" name="墨迹 210">
                  <a:extLst>
                    <a:ext uri="{FF2B5EF4-FFF2-40B4-BE49-F238E27FC236}">
                      <a16:creationId xmlns:a16="http://schemas.microsoft.com/office/drawing/2014/main" id="{02AE67C5-A520-4DB5-B88C-3386352AF6D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495856" y="3394694"/>
                  <a:ext cx="2512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0" name="墨迹 219">
                  <a:extLst>
                    <a:ext uri="{FF2B5EF4-FFF2-40B4-BE49-F238E27FC236}">
                      <a16:creationId xmlns:a16="http://schemas.microsoft.com/office/drawing/2014/main" id="{58D8F7B6-276D-4510-A2B2-A740B17E50DA}"/>
                    </a:ext>
                  </a:extLst>
                </p14:cNvPr>
                <p14:cNvContentPartPr/>
                <p14:nvPr/>
              </p14:nvContentPartPr>
              <p14:xfrm>
                <a:off x="10553536" y="3841454"/>
                <a:ext cx="11880" cy="18000"/>
              </p14:xfrm>
            </p:contentPart>
          </mc:Choice>
          <mc:Fallback xmlns="">
            <p:pic>
              <p:nvPicPr>
                <p:cNvPr id="220" name="墨迹 219">
                  <a:extLst>
                    <a:ext uri="{FF2B5EF4-FFF2-40B4-BE49-F238E27FC236}">
                      <a16:creationId xmlns:a16="http://schemas.microsoft.com/office/drawing/2014/main" id="{58D8F7B6-276D-4510-A2B2-A740B17E50D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544536" y="3832814"/>
                  <a:ext cx="295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656E59B1-E227-4CEE-913B-A7A4F51F1773}"/>
              </a:ext>
            </a:extLst>
          </p:cNvPr>
          <p:cNvGrpSpPr/>
          <p:nvPr/>
        </p:nvGrpSpPr>
        <p:grpSpPr>
          <a:xfrm>
            <a:off x="9960256" y="3273734"/>
            <a:ext cx="409680" cy="583560"/>
            <a:chOff x="9960256" y="3273734"/>
            <a:chExt cx="40968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0" name="墨迹 229">
                  <a:extLst>
                    <a:ext uri="{FF2B5EF4-FFF2-40B4-BE49-F238E27FC236}">
                      <a16:creationId xmlns:a16="http://schemas.microsoft.com/office/drawing/2014/main" id="{F904A629-8B57-4E4C-B343-172192797828}"/>
                    </a:ext>
                  </a:extLst>
                </p14:cNvPr>
                <p14:cNvContentPartPr/>
                <p14:nvPr/>
              </p14:nvContentPartPr>
              <p14:xfrm>
                <a:off x="10076896" y="3273734"/>
                <a:ext cx="54360" cy="45720"/>
              </p14:xfrm>
            </p:contentPart>
          </mc:Choice>
          <mc:Fallback xmlns="">
            <p:pic>
              <p:nvPicPr>
                <p:cNvPr id="230" name="墨迹 229">
                  <a:extLst>
                    <a:ext uri="{FF2B5EF4-FFF2-40B4-BE49-F238E27FC236}">
                      <a16:creationId xmlns:a16="http://schemas.microsoft.com/office/drawing/2014/main" id="{F904A629-8B57-4E4C-B343-17219279782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67896" y="3264734"/>
                  <a:ext cx="72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1" name="墨迹 230">
                  <a:extLst>
                    <a:ext uri="{FF2B5EF4-FFF2-40B4-BE49-F238E27FC236}">
                      <a16:creationId xmlns:a16="http://schemas.microsoft.com/office/drawing/2014/main" id="{6A4FAC52-6614-456D-85ED-2EF3AAF31B73}"/>
                    </a:ext>
                  </a:extLst>
                </p14:cNvPr>
                <p14:cNvContentPartPr/>
                <p14:nvPr/>
              </p14:nvContentPartPr>
              <p14:xfrm>
                <a:off x="9983656" y="3380294"/>
                <a:ext cx="200520" cy="179640"/>
              </p14:xfrm>
            </p:contentPart>
          </mc:Choice>
          <mc:Fallback xmlns="">
            <p:pic>
              <p:nvPicPr>
                <p:cNvPr id="231" name="墨迹 230">
                  <a:extLst>
                    <a:ext uri="{FF2B5EF4-FFF2-40B4-BE49-F238E27FC236}">
                      <a16:creationId xmlns:a16="http://schemas.microsoft.com/office/drawing/2014/main" id="{6A4FAC52-6614-456D-85ED-2EF3AAF31B7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74656" y="3371294"/>
                  <a:ext cx="218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2" name="墨迹 231">
                  <a:extLst>
                    <a:ext uri="{FF2B5EF4-FFF2-40B4-BE49-F238E27FC236}">
                      <a16:creationId xmlns:a16="http://schemas.microsoft.com/office/drawing/2014/main" id="{9F854A03-7F13-47BC-A94C-9B13969B442E}"/>
                    </a:ext>
                  </a:extLst>
                </p14:cNvPr>
                <p14:cNvContentPartPr/>
                <p14:nvPr/>
              </p14:nvContentPartPr>
              <p14:xfrm>
                <a:off x="9960256" y="3568934"/>
                <a:ext cx="8640" cy="150480"/>
              </p14:xfrm>
            </p:contentPart>
          </mc:Choice>
          <mc:Fallback xmlns="">
            <p:pic>
              <p:nvPicPr>
                <p:cNvPr id="232" name="墨迹 231">
                  <a:extLst>
                    <a:ext uri="{FF2B5EF4-FFF2-40B4-BE49-F238E27FC236}">
                      <a16:creationId xmlns:a16="http://schemas.microsoft.com/office/drawing/2014/main" id="{9F854A03-7F13-47BC-A94C-9B13969B442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951256" y="3560294"/>
                  <a:ext cx="26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3" name="墨迹 232">
                  <a:extLst>
                    <a:ext uri="{FF2B5EF4-FFF2-40B4-BE49-F238E27FC236}">
                      <a16:creationId xmlns:a16="http://schemas.microsoft.com/office/drawing/2014/main" id="{2A8F1C27-436B-49C8-94B0-758E4BB20C0F}"/>
                    </a:ext>
                  </a:extLst>
                </p14:cNvPr>
                <p14:cNvContentPartPr/>
                <p14:nvPr/>
              </p14:nvContentPartPr>
              <p14:xfrm>
                <a:off x="9972136" y="3540134"/>
                <a:ext cx="268920" cy="284040"/>
              </p14:xfrm>
            </p:contentPart>
          </mc:Choice>
          <mc:Fallback xmlns="">
            <p:pic>
              <p:nvPicPr>
                <p:cNvPr id="233" name="墨迹 232">
                  <a:extLst>
                    <a:ext uri="{FF2B5EF4-FFF2-40B4-BE49-F238E27FC236}">
                      <a16:creationId xmlns:a16="http://schemas.microsoft.com/office/drawing/2014/main" id="{2A8F1C27-436B-49C8-94B0-758E4BB20C0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63136" y="3531494"/>
                  <a:ext cx="2865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4" name="墨迹 233">
                  <a:extLst>
                    <a:ext uri="{FF2B5EF4-FFF2-40B4-BE49-F238E27FC236}">
                      <a16:creationId xmlns:a16="http://schemas.microsoft.com/office/drawing/2014/main" id="{546A46A4-B634-4D8E-8019-40B6E6A49551}"/>
                    </a:ext>
                  </a:extLst>
                </p14:cNvPr>
                <p14:cNvContentPartPr/>
                <p14:nvPr/>
              </p14:nvContentPartPr>
              <p14:xfrm>
                <a:off x="10083376" y="3631934"/>
                <a:ext cx="286560" cy="225360"/>
              </p14:xfrm>
            </p:contentPart>
          </mc:Choice>
          <mc:Fallback xmlns="">
            <p:pic>
              <p:nvPicPr>
                <p:cNvPr id="234" name="墨迹 233">
                  <a:extLst>
                    <a:ext uri="{FF2B5EF4-FFF2-40B4-BE49-F238E27FC236}">
                      <a16:creationId xmlns:a16="http://schemas.microsoft.com/office/drawing/2014/main" id="{546A46A4-B634-4D8E-8019-40B6E6A4955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074736" y="3623294"/>
                  <a:ext cx="30420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1B0CA921-67D2-4FEB-BE84-23B66584AFD8}"/>
              </a:ext>
            </a:extLst>
          </p:cNvPr>
          <p:cNvGrpSpPr/>
          <p:nvPr/>
        </p:nvGrpSpPr>
        <p:grpSpPr>
          <a:xfrm>
            <a:off x="6350176" y="4373174"/>
            <a:ext cx="250920" cy="427680"/>
            <a:chOff x="6350176" y="4373174"/>
            <a:chExt cx="25092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6" name="墨迹 235">
                  <a:extLst>
                    <a:ext uri="{FF2B5EF4-FFF2-40B4-BE49-F238E27FC236}">
                      <a16:creationId xmlns:a16="http://schemas.microsoft.com/office/drawing/2014/main" id="{3D1E4003-F69F-41FC-B27B-F9A6D40B9668}"/>
                    </a:ext>
                  </a:extLst>
                </p14:cNvPr>
                <p14:cNvContentPartPr/>
                <p14:nvPr/>
              </p14:nvContentPartPr>
              <p14:xfrm>
                <a:off x="6443056" y="4373174"/>
                <a:ext cx="11880" cy="118440"/>
              </p14:xfrm>
            </p:contentPart>
          </mc:Choice>
          <mc:Fallback xmlns="">
            <p:pic>
              <p:nvPicPr>
                <p:cNvPr id="236" name="墨迹 235">
                  <a:extLst>
                    <a:ext uri="{FF2B5EF4-FFF2-40B4-BE49-F238E27FC236}">
                      <a16:creationId xmlns:a16="http://schemas.microsoft.com/office/drawing/2014/main" id="{3D1E4003-F69F-41FC-B27B-F9A6D40B966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434416" y="4364534"/>
                  <a:ext cx="29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7" name="墨迹 236">
                  <a:extLst>
                    <a:ext uri="{FF2B5EF4-FFF2-40B4-BE49-F238E27FC236}">
                      <a16:creationId xmlns:a16="http://schemas.microsoft.com/office/drawing/2014/main" id="{11F09CEB-661F-4EB2-A505-E954D4F14DDA}"/>
                    </a:ext>
                  </a:extLst>
                </p14:cNvPr>
                <p14:cNvContentPartPr/>
                <p14:nvPr/>
              </p14:nvContentPartPr>
              <p14:xfrm>
                <a:off x="6350176" y="4460654"/>
                <a:ext cx="250920" cy="340200"/>
              </p14:xfrm>
            </p:contentPart>
          </mc:Choice>
          <mc:Fallback xmlns="">
            <p:pic>
              <p:nvPicPr>
                <p:cNvPr id="237" name="墨迹 236">
                  <a:extLst>
                    <a:ext uri="{FF2B5EF4-FFF2-40B4-BE49-F238E27FC236}">
                      <a16:creationId xmlns:a16="http://schemas.microsoft.com/office/drawing/2014/main" id="{11F09CEB-661F-4EB2-A505-E954D4F14DD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41536" y="4451654"/>
                  <a:ext cx="2685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8" name="墨迹 237">
                  <a:extLst>
                    <a:ext uri="{FF2B5EF4-FFF2-40B4-BE49-F238E27FC236}">
                      <a16:creationId xmlns:a16="http://schemas.microsoft.com/office/drawing/2014/main" id="{FD100815-6667-412F-9968-0945285FDE35}"/>
                    </a:ext>
                  </a:extLst>
                </p14:cNvPr>
                <p14:cNvContentPartPr/>
                <p14:nvPr/>
              </p14:nvContentPartPr>
              <p14:xfrm>
                <a:off x="6394096" y="4661534"/>
                <a:ext cx="164520" cy="51840"/>
              </p14:xfrm>
            </p:contentPart>
          </mc:Choice>
          <mc:Fallback xmlns="">
            <p:pic>
              <p:nvPicPr>
                <p:cNvPr id="238" name="墨迹 237">
                  <a:extLst>
                    <a:ext uri="{FF2B5EF4-FFF2-40B4-BE49-F238E27FC236}">
                      <a16:creationId xmlns:a16="http://schemas.microsoft.com/office/drawing/2014/main" id="{FD100815-6667-412F-9968-0945285FDE3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385456" y="4652894"/>
                  <a:ext cx="182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9" name="墨迹 238">
                  <a:extLst>
                    <a:ext uri="{FF2B5EF4-FFF2-40B4-BE49-F238E27FC236}">
                      <a16:creationId xmlns:a16="http://schemas.microsoft.com/office/drawing/2014/main" id="{E28178B5-62F0-48C3-ADC6-4BC09F88FBD9}"/>
                    </a:ext>
                  </a:extLst>
                </p14:cNvPr>
                <p14:cNvContentPartPr/>
                <p14:nvPr/>
              </p14:nvContentPartPr>
              <p14:xfrm>
                <a:off x="6432256" y="4769534"/>
                <a:ext cx="129240" cy="18000"/>
              </p14:xfrm>
            </p:contentPart>
          </mc:Choice>
          <mc:Fallback xmlns="">
            <p:pic>
              <p:nvPicPr>
                <p:cNvPr id="239" name="墨迹 238">
                  <a:extLst>
                    <a:ext uri="{FF2B5EF4-FFF2-40B4-BE49-F238E27FC236}">
                      <a16:creationId xmlns:a16="http://schemas.microsoft.com/office/drawing/2014/main" id="{E28178B5-62F0-48C3-ADC6-4BC09F88FBD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423616" y="4760534"/>
                  <a:ext cx="1468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1B319A98-499C-44B0-AA39-95517E6A6C1E}"/>
              </a:ext>
            </a:extLst>
          </p:cNvPr>
          <p:cNvGrpSpPr/>
          <p:nvPr/>
        </p:nvGrpSpPr>
        <p:grpSpPr>
          <a:xfrm>
            <a:off x="6934816" y="4424294"/>
            <a:ext cx="174240" cy="289440"/>
            <a:chOff x="6934816" y="4424294"/>
            <a:chExt cx="17424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0" name="墨迹 239">
                  <a:extLst>
                    <a:ext uri="{FF2B5EF4-FFF2-40B4-BE49-F238E27FC236}">
                      <a16:creationId xmlns:a16="http://schemas.microsoft.com/office/drawing/2014/main" id="{B47EA486-1C27-48A3-89F1-442348E75626}"/>
                    </a:ext>
                  </a:extLst>
                </p14:cNvPr>
                <p14:cNvContentPartPr/>
                <p14:nvPr/>
              </p14:nvContentPartPr>
              <p14:xfrm>
                <a:off x="6934816" y="4424294"/>
                <a:ext cx="168840" cy="289440"/>
              </p14:xfrm>
            </p:contentPart>
          </mc:Choice>
          <mc:Fallback xmlns="">
            <p:pic>
              <p:nvPicPr>
                <p:cNvPr id="240" name="墨迹 239">
                  <a:extLst>
                    <a:ext uri="{FF2B5EF4-FFF2-40B4-BE49-F238E27FC236}">
                      <a16:creationId xmlns:a16="http://schemas.microsoft.com/office/drawing/2014/main" id="{B47EA486-1C27-48A3-89F1-442348E7562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926176" y="4415294"/>
                  <a:ext cx="1864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1" name="墨迹 240">
                  <a:extLst>
                    <a:ext uri="{FF2B5EF4-FFF2-40B4-BE49-F238E27FC236}">
                      <a16:creationId xmlns:a16="http://schemas.microsoft.com/office/drawing/2014/main" id="{30982E0C-37CE-4CBF-A7A5-F97DB04381FE}"/>
                    </a:ext>
                  </a:extLst>
                </p14:cNvPr>
                <p14:cNvContentPartPr/>
                <p14:nvPr/>
              </p14:nvContentPartPr>
              <p14:xfrm>
                <a:off x="6972976" y="4455254"/>
                <a:ext cx="136080" cy="16200"/>
              </p14:xfrm>
            </p:contentPart>
          </mc:Choice>
          <mc:Fallback xmlns="">
            <p:pic>
              <p:nvPicPr>
                <p:cNvPr id="241" name="墨迹 240">
                  <a:extLst>
                    <a:ext uri="{FF2B5EF4-FFF2-40B4-BE49-F238E27FC236}">
                      <a16:creationId xmlns:a16="http://schemas.microsoft.com/office/drawing/2014/main" id="{30982E0C-37CE-4CBF-A7A5-F97DB04381F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964336" y="4446254"/>
                  <a:ext cx="1537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92107EA5-9D38-4C38-BA2C-6686A01A630A}"/>
              </a:ext>
            </a:extLst>
          </p:cNvPr>
          <p:cNvGrpSpPr/>
          <p:nvPr/>
        </p:nvGrpSpPr>
        <p:grpSpPr>
          <a:xfrm>
            <a:off x="7396696" y="4387934"/>
            <a:ext cx="266040" cy="441720"/>
            <a:chOff x="7396696" y="4387934"/>
            <a:chExt cx="26604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4" name="墨迹 243">
                  <a:extLst>
                    <a:ext uri="{FF2B5EF4-FFF2-40B4-BE49-F238E27FC236}">
                      <a16:creationId xmlns:a16="http://schemas.microsoft.com/office/drawing/2014/main" id="{4DC668E0-846D-416F-8434-7825A902D33E}"/>
                    </a:ext>
                  </a:extLst>
                </p14:cNvPr>
                <p14:cNvContentPartPr/>
                <p14:nvPr/>
              </p14:nvContentPartPr>
              <p14:xfrm>
                <a:off x="7396696" y="4519334"/>
                <a:ext cx="266040" cy="310320"/>
              </p14:xfrm>
            </p:contentPart>
          </mc:Choice>
          <mc:Fallback xmlns="">
            <p:pic>
              <p:nvPicPr>
                <p:cNvPr id="244" name="墨迹 243">
                  <a:extLst>
                    <a:ext uri="{FF2B5EF4-FFF2-40B4-BE49-F238E27FC236}">
                      <a16:creationId xmlns:a16="http://schemas.microsoft.com/office/drawing/2014/main" id="{4DC668E0-846D-416F-8434-7825A902D33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388056" y="4510334"/>
                  <a:ext cx="283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5" name="墨迹 244">
                  <a:extLst>
                    <a:ext uri="{FF2B5EF4-FFF2-40B4-BE49-F238E27FC236}">
                      <a16:creationId xmlns:a16="http://schemas.microsoft.com/office/drawing/2014/main" id="{061BEB9F-DF28-4D2F-A52D-6519E051FDAF}"/>
                    </a:ext>
                  </a:extLst>
                </p14:cNvPr>
                <p14:cNvContentPartPr/>
                <p14:nvPr/>
              </p14:nvContentPartPr>
              <p14:xfrm>
                <a:off x="7421896" y="4387934"/>
                <a:ext cx="180720" cy="354600"/>
              </p14:xfrm>
            </p:contentPart>
          </mc:Choice>
          <mc:Fallback xmlns="">
            <p:pic>
              <p:nvPicPr>
                <p:cNvPr id="245" name="墨迹 244">
                  <a:extLst>
                    <a:ext uri="{FF2B5EF4-FFF2-40B4-BE49-F238E27FC236}">
                      <a16:creationId xmlns:a16="http://schemas.microsoft.com/office/drawing/2014/main" id="{061BEB9F-DF28-4D2F-A52D-6519E051FDA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412896" y="4378934"/>
                  <a:ext cx="1983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6" name="墨迹 245">
                  <a:extLst>
                    <a:ext uri="{FF2B5EF4-FFF2-40B4-BE49-F238E27FC236}">
                      <a16:creationId xmlns:a16="http://schemas.microsoft.com/office/drawing/2014/main" id="{C3AE9A42-0AF0-450A-93A5-546ADE69693B}"/>
                    </a:ext>
                  </a:extLst>
                </p14:cNvPr>
                <p14:cNvContentPartPr/>
                <p14:nvPr/>
              </p14:nvContentPartPr>
              <p14:xfrm>
                <a:off x="7451416" y="4436174"/>
                <a:ext cx="65880" cy="32400"/>
              </p14:xfrm>
            </p:contentPart>
          </mc:Choice>
          <mc:Fallback xmlns="">
            <p:pic>
              <p:nvPicPr>
                <p:cNvPr id="246" name="墨迹 245">
                  <a:extLst>
                    <a:ext uri="{FF2B5EF4-FFF2-40B4-BE49-F238E27FC236}">
                      <a16:creationId xmlns:a16="http://schemas.microsoft.com/office/drawing/2014/main" id="{C3AE9A42-0AF0-450A-93A5-546ADE69693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42776" y="4427534"/>
                  <a:ext cx="835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8DA6AF27-3846-4E65-AB93-9515AE921146}"/>
              </a:ext>
            </a:extLst>
          </p:cNvPr>
          <p:cNvGrpSpPr/>
          <p:nvPr/>
        </p:nvGrpSpPr>
        <p:grpSpPr>
          <a:xfrm>
            <a:off x="7899976" y="4383614"/>
            <a:ext cx="356400" cy="384840"/>
            <a:chOff x="7899976" y="4383614"/>
            <a:chExt cx="35640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7" name="墨迹 246">
                  <a:extLst>
                    <a:ext uri="{FF2B5EF4-FFF2-40B4-BE49-F238E27FC236}">
                      <a16:creationId xmlns:a16="http://schemas.microsoft.com/office/drawing/2014/main" id="{33A3628F-EC9C-42A7-A034-CFCAC6122972}"/>
                    </a:ext>
                  </a:extLst>
                </p14:cNvPr>
                <p14:cNvContentPartPr/>
                <p14:nvPr/>
              </p14:nvContentPartPr>
              <p14:xfrm>
                <a:off x="7899976" y="4406654"/>
                <a:ext cx="109080" cy="301680"/>
              </p14:xfrm>
            </p:contentPart>
          </mc:Choice>
          <mc:Fallback xmlns="">
            <p:pic>
              <p:nvPicPr>
                <p:cNvPr id="247" name="墨迹 246">
                  <a:extLst>
                    <a:ext uri="{FF2B5EF4-FFF2-40B4-BE49-F238E27FC236}">
                      <a16:creationId xmlns:a16="http://schemas.microsoft.com/office/drawing/2014/main" id="{33A3628F-EC9C-42A7-A034-CFCAC612297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91336" y="4397654"/>
                  <a:ext cx="1267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8" name="墨迹 247">
                  <a:extLst>
                    <a:ext uri="{FF2B5EF4-FFF2-40B4-BE49-F238E27FC236}">
                      <a16:creationId xmlns:a16="http://schemas.microsoft.com/office/drawing/2014/main" id="{5FF0D3D8-D5B3-440C-A6E5-FD2E0B346876}"/>
                    </a:ext>
                  </a:extLst>
                </p14:cNvPr>
                <p14:cNvContentPartPr/>
                <p14:nvPr/>
              </p14:nvContentPartPr>
              <p14:xfrm>
                <a:off x="8021296" y="4383614"/>
                <a:ext cx="141840" cy="295920"/>
              </p14:xfrm>
            </p:contentPart>
          </mc:Choice>
          <mc:Fallback xmlns="">
            <p:pic>
              <p:nvPicPr>
                <p:cNvPr id="248" name="墨迹 247">
                  <a:extLst>
                    <a:ext uri="{FF2B5EF4-FFF2-40B4-BE49-F238E27FC236}">
                      <a16:creationId xmlns:a16="http://schemas.microsoft.com/office/drawing/2014/main" id="{5FF0D3D8-D5B3-440C-A6E5-FD2E0B34687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012296" y="4374974"/>
                  <a:ext cx="1594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9" name="墨迹 248">
                  <a:extLst>
                    <a:ext uri="{FF2B5EF4-FFF2-40B4-BE49-F238E27FC236}">
                      <a16:creationId xmlns:a16="http://schemas.microsoft.com/office/drawing/2014/main" id="{21391D86-7F28-4F14-A3DF-9D1BF23F2F3A}"/>
                    </a:ext>
                  </a:extLst>
                </p14:cNvPr>
                <p14:cNvContentPartPr/>
                <p14:nvPr/>
              </p14:nvContentPartPr>
              <p14:xfrm>
                <a:off x="8120296" y="4456334"/>
                <a:ext cx="136080" cy="312120"/>
              </p14:xfrm>
            </p:contentPart>
          </mc:Choice>
          <mc:Fallback xmlns="">
            <p:pic>
              <p:nvPicPr>
                <p:cNvPr id="249" name="墨迹 248">
                  <a:extLst>
                    <a:ext uri="{FF2B5EF4-FFF2-40B4-BE49-F238E27FC236}">
                      <a16:creationId xmlns:a16="http://schemas.microsoft.com/office/drawing/2014/main" id="{21391D86-7F28-4F14-A3DF-9D1BF23F2F3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111296" y="4447334"/>
                  <a:ext cx="153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0" name="墨迹 249">
                  <a:extLst>
                    <a:ext uri="{FF2B5EF4-FFF2-40B4-BE49-F238E27FC236}">
                      <a16:creationId xmlns:a16="http://schemas.microsoft.com/office/drawing/2014/main" id="{534DB2D6-78E7-4373-AD9C-5F61BE7E127D}"/>
                    </a:ext>
                  </a:extLst>
                </p14:cNvPr>
                <p14:cNvContentPartPr/>
                <p14:nvPr/>
              </p14:nvContentPartPr>
              <p14:xfrm>
                <a:off x="8148016" y="4715534"/>
                <a:ext cx="49320" cy="38520"/>
              </p14:xfrm>
            </p:contentPart>
          </mc:Choice>
          <mc:Fallback xmlns="">
            <p:pic>
              <p:nvPicPr>
                <p:cNvPr id="250" name="墨迹 249">
                  <a:extLst>
                    <a:ext uri="{FF2B5EF4-FFF2-40B4-BE49-F238E27FC236}">
                      <a16:creationId xmlns:a16="http://schemas.microsoft.com/office/drawing/2014/main" id="{534DB2D6-78E7-4373-AD9C-5F61BE7E127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139016" y="4706534"/>
                  <a:ext cx="669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BFC1D5CE-D35E-41C1-801E-CDA2D0AB74CD}"/>
              </a:ext>
            </a:extLst>
          </p:cNvPr>
          <p:cNvGrpSpPr/>
          <p:nvPr/>
        </p:nvGrpSpPr>
        <p:grpSpPr>
          <a:xfrm>
            <a:off x="8514856" y="4317014"/>
            <a:ext cx="554400" cy="477720"/>
            <a:chOff x="8514856" y="4317014"/>
            <a:chExt cx="55440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1" name="墨迹 250">
                  <a:extLst>
                    <a:ext uri="{FF2B5EF4-FFF2-40B4-BE49-F238E27FC236}">
                      <a16:creationId xmlns:a16="http://schemas.microsoft.com/office/drawing/2014/main" id="{A5996869-AE52-48D0-B13F-B9EAA39D3342}"/>
                    </a:ext>
                  </a:extLst>
                </p14:cNvPr>
                <p14:cNvContentPartPr/>
                <p14:nvPr/>
              </p14:nvContentPartPr>
              <p14:xfrm>
                <a:off x="8514856" y="4443734"/>
                <a:ext cx="41400" cy="192600"/>
              </p14:xfrm>
            </p:contentPart>
          </mc:Choice>
          <mc:Fallback xmlns="">
            <p:pic>
              <p:nvPicPr>
                <p:cNvPr id="251" name="墨迹 250">
                  <a:extLst>
                    <a:ext uri="{FF2B5EF4-FFF2-40B4-BE49-F238E27FC236}">
                      <a16:creationId xmlns:a16="http://schemas.microsoft.com/office/drawing/2014/main" id="{A5996869-AE52-48D0-B13F-B9EAA39D334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506216" y="4434734"/>
                  <a:ext cx="59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2" name="墨迹 251">
                  <a:extLst>
                    <a:ext uri="{FF2B5EF4-FFF2-40B4-BE49-F238E27FC236}">
                      <a16:creationId xmlns:a16="http://schemas.microsoft.com/office/drawing/2014/main" id="{DFEE2362-78F3-44FE-B43A-82B72A7FEA74}"/>
                    </a:ext>
                  </a:extLst>
                </p14:cNvPr>
                <p14:cNvContentPartPr/>
                <p14:nvPr/>
              </p14:nvContentPartPr>
              <p14:xfrm>
                <a:off x="8585416" y="4450214"/>
                <a:ext cx="87840" cy="168120"/>
              </p14:xfrm>
            </p:contentPart>
          </mc:Choice>
          <mc:Fallback xmlns="">
            <p:pic>
              <p:nvPicPr>
                <p:cNvPr id="252" name="墨迹 251">
                  <a:extLst>
                    <a:ext uri="{FF2B5EF4-FFF2-40B4-BE49-F238E27FC236}">
                      <a16:creationId xmlns:a16="http://schemas.microsoft.com/office/drawing/2014/main" id="{DFEE2362-78F3-44FE-B43A-82B72A7FEA7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576416" y="4441574"/>
                  <a:ext cx="105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3" name="墨迹 252">
                  <a:extLst>
                    <a:ext uri="{FF2B5EF4-FFF2-40B4-BE49-F238E27FC236}">
                      <a16:creationId xmlns:a16="http://schemas.microsoft.com/office/drawing/2014/main" id="{96429D3B-1FAA-4A06-963C-62E5EED21A0B}"/>
                    </a:ext>
                  </a:extLst>
                </p14:cNvPr>
                <p14:cNvContentPartPr/>
                <p14:nvPr/>
              </p14:nvContentPartPr>
              <p14:xfrm>
                <a:off x="8518816" y="4540934"/>
                <a:ext cx="121320" cy="105480"/>
              </p14:xfrm>
            </p:contentPart>
          </mc:Choice>
          <mc:Fallback xmlns="">
            <p:pic>
              <p:nvPicPr>
                <p:cNvPr id="253" name="墨迹 252">
                  <a:extLst>
                    <a:ext uri="{FF2B5EF4-FFF2-40B4-BE49-F238E27FC236}">
                      <a16:creationId xmlns:a16="http://schemas.microsoft.com/office/drawing/2014/main" id="{96429D3B-1FAA-4A06-963C-62E5EED21A0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509816" y="4531934"/>
                  <a:ext cx="138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4" name="墨迹 253">
                  <a:extLst>
                    <a:ext uri="{FF2B5EF4-FFF2-40B4-BE49-F238E27FC236}">
                      <a16:creationId xmlns:a16="http://schemas.microsoft.com/office/drawing/2014/main" id="{2B6E70BD-4F0F-42A8-AEB3-E707588D90C3}"/>
                    </a:ext>
                  </a:extLst>
                </p14:cNvPr>
                <p14:cNvContentPartPr/>
                <p14:nvPr/>
              </p14:nvContentPartPr>
              <p14:xfrm>
                <a:off x="8717176" y="4317014"/>
                <a:ext cx="180360" cy="477720"/>
              </p14:xfrm>
            </p:contentPart>
          </mc:Choice>
          <mc:Fallback xmlns="">
            <p:pic>
              <p:nvPicPr>
                <p:cNvPr id="254" name="墨迹 253">
                  <a:extLst>
                    <a:ext uri="{FF2B5EF4-FFF2-40B4-BE49-F238E27FC236}">
                      <a16:creationId xmlns:a16="http://schemas.microsoft.com/office/drawing/2014/main" id="{2B6E70BD-4F0F-42A8-AEB3-E707588D90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708176" y="4308014"/>
                  <a:ext cx="1980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5" name="墨迹 254">
                  <a:extLst>
                    <a:ext uri="{FF2B5EF4-FFF2-40B4-BE49-F238E27FC236}">
                      <a16:creationId xmlns:a16="http://schemas.microsoft.com/office/drawing/2014/main" id="{36263690-55FA-4350-AF62-A018ABED957D}"/>
                    </a:ext>
                  </a:extLst>
                </p14:cNvPr>
                <p14:cNvContentPartPr/>
                <p14:nvPr/>
              </p14:nvContentPartPr>
              <p14:xfrm>
                <a:off x="9050896" y="4659014"/>
                <a:ext cx="18360" cy="42120"/>
              </p14:xfrm>
            </p:contentPart>
          </mc:Choice>
          <mc:Fallback xmlns="">
            <p:pic>
              <p:nvPicPr>
                <p:cNvPr id="255" name="墨迹 254">
                  <a:extLst>
                    <a:ext uri="{FF2B5EF4-FFF2-40B4-BE49-F238E27FC236}">
                      <a16:creationId xmlns:a16="http://schemas.microsoft.com/office/drawing/2014/main" id="{36263690-55FA-4350-AF62-A018ABED957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042256" y="4650374"/>
                  <a:ext cx="3600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242AB405-7654-430C-8240-16B10C21F862}"/>
              </a:ext>
            </a:extLst>
          </p:cNvPr>
          <p:cNvGrpSpPr/>
          <p:nvPr/>
        </p:nvGrpSpPr>
        <p:grpSpPr>
          <a:xfrm>
            <a:off x="9296776" y="4440494"/>
            <a:ext cx="380520" cy="406440"/>
            <a:chOff x="9296776" y="4440494"/>
            <a:chExt cx="38052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9" name="墨迹 258">
                  <a:extLst>
                    <a:ext uri="{FF2B5EF4-FFF2-40B4-BE49-F238E27FC236}">
                      <a16:creationId xmlns:a16="http://schemas.microsoft.com/office/drawing/2014/main" id="{6643B52C-A23E-4834-8706-AB611EC03FE2}"/>
                    </a:ext>
                  </a:extLst>
                </p14:cNvPr>
                <p14:cNvContentPartPr/>
                <p14:nvPr/>
              </p14:nvContentPartPr>
              <p14:xfrm>
                <a:off x="9296776" y="4516094"/>
                <a:ext cx="52560" cy="43920"/>
              </p14:xfrm>
            </p:contentPart>
          </mc:Choice>
          <mc:Fallback xmlns="">
            <p:pic>
              <p:nvPicPr>
                <p:cNvPr id="259" name="墨迹 258">
                  <a:extLst>
                    <a:ext uri="{FF2B5EF4-FFF2-40B4-BE49-F238E27FC236}">
                      <a16:creationId xmlns:a16="http://schemas.microsoft.com/office/drawing/2014/main" id="{6643B52C-A23E-4834-8706-AB611EC03FE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288136" y="4507454"/>
                  <a:ext cx="70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0" name="墨迹 259">
                  <a:extLst>
                    <a:ext uri="{FF2B5EF4-FFF2-40B4-BE49-F238E27FC236}">
                      <a16:creationId xmlns:a16="http://schemas.microsoft.com/office/drawing/2014/main" id="{0A48D85C-DF58-4DE0-A2B2-7AE5FB19F59E}"/>
                    </a:ext>
                  </a:extLst>
                </p14:cNvPr>
                <p14:cNvContentPartPr/>
                <p14:nvPr/>
              </p14:nvContentPartPr>
              <p14:xfrm>
                <a:off x="9327736" y="4458854"/>
                <a:ext cx="87840" cy="267120"/>
              </p14:xfrm>
            </p:contentPart>
          </mc:Choice>
          <mc:Fallback xmlns="">
            <p:pic>
              <p:nvPicPr>
                <p:cNvPr id="260" name="墨迹 259">
                  <a:extLst>
                    <a:ext uri="{FF2B5EF4-FFF2-40B4-BE49-F238E27FC236}">
                      <a16:creationId xmlns:a16="http://schemas.microsoft.com/office/drawing/2014/main" id="{0A48D85C-DF58-4DE0-A2B2-7AE5FB19F59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318736" y="4450214"/>
                  <a:ext cx="105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1" name="墨迹 260">
                  <a:extLst>
                    <a:ext uri="{FF2B5EF4-FFF2-40B4-BE49-F238E27FC236}">
                      <a16:creationId xmlns:a16="http://schemas.microsoft.com/office/drawing/2014/main" id="{17B80734-8E5C-40F7-B7AF-9774E55823B9}"/>
                    </a:ext>
                  </a:extLst>
                </p14:cNvPr>
                <p14:cNvContentPartPr/>
                <p14:nvPr/>
              </p14:nvContentPartPr>
              <p14:xfrm>
                <a:off x="9407656" y="4506014"/>
                <a:ext cx="156600" cy="162360"/>
              </p14:xfrm>
            </p:contentPart>
          </mc:Choice>
          <mc:Fallback xmlns="">
            <p:pic>
              <p:nvPicPr>
                <p:cNvPr id="261" name="墨迹 260">
                  <a:extLst>
                    <a:ext uri="{FF2B5EF4-FFF2-40B4-BE49-F238E27FC236}">
                      <a16:creationId xmlns:a16="http://schemas.microsoft.com/office/drawing/2014/main" id="{17B80734-8E5C-40F7-B7AF-9774E55823B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399016" y="4497014"/>
                  <a:ext cx="174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62" name="墨迹 261">
                  <a:extLst>
                    <a:ext uri="{FF2B5EF4-FFF2-40B4-BE49-F238E27FC236}">
                      <a16:creationId xmlns:a16="http://schemas.microsoft.com/office/drawing/2014/main" id="{CB26BD79-63D5-4A5B-8350-C35F02D66623}"/>
                    </a:ext>
                  </a:extLst>
                </p14:cNvPr>
                <p14:cNvContentPartPr/>
                <p14:nvPr/>
              </p14:nvContentPartPr>
              <p14:xfrm>
                <a:off x="9498376" y="4440494"/>
                <a:ext cx="178920" cy="406440"/>
              </p14:xfrm>
            </p:contentPart>
          </mc:Choice>
          <mc:Fallback xmlns="">
            <p:pic>
              <p:nvPicPr>
                <p:cNvPr id="262" name="墨迹 261">
                  <a:extLst>
                    <a:ext uri="{FF2B5EF4-FFF2-40B4-BE49-F238E27FC236}">
                      <a16:creationId xmlns:a16="http://schemas.microsoft.com/office/drawing/2014/main" id="{CB26BD79-63D5-4A5B-8350-C35F02D6662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489736" y="4431854"/>
                  <a:ext cx="19656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1DEAA350-F8E6-4864-A8A2-C99D5E663709}"/>
              </a:ext>
            </a:extLst>
          </p:cNvPr>
          <p:cNvGrpSpPr/>
          <p:nvPr/>
        </p:nvGrpSpPr>
        <p:grpSpPr>
          <a:xfrm>
            <a:off x="10001296" y="4434374"/>
            <a:ext cx="491760" cy="358920"/>
            <a:chOff x="10001296" y="4434374"/>
            <a:chExt cx="49176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3" name="墨迹 262">
                  <a:extLst>
                    <a:ext uri="{FF2B5EF4-FFF2-40B4-BE49-F238E27FC236}">
                      <a16:creationId xmlns:a16="http://schemas.microsoft.com/office/drawing/2014/main" id="{9A964BD5-09DB-4E0A-AC8C-858107B08071}"/>
                    </a:ext>
                  </a:extLst>
                </p14:cNvPr>
                <p14:cNvContentPartPr/>
                <p14:nvPr/>
              </p14:nvContentPartPr>
              <p14:xfrm>
                <a:off x="10012816" y="4434374"/>
                <a:ext cx="183960" cy="29520"/>
              </p14:xfrm>
            </p:contentPart>
          </mc:Choice>
          <mc:Fallback xmlns="">
            <p:pic>
              <p:nvPicPr>
                <p:cNvPr id="263" name="墨迹 262">
                  <a:extLst>
                    <a:ext uri="{FF2B5EF4-FFF2-40B4-BE49-F238E27FC236}">
                      <a16:creationId xmlns:a16="http://schemas.microsoft.com/office/drawing/2014/main" id="{9A964BD5-09DB-4E0A-AC8C-858107B0807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003816" y="4425734"/>
                  <a:ext cx="201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64" name="墨迹 263">
                  <a:extLst>
                    <a:ext uri="{FF2B5EF4-FFF2-40B4-BE49-F238E27FC236}">
                      <a16:creationId xmlns:a16="http://schemas.microsoft.com/office/drawing/2014/main" id="{26ADA7B1-35A7-4A8A-99A5-ABF7795729E8}"/>
                    </a:ext>
                  </a:extLst>
                </p14:cNvPr>
                <p14:cNvContentPartPr/>
                <p14:nvPr/>
              </p14:nvContentPartPr>
              <p14:xfrm>
                <a:off x="10001296" y="4529414"/>
                <a:ext cx="129960" cy="263880"/>
              </p14:xfrm>
            </p:contentPart>
          </mc:Choice>
          <mc:Fallback xmlns="">
            <p:pic>
              <p:nvPicPr>
                <p:cNvPr id="264" name="墨迹 263">
                  <a:extLst>
                    <a:ext uri="{FF2B5EF4-FFF2-40B4-BE49-F238E27FC236}">
                      <a16:creationId xmlns:a16="http://schemas.microsoft.com/office/drawing/2014/main" id="{26ADA7B1-35A7-4A8A-99A5-ABF7795729E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992296" y="4520774"/>
                  <a:ext cx="147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65" name="墨迹 264">
                  <a:extLst>
                    <a:ext uri="{FF2B5EF4-FFF2-40B4-BE49-F238E27FC236}">
                      <a16:creationId xmlns:a16="http://schemas.microsoft.com/office/drawing/2014/main" id="{E3D97B63-C22A-411E-8316-A1F088ED2E68}"/>
                    </a:ext>
                  </a:extLst>
                </p14:cNvPr>
                <p14:cNvContentPartPr/>
                <p14:nvPr/>
              </p14:nvContentPartPr>
              <p14:xfrm>
                <a:off x="10078336" y="4517534"/>
                <a:ext cx="298800" cy="203400"/>
              </p14:xfrm>
            </p:contentPart>
          </mc:Choice>
          <mc:Fallback xmlns="">
            <p:pic>
              <p:nvPicPr>
                <p:cNvPr id="265" name="墨迹 264">
                  <a:extLst>
                    <a:ext uri="{FF2B5EF4-FFF2-40B4-BE49-F238E27FC236}">
                      <a16:creationId xmlns:a16="http://schemas.microsoft.com/office/drawing/2014/main" id="{E3D97B63-C22A-411E-8316-A1F088ED2E6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69336" y="4508534"/>
                  <a:ext cx="316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6" name="墨迹 265">
                  <a:extLst>
                    <a:ext uri="{FF2B5EF4-FFF2-40B4-BE49-F238E27FC236}">
                      <a16:creationId xmlns:a16="http://schemas.microsoft.com/office/drawing/2014/main" id="{03E9157C-1FC8-484E-9EFF-D5CED58C7B59}"/>
                    </a:ext>
                  </a:extLst>
                </p14:cNvPr>
                <p14:cNvContentPartPr/>
                <p14:nvPr/>
              </p14:nvContentPartPr>
              <p14:xfrm>
                <a:off x="10474696" y="4759814"/>
                <a:ext cx="18360" cy="20520"/>
              </p14:xfrm>
            </p:contentPart>
          </mc:Choice>
          <mc:Fallback xmlns="">
            <p:pic>
              <p:nvPicPr>
                <p:cNvPr id="266" name="墨迹 265">
                  <a:extLst>
                    <a:ext uri="{FF2B5EF4-FFF2-40B4-BE49-F238E27FC236}">
                      <a16:creationId xmlns:a16="http://schemas.microsoft.com/office/drawing/2014/main" id="{03E9157C-1FC8-484E-9EFF-D5CED58C7B5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466056" y="4750814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2E90005F-0F17-4C25-8174-BD723A412B91}"/>
              </a:ext>
            </a:extLst>
          </p:cNvPr>
          <p:cNvGrpSpPr/>
          <p:nvPr/>
        </p:nvGrpSpPr>
        <p:grpSpPr>
          <a:xfrm>
            <a:off x="6392836" y="5464689"/>
            <a:ext cx="312480" cy="443160"/>
            <a:chOff x="6392836" y="5464689"/>
            <a:chExt cx="312480" cy="4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4" name="墨迹 273">
                  <a:extLst>
                    <a:ext uri="{FF2B5EF4-FFF2-40B4-BE49-F238E27FC236}">
                      <a16:creationId xmlns:a16="http://schemas.microsoft.com/office/drawing/2014/main" id="{CE78619E-4B37-48EA-991F-89C65051A0E8}"/>
                    </a:ext>
                  </a:extLst>
                </p14:cNvPr>
                <p14:cNvContentPartPr/>
                <p14:nvPr/>
              </p14:nvContentPartPr>
              <p14:xfrm>
                <a:off x="6392836" y="5464689"/>
                <a:ext cx="301680" cy="209880"/>
              </p14:xfrm>
            </p:contentPart>
          </mc:Choice>
          <mc:Fallback xmlns="">
            <p:pic>
              <p:nvPicPr>
                <p:cNvPr id="274" name="墨迹 273">
                  <a:extLst>
                    <a:ext uri="{FF2B5EF4-FFF2-40B4-BE49-F238E27FC236}">
                      <a16:creationId xmlns:a16="http://schemas.microsoft.com/office/drawing/2014/main" id="{CE78619E-4B37-48EA-991F-89C65051A0E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384196" y="5456049"/>
                  <a:ext cx="319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5" name="墨迹 274">
                  <a:extLst>
                    <a:ext uri="{FF2B5EF4-FFF2-40B4-BE49-F238E27FC236}">
                      <a16:creationId xmlns:a16="http://schemas.microsoft.com/office/drawing/2014/main" id="{6D4DB48D-FAEB-44FA-AF74-53C4BD44AE75}"/>
                    </a:ext>
                  </a:extLst>
                </p14:cNvPr>
                <p14:cNvContentPartPr/>
                <p14:nvPr/>
              </p14:nvContentPartPr>
              <p14:xfrm>
                <a:off x="6558076" y="5578809"/>
                <a:ext cx="113040" cy="61560"/>
              </p14:xfrm>
            </p:contentPart>
          </mc:Choice>
          <mc:Fallback xmlns="">
            <p:pic>
              <p:nvPicPr>
                <p:cNvPr id="275" name="墨迹 274">
                  <a:extLst>
                    <a:ext uri="{FF2B5EF4-FFF2-40B4-BE49-F238E27FC236}">
                      <a16:creationId xmlns:a16="http://schemas.microsoft.com/office/drawing/2014/main" id="{6D4DB48D-FAEB-44FA-AF74-53C4BD44AE7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549436" y="5570169"/>
                  <a:ext cx="130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6" name="墨迹 275">
                  <a:extLst>
                    <a:ext uri="{FF2B5EF4-FFF2-40B4-BE49-F238E27FC236}">
                      <a16:creationId xmlns:a16="http://schemas.microsoft.com/office/drawing/2014/main" id="{16D821D8-6A7E-40A6-8BDC-0A5B872BAF34}"/>
                    </a:ext>
                  </a:extLst>
                </p14:cNvPr>
                <p14:cNvContentPartPr/>
                <p14:nvPr/>
              </p14:nvContentPartPr>
              <p14:xfrm>
                <a:off x="6535036" y="5575209"/>
                <a:ext cx="170280" cy="332640"/>
              </p14:xfrm>
            </p:contentPart>
          </mc:Choice>
          <mc:Fallback xmlns="">
            <p:pic>
              <p:nvPicPr>
                <p:cNvPr id="276" name="墨迹 275">
                  <a:extLst>
                    <a:ext uri="{FF2B5EF4-FFF2-40B4-BE49-F238E27FC236}">
                      <a16:creationId xmlns:a16="http://schemas.microsoft.com/office/drawing/2014/main" id="{16D821D8-6A7E-40A6-8BDC-0A5B872BAF3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526036" y="5566209"/>
                  <a:ext cx="18792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B583683F-5F11-4386-9FF4-5429594A3231}"/>
              </a:ext>
            </a:extLst>
          </p:cNvPr>
          <p:cNvGrpSpPr/>
          <p:nvPr/>
        </p:nvGrpSpPr>
        <p:grpSpPr>
          <a:xfrm>
            <a:off x="6911236" y="5489529"/>
            <a:ext cx="514440" cy="411840"/>
            <a:chOff x="6911236" y="5489529"/>
            <a:chExt cx="51444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7" name="墨迹 276">
                  <a:extLst>
                    <a:ext uri="{FF2B5EF4-FFF2-40B4-BE49-F238E27FC236}">
                      <a16:creationId xmlns:a16="http://schemas.microsoft.com/office/drawing/2014/main" id="{8BA3BBA2-7D8A-4D37-BF07-2A6BB9D5F72E}"/>
                    </a:ext>
                  </a:extLst>
                </p14:cNvPr>
                <p14:cNvContentPartPr/>
                <p14:nvPr/>
              </p14:nvContentPartPr>
              <p14:xfrm>
                <a:off x="6967036" y="5489529"/>
                <a:ext cx="109080" cy="113040"/>
              </p14:xfrm>
            </p:contentPart>
          </mc:Choice>
          <mc:Fallback xmlns="">
            <p:pic>
              <p:nvPicPr>
                <p:cNvPr id="277" name="墨迹 276">
                  <a:extLst>
                    <a:ext uri="{FF2B5EF4-FFF2-40B4-BE49-F238E27FC236}">
                      <a16:creationId xmlns:a16="http://schemas.microsoft.com/office/drawing/2014/main" id="{8BA3BBA2-7D8A-4D37-BF07-2A6BB9D5F72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958036" y="5480889"/>
                  <a:ext cx="126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8" name="墨迹 277">
                  <a:extLst>
                    <a:ext uri="{FF2B5EF4-FFF2-40B4-BE49-F238E27FC236}">
                      <a16:creationId xmlns:a16="http://schemas.microsoft.com/office/drawing/2014/main" id="{7882A4E3-A209-4910-996F-B2472D1C4A53}"/>
                    </a:ext>
                  </a:extLst>
                </p14:cNvPr>
                <p14:cNvContentPartPr/>
                <p14:nvPr/>
              </p14:nvContentPartPr>
              <p14:xfrm>
                <a:off x="6911236" y="5593209"/>
                <a:ext cx="225360" cy="98280"/>
              </p14:xfrm>
            </p:contentPart>
          </mc:Choice>
          <mc:Fallback xmlns="">
            <p:pic>
              <p:nvPicPr>
                <p:cNvPr id="278" name="墨迹 277">
                  <a:extLst>
                    <a:ext uri="{FF2B5EF4-FFF2-40B4-BE49-F238E27FC236}">
                      <a16:creationId xmlns:a16="http://schemas.microsoft.com/office/drawing/2014/main" id="{7882A4E3-A209-4910-996F-B2472D1C4A5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902596" y="5584209"/>
                  <a:ext cx="243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9" name="墨迹 278">
                  <a:extLst>
                    <a:ext uri="{FF2B5EF4-FFF2-40B4-BE49-F238E27FC236}">
                      <a16:creationId xmlns:a16="http://schemas.microsoft.com/office/drawing/2014/main" id="{22927395-AF84-4CA8-805D-4A71CB611D4B}"/>
                    </a:ext>
                  </a:extLst>
                </p14:cNvPr>
                <p14:cNvContentPartPr/>
                <p14:nvPr/>
              </p14:nvContentPartPr>
              <p14:xfrm>
                <a:off x="6945796" y="5603289"/>
                <a:ext cx="110520" cy="298080"/>
              </p14:xfrm>
            </p:contentPart>
          </mc:Choice>
          <mc:Fallback xmlns="">
            <p:pic>
              <p:nvPicPr>
                <p:cNvPr id="279" name="墨迹 278">
                  <a:extLst>
                    <a:ext uri="{FF2B5EF4-FFF2-40B4-BE49-F238E27FC236}">
                      <a16:creationId xmlns:a16="http://schemas.microsoft.com/office/drawing/2014/main" id="{22927395-AF84-4CA8-805D-4A71CB611D4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936796" y="5594289"/>
                  <a:ext cx="128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0" name="墨迹 279">
                  <a:extLst>
                    <a:ext uri="{FF2B5EF4-FFF2-40B4-BE49-F238E27FC236}">
                      <a16:creationId xmlns:a16="http://schemas.microsoft.com/office/drawing/2014/main" id="{B2693065-50F1-4693-BDAC-1908A762E38A}"/>
                    </a:ext>
                  </a:extLst>
                </p14:cNvPr>
                <p14:cNvContentPartPr/>
                <p14:nvPr/>
              </p14:nvContentPartPr>
              <p14:xfrm>
                <a:off x="7011316" y="5539569"/>
                <a:ext cx="172440" cy="199800"/>
              </p14:xfrm>
            </p:contentPart>
          </mc:Choice>
          <mc:Fallback xmlns="">
            <p:pic>
              <p:nvPicPr>
                <p:cNvPr id="280" name="墨迹 279">
                  <a:extLst>
                    <a:ext uri="{FF2B5EF4-FFF2-40B4-BE49-F238E27FC236}">
                      <a16:creationId xmlns:a16="http://schemas.microsoft.com/office/drawing/2014/main" id="{B2693065-50F1-4693-BDAC-1908A762E38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002676" y="5530929"/>
                  <a:ext cx="190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81" name="墨迹 280">
                  <a:extLst>
                    <a:ext uri="{FF2B5EF4-FFF2-40B4-BE49-F238E27FC236}">
                      <a16:creationId xmlns:a16="http://schemas.microsoft.com/office/drawing/2014/main" id="{949DA25A-7ACC-4D10-AEC9-A9464ADFF20E}"/>
                    </a:ext>
                  </a:extLst>
                </p14:cNvPr>
                <p14:cNvContentPartPr/>
                <p14:nvPr/>
              </p14:nvContentPartPr>
              <p14:xfrm>
                <a:off x="7216156" y="5497449"/>
                <a:ext cx="106920" cy="136800"/>
              </p14:xfrm>
            </p:contentPart>
          </mc:Choice>
          <mc:Fallback xmlns="">
            <p:pic>
              <p:nvPicPr>
                <p:cNvPr id="281" name="墨迹 280">
                  <a:extLst>
                    <a:ext uri="{FF2B5EF4-FFF2-40B4-BE49-F238E27FC236}">
                      <a16:creationId xmlns:a16="http://schemas.microsoft.com/office/drawing/2014/main" id="{949DA25A-7ACC-4D10-AEC9-A9464ADFF20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207156" y="5488809"/>
                  <a:ext cx="124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2" name="墨迹 281">
                  <a:extLst>
                    <a:ext uri="{FF2B5EF4-FFF2-40B4-BE49-F238E27FC236}">
                      <a16:creationId xmlns:a16="http://schemas.microsoft.com/office/drawing/2014/main" id="{C12D3F7D-5D5A-4161-B9EB-E404B33F2185}"/>
                    </a:ext>
                  </a:extLst>
                </p14:cNvPr>
                <p14:cNvContentPartPr/>
                <p14:nvPr/>
              </p14:nvContentPartPr>
              <p14:xfrm>
                <a:off x="7211836" y="5681049"/>
                <a:ext cx="114840" cy="185040"/>
              </p14:xfrm>
            </p:contentPart>
          </mc:Choice>
          <mc:Fallback xmlns="">
            <p:pic>
              <p:nvPicPr>
                <p:cNvPr id="282" name="墨迹 281">
                  <a:extLst>
                    <a:ext uri="{FF2B5EF4-FFF2-40B4-BE49-F238E27FC236}">
                      <a16:creationId xmlns:a16="http://schemas.microsoft.com/office/drawing/2014/main" id="{C12D3F7D-5D5A-4161-B9EB-E404B33F218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203196" y="5672049"/>
                  <a:ext cx="132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83" name="墨迹 282">
                  <a:extLst>
                    <a:ext uri="{FF2B5EF4-FFF2-40B4-BE49-F238E27FC236}">
                      <a16:creationId xmlns:a16="http://schemas.microsoft.com/office/drawing/2014/main" id="{169188C6-6796-4895-A9B1-58B9CC8BD467}"/>
                    </a:ext>
                  </a:extLst>
                </p14:cNvPr>
                <p14:cNvContentPartPr/>
                <p14:nvPr/>
              </p14:nvContentPartPr>
              <p14:xfrm>
                <a:off x="7177636" y="5862849"/>
                <a:ext cx="248040" cy="29880"/>
              </p14:xfrm>
            </p:contentPart>
          </mc:Choice>
          <mc:Fallback xmlns="">
            <p:pic>
              <p:nvPicPr>
                <p:cNvPr id="283" name="墨迹 282">
                  <a:extLst>
                    <a:ext uri="{FF2B5EF4-FFF2-40B4-BE49-F238E27FC236}">
                      <a16:creationId xmlns:a16="http://schemas.microsoft.com/office/drawing/2014/main" id="{169188C6-6796-4895-A9B1-58B9CC8BD46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168636" y="5854209"/>
                  <a:ext cx="26568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组合 313">
            <a:extLst>
              <a:ext uri="{FF2B5EF4-FFF2-40B4-BE49-F238E27FC236}">
                <a16:creationId xmlns:a16="http://schemas.microsoft.com/office/drawing/2014/main" id="{B4A2350D-F1E3-41E4-9E38-5EC5ADB997F3}"/>
              </a:ext>
            </a:extLst>
          </p:cNvPr>
          <p:cNvGrpSpPr/>
          <p:nvPr/>
        </p:nvGrpSpPr>
        <p:grpSpPr>
          <a:xfrm>
            <a:off x="9310636" y="5426529"/>
            <a:ext cx="1688760" cy="575280"/>
            <a:chOff x="9310636" y="5426529"/>
            <a:chExt cx="1688760" cy="5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9" name="墨迹 298">
                  <a:extLst>
                    <a:ext uri="{FF2B5EF4-FFF2-40B4-BE49-F238E27FC236}">
                      <a16:creationId xmlns:a16="http://schemas.microsoft.com/office/drawing/2014/main" id="{64AEACDC-BDA3-4D63-AD75-328CFEDEDDE7}"/>
                    </a:ext>
                  </a:extLst>
                </p14:cNvPr>
                <p14:cNvContentPartPr/>
                <p14:nvPr/>
              </p14:nvContentPartPr>
              <p14:xfrm>
                <a:off x="9310636" y="5547129"/>
                <a:ext cx="162360" cy="235440"/>
              </p14:xfrm>
            </p:contentPart>
          </mc:Choice>
          <mc:Fallback xmlns="">
            <p:pic>
              <p:nvPicPr>
                <p:cNvPr id="299" name="墨迹 298">
                  <a:extLst>
                    <a:ext uri="{FF2B5EF4-FFF2-40B4-BE49-F238E27FC236}">
                      <a16:creationId xmlns:a16="http://schemas.microsoft.com/office/drawing/2014/main" id="{64AEACDC-BDA3-4D63-AD75-328CFEDEDDE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301996" y="5538129"/>
                  <a:ext cx="180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00" name="墨迹 299">
                  <a:extLst>
                    <a:ext uri="{FF2B5EF4-FFF2-40B4-BE49-F238E27FC236}">
                      <a16:creationId xmlns:a16="http://schemas.microsoft.com/office/drawing/2014/main" id="{599F2A53-7B31-437B-9B36-180F8BF17A89}"/>
                    </a:ext>
                  </a:extLst>
                </p14:cNvPr>
                <p14:cNvContentPartPr/>
                <p14:nvPr/>
              </p14:nvContentPartPr>
              <p14:xfrm>
                <a:off x="9352396" y="5575209"/>
                <a:ext cx="144720" cy="23400"/>
              </p14:xfrm>
            </p:contentPart>
          </mc:Choice>
          <mc:Fallback xmlns="">
            <p:pic>
              <p:nvPicPr>
                <p:cNvPr id="300" name="墨迹 299">
                  <a:extLst>
                    <a:ext uri="{FF2B5EF4-FFF2-40B4-BE49-F238E27FC236}">
                      <a16:creationId xmlns:a16="http://schemas.microsoft.com/office/drawing/2014/main" id="{599F2A53-7B31-437B-9B36-180F8BF17A8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343756" y="5566209"/>
                  <a:ext cx="162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01" name="墨迹 300">
                  <a:extLst>
                    <a:ext uri="{FF2B5EF4-FFF2-40B4-BE49-F238E27FC236}">
                      <a16:creationId xmlns:a16="http://schemas.microsoft.com/office/drawing/2014/main" id="{915FE6E7-8D9D-4D4C-BBD7-3F7D41E822C1}"/>
                    </a:ext>
                  </a:extLst>
                </p14:cNvPr>
                <p14:cNvContentPartPr/>
                <p14:nvPr/>
              </p14:nvContentPartPr>
              <p14:xfrm>
                <a:off x="9657676" y="5529489"/>
                <a:ext cx="123480" cy="261360"/>
              </p14:xfrm>
            </p:contentPart>
          </mc:Choice>
          <mc:Fallback xmlns="">
            <p:pic>
              <p:nvPicPr>
                <p:cNvPr id="301" name="墨迹 300">
                  <a:extLst>
                    <a:ext uri="{FF2B5EF4-FFF2-40B4-BE49-F238E27FC236}">
                      <a16:creationId xmlns:a16="http://schemas.microsoft.com/office/drawing/2014/main" id="{915FE6E7-8D9D-4D4C-BBD7-3F7D41E822C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648676" y="5520849"/>
                  <a:ext cx="141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02" name="墨迹 301">
                  <a:extLst>
                    <a:ext uri="{FF2B5EF4-FFF2-40B4-BE49-F238E27FC236}">
                      <a16:creationId xmlns:a16="http://schemas.microsoft.com/office/drawing/2014/main" id="{AD0E2922-05A9-454B-AF1D-A0D0B7779CA0}"/>
                    </a:ext>
                  </a:extLst>
                </p14:cNvPr>
                <p14:cNvContentPartPr/>
                <p14:nvPr/>
              </p14:nvContentPartPr>
              <p14:xfrm>
                <a:off x="9724636" y="5611929"/>
                <a:ext cx="76680" cy="173520"/>
              </p14:xfrm>
            </p:contentPart>
          </mc:Choice>
          <mc:Fallback xmlns="">
            <p:pic>
              <p:nvPicPr>
                <p:cNvPr id="302" name="墨迹 301">
                  <a:extLst>
                    <a:ext uri="{FF2B5EF4-FFF2-40B4-BE49-F238E27FC236}">
                      <a16:creationId xmlns:a16="http://schemas.microsoft.com/office/drawing/2014/main" id="{AD0E2922-05A9-454B-AF1D-A0D0B7779CA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715636" y="5603289"/>
                  <a:ext cx="94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03" name="墨迹 302">
                  <a:extLst>
                    <a:ext uri="{FF2B5EF4-FFF2-40B4-BE49-F238E27FC236}">
                      <a16:creationId xmlns:a16="http://schemas.microsoft.com/office/drawing/2014/main" id="{16202E7D-0FFD-4627-9C93-9BFDD664AC97}"/>
                    </a:ext>
                  </a:extLst>
                </p14:cNvPr>
                <p14:cNvContentPartPr/>
                <p14:nvPr/>
              </p14:nvContentPartPr>
              <p14:xfrm>
                <a:off x="9703396" y="5684649"/>
                <a:ext cx="143280" cy="87120"/>
              </p14:xfrm>
            </p:contentPart>
          </mc:Choice>
          <mc:Fallback xmlns="">
            <p:pic>
              <p:nvPicPr>
                <p:cNvPr id="303" name="墨迹 302">
                  <a:extLst>
                    <a:ext uri="{FF2B5EF4-FFF2-40B4-BE49-F238E27FC236}">
                      <a16:creationId xmlns:a16="http://schemas.microsoft.com/office/drawing/2014/main" id="{16202E7D-0FFD-4627-9C93-9BFDD664AC9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694396" y="5675649"/>
                  <a:ext cx="160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4" name="墨迹 303">
                  <a:extLst>
                    <a:ext uri="{FF2B5EF4-FFF2-40B4-BE49-F238E27FC236}">
                      <a16:creationId xmlns:a16="http://schemas.microsoft.com/office/drawing/2014/main" id="{6C4DA68C-C383-49C1-86C1-B762B1F4E71A}"/>
                    </a:ext>
                  </a:extLst>
                </p14:cNvPr>
                <p14:cNvContentPartPr/>
                <p14:nvPr/>
              </p14:nvContentPartPr>
              <p14:xfrm>
                <a:off x="9862876" y="5479809"/>
                <a:ext cx="115200" cy="312840"/>
              </p14:xfrm>
            </p:contentPart>
          </mc:Choice>
          <mc:Fallback xmlns="">
            <p:pic>
              <p:nvPicPr>
                <p:cNvPr id="304" name="墨迹 303">
                  <a:extLst>
                    <a:ext uri="{FF2B5EF4-FFF2-40B4-BE49-F238E27FC236}">
                      <a16:creationId xmlns:a16="http://schemas.microsoft.com/office/drawing/2014/main" id="{6C4DA68C-C383-49C1-86C1-B762B1F4E71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853876" y="5471169"/>
                  <a:ext cx="1328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5" name="墨迹 304">
                  <a:extLst>
                    <a:ext uri="{FF2B5EF4-FFF2-40B4-BE49-F238E27FC236}">
                      <a16:creationId xmlns:a16="http://schemas.microsoft.com/office/drawing/2014/main" id="{84575076-F18D-4E78-9269-BA0D3B1B3CBB}"/>
                    </a:ext>
                  </a:extLst>
                </p14:cNvPr>
                <p14:cNvContentPartPr/>
                <p14:nvPr/>
              </p14:nvContentPartPr>
              <p14:xfrm>
                <a:off x="10136836" y="5565129"/>
                <a:ext cx="20160" cy="179640"/>
              </p14:xfrm>
            </p:contentPart>
          </mc:Choice>
          <mc:Fallback xmlns="">
            <p:pic>
              <p:nvPicPr>
                <p:cNvPr id="305" name="墨迹 304">
                  <a:extLst>
                    <a:ext uri="{FF2B5EF4-FFF2-40B4-BE49-F238E27FC236}">
                      <a16:creationId xmlns:a16="http://schemas.microsoft.com/office/drawing/2014/main" id="{84575076-F18D-4E78-9269-BA0D3B1B3CB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127836" y="5556129"/>
                  <a:ext cx="37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6" name="墨迹 305">
                  <a:extLst>
                    <a:ext uri="{FF2B5EF4-FFF2-40B4-BE49-F238E27FC236}">
                      <a16:creationId xmlns:a16="http://schemas.microsoft.com/office/drawing/2014/main" id="{336A1A91-0E66-40C3-A81B-346D944632F2}"/>
                    </a:ext>
                  </a:extLst>
                </p14:cNvPr>
                <p14:cNvContentPartPr/>
                <p14:nvPr/>
              </p14:nvContentPartPr>
              <p14:xfrm>
                <a:off x="10196956" y="5542089"/>
                <a:ext cx="142560" cy="190800"/>
              </p14:xfrm>
            </p:contentPart>
          </mc:Choice>
          <mc:Fallback xmlns="">
            <p:pic>
              <p:nvPicPr>
                <p:cNvPr id="306" name="墨迹 305">
                  <a:extLst>
                    <a:ext uri="{FF2B5EF4-FFF2-40B4-BE49-F238E27FC236}">
                      <a16:creationId xmlns:a16="http://schemas.microsoft.com/office/drawing/2014/main" id="{336A1A91-0E66-40C3-A81B-346D944632F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188316" y="5533449"/>
                  <a:ext cx="160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7" name="墨迹 306">
                  <a:extLst>
                    <a:ext uri="{FF2B5EF4-FFF2-40B4-BE49-F238E27FC236}">
                      <a16:creationId xmlns:a16="http://schemas.microsoft.com/office/drawing/2014/main" id="{6FFF9C3A-E9BA-4F0C-92E4-696A7C6A7C55}"/>
                    </a:ext>
                  </a:extLst>
                </p14:cNvPr>
                <p14:cNvContentPartPr/>
                <p14:nvPr/>
              </p14:nvContentPartPr>
              <p14:xfrm>
                <a:off x="10174276" y="5693649"/>
                <a:ext cx="146160" cy="36720"/>
              </p14:xfrm>
            </p:contentPart>
          </mc:Choice>
          <mc:Fallback xmlns="">
            <p:pic>
              <p:nvPicPr>
                <p:cNvPr id="307" name="墨迹 306">
                  <a:extLst>
                    <a:ext uri="{FF2B5EF4-FFF2-40B4-BE49-F238E27FC236}">
                      <a16:creationId xmlns:a16="http://schemas.microsoft.com/office/drawing/2014/main" id="{6FFF9C3A-E9BA-4F0C-92E4-696A7C6A7C5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165636" y="5684649"/>
                  <a:ext cx="163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8" name="墨迹 307">
                  <a:extLst>
                    <a:ext uri="{FF2B5EF4-FFF2-40B4-BE49-F238E27FC236}">
                      <a16:creationId xmlns:a16="http://schemas.microsoft.com/office/drawing/2014/main" id="{4F8459DB-E831-486B-B7DA-54516B13C151}"/>
                    </a:ext>
                  </a:extLst>
                </p14:cNvPr>
                <p14:cNvContentPartPr/>
                <p14:nvPr/>
              </p14:nvContentPartPr>
              <p14:xfrm>
                <a:off x="10225396" y="5426529"/>
                <a:ext cx="181080" cy="389880"/>
              </p14:xfrm>
            </p:contentPart>
          </mc:Choice>
          <mc:Fallback xmlns="">
            <p:pic>
              <p:nvPicPr>
                <p:cNvPr id="308" name="墨迹 307">
                  <a:extLst>
                    <a:ext uri="{FF2B5EF4-FFF2-40B4-BE49-F238E27FC236}">
                      <a16:creationId xmlns:a16="http://schemas.microsoft.com/office/drawing/2014/main" id="{4F8459DB-E831-486B-B7DA-54516B13C15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216396" y="5417529"/>
                  <a:ext cx="1987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9" name="墨迹 308">
                  <a:extLst>
                    <a:ext uri="{FF2B5EF4-FFF2-40B4-BE49-F238E27FC236}">
                      <a16:creationId xmlns:a16="http://schemas.microsoft.com/office/drawing/2014/main" id="{D101D47A-D3C5-4B32-B976-FC19C6779C29}"/>
                    </a:ext>
                  </a:extLst>
                </p14:cNvPr>
                <p14:cNvContentPartPr/>
                <p14:nvPr/>
              </p14:nvContentPartPr>
              <p14:xfrm>
                <a:off x="10586476" y="5453889"/>
                <a:ext cx="130680" cy="42840"/>
              </p14:xfrm>
            </p:contentPart>
          </mc:Choice>
          <mc:Fallback xmlns="">
            <p:pic>
              <p:nvPicPr>
                <p:cNvPr id="309" name="墨迹 308">
                  <a:extLst>
                    <a:ext uri="{FF2B5EF4-FFF2-40B4-BE49-F238E27FC236}">
                      <a16:creationId xmlns:a16="http://schemas.microsoft.com/office/drawing/2014/main" id="{D101D47A-D3C5-4B32-B976-FC19C6779C2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577476" y="5445249"/>
                  <a:ext cx="148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10" name="墨迹 309">
                  <a:extLst>
                    <a:ext uri="{FF2B5EF4-FFF2-40B4-BE49-F238E27FC236}">
                      <a16:creationId xmlns:a16="http://schemas.microsoft.com/office/drawing/2014/main" id="{8077C76E-D0E0-4F3D-A753-13AF5DF77C49}"/>
                    </a:ext>
                  </a:extLst>
                </p14:cNvPr>
                <p14:cNvContentPartPr/>
                <p14:nvPr/>
              </p14:nvContentPartPr>
              <p14:xfrm>
                <a:off x="10601236" y="5521569"/>
                <a:ext cx="130680" cy="155880"/>
              </p14:xfrm>
            </p:contentPart>
          </mc:Choice>
          <mc:Fallback xmlns="">
            <p:pic>
              <p:nvPicPr>
                <p:cNvPr id="310" name="墨迹 309">
                  <a:extLst>
                    <a:ext uri="{FF2B5EF4-FFF2-40B4-BE49-F238E27FC236}">
                      <a16:creationId xmlns:a16="http://schemas.microsoft.com/office/drawing/2014/main" id="{8077C76E-D0E0-4F3D-A753-13AF5DF77C4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592596" y="5512929"/>
                  <a:ext cx="148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11" name="墨迹 310">
                  <a:extLst>
                    <a:ext uri="{FF2B5EF4-FFF2-40B4-BE49-F238E27FC236}">
                      <a16:creationId xmlns:a16="http://schemas.microsoft.com/office/drawing/2014/main" id="{6ED93CE5-D50C-45C3-B205-202ACEAE6BF9}"/>
                    </a:ext>
                  </a:extLst>
                </p14:cNvPr>
                <p14:cNvContentPartPr/>
                <p14:nvPr/>
              </p14:nvContentPartPr>
              <p14:xfrm>
                <a:off x="10506556" y="5646489"/>
                <a:ext cx="311040" cy="71640"/>
              </p14:xfrm>
            </p:contentPart>
          </mc:Choice>
          <mc:Fallback xmlns="">
            <p:pic>
              <p:nvPicPr>
                <p:cNvPr id="311" name="墨迹 310">
                  <a:extLst>
                    <a:ext uri="{FF2B5EF4-FFF2-40B4-BE49-F238E27FC236}">
                      <a16:creationId xmlns:a16="http://schemas.microsoft.com/office/drawing/2014/main" id="{6ED93CE5-D50C-45C3-B205-202ACEAE6BF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497556" y="5637849"/>
                  <a:ext cx="328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2" name="墨迹 311">
                  <a:extLst>
                    <a:ext uri="{FF2B5EF4-FFF2-40B4-BE49-F238E27FC236}">
                      <a16:creationId xmlns:a16="http://schemas.microsoft.com/office/drawing/2014/main" id="{278DCCA4-A02A-4EA3-855F-4EAE869E169A}"/>
                    </a:ext>
                  </a:extLst>
                </p14:cNvPr>
                <p14:cNvContentPartPr/>
                <p14:nvPr/>
              </p14:nvContentPartPr>
              <p14:xfrm>
                <a:off x="10657756" y="5469729"/>
                <a:ext cx="52200" cy="532080"/>
              </p14:xfrm>
            </p:contentPart>
          </mc:Choice>
          <mc:Fallback xmlns="">
            <p:pic>
              <p:nvPicPr>
                <p:cNvPr id="312" name="墨迹 311">
                  <a:extLst>
                    <a:ext uri="{FF2B5EF4-FFF2-40B4-BE49-F238E27FC236}">
                      <a16:creationId xmlns:a16="http://schemas.microsoft.com/office/drawing/2014/main" id="{278DCCA4-A02A-4EA3-855F-4EAE869E169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649116" y="5461089"/>
                  <a:ext cx="698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3" name="墨迹 312">
                  <a:extLst>
                    <a:ext uri="{FF2B5EF4-FFF2-40B4-BE49-F238E27FC236}">
                      <a16:creationId xmlns:a16="http://schemas.microsoft.com/office/drawing/2014/main" id="{1381AED6-5703-4C5D-8C16-DC155396C8A1}"/>
                    </a:ext>
                  </a:extLst>
                </p14:cNvPr>
                <p14:cNvContentPartPr/>
                <p14:nvPr/>
              </p14:nvContentPartPr>
              <p14:xfrm>
                <a:off x="10952956" y="5760969"/>
                <a:ext cx="46440" cy="72000"/>
              </p14:xfrm>
            </p:contentPart>
          </mc:Choice>
          <mc:Fallback xmlns="">
            <p:pic>
              <p:nvPicPr>
                <p:cNvPr id="313" name="墨迹 312">
                  <a:extLst>
                    <a:ext uri="{FF2B5EF4-FFF2-40B4-BE49-F238E27FC236}">
                      <a16:creationId xmlns:a16="http://schemas.microsoft.com/office/drawing/2014/main" id="{1381AED6-5703-4C5D-8C16-DC155396C8A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944316" y="5751969"/>
                  <a:ext cx="6408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AD376AA3-2589-4825-B6BC-9DFC1D43B273}"/>
              </a:ext>
            </a:extLst>
          </p:cNvPr>
          <p:cNvGrpSpPr/>
          <p:nvPr/>
        </p:nvGrpSpPr>
        <p:grpSpPr>
          <a:xfrm>
            <a:off x="7640236" y="5424729"/>
            <a:ext cx="1429200" cy="539280"/>
            <a:chOff x="7640236" y="5424729"/>
            <a:chExt cx="14292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4" name="墨迹 283">
                  <a:extLst>
                    <a:ext uri="{FF2B5EF4-FFF2-40B4-BE49-F238E27FC236}">
                      <a16:creationId xmlns:a16="http://schemas.microsoft.com/office/drawing/2014/main" id="{CB151661-5D42-4A52-8ED5-BF1FB8E524DE}"/>
                    </a:ext>
                  </a:extLst>
                </p14:cNvPr>
                <p14:cNvContentPartPr/>
                <p14:nvPr/>
              </p14:nvContentPartPr>
              <p14:xfrm>
                <a:off x="7710796" y="5433729"/>
                <a:ext cx="71280" cy="24840"/>
              </p14:xfrm>
            </p:contentPart>
          </mc:Choice>
          <mc:Fallback xmlns="">
            <p:pic>
              <p:nvPicPr>
                <p:cNvPr id="284" name="墨迹 283">
                  <a:extLst>
                    <a:ext uri="{FF2B5EF4-FFF2-40B4-BE49-F238E27FC236}">
                      <a16:creationId xmlns:a16="http://schemas.microsoft.com/office/drawing/2014/main" id="{CB151661-5D42-4A52-8ED5-BF1FB8E524D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701796" y="5425089"/>
                  <a:ext cx="88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5" name="墨迹 284">
                  <a:extLst>
                    <a:ext uri="{FF2B5EF4-FFF2-40B4-BE49-F238E27FC236}">
                      <a16:creationId xmlns:a16="http://schemas.microsoft.com/office/drawing/2014/main" id="{5ADFF0F1-BE96-49CF-B1C8-5E07F18EAFFB}"/>
                    </a:ext>
                  </a:extLst>
                </p14:cNvPr>
                <p14:cNvContentPartPr/>
                <p14:nvPr/>
              </p14:nvContentPartPr>
              <p14:xfrm>
                <a:off x="7640236" y="5496369"/>
                <a:ext cx="159120" cy="442440"/>
              </p14:xfrm>
            </p:contentPart>
          </mc:Choice>
          <mc:Fallback xmlns="">
            <p:pic>
              <p:nvPicPr>
                <p:cNvPr id="285" name="墨迹 284">
                  <a:extLst>
                    <a:ext uri="{FF2B5EF4-FFF2-40B4-BE49-F238E27FC236}">
                      <a16:creationId xmlns:a16="http://schemas.microsoft.com/office/drawing/2014/main" id="{5ADFF0F1-BE96-49CF-B1C8-5E07F18EAFF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631236" y="5487369"/>
                  <a:ext cx="1767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6" name="墨迹 285">
                  <a:extLst>
                    <a:ext uri="{FF2B5EF4-FFF2-40B4-BE49-F238E27FC236}">
                      <a16:creationId xmlns:a16="http://schemas.microsoft.com/office/drawing/2014/main" id="{2BBE69F9-1744-4341-B4A0-E2AFDE944B0F}"/>
                    </a:ext>
                  </a:extLst>
                </p14:cNvPr>
                <p14:cNvContentPartPr/>
                <p14:nvPr/>
              </p14:nvContentPartPr>
              <p14:xfrm>
                <a:off x="7744636" y="5561529"/>
                <a:ext cx="155160" cy="114480"/>
              </p14:xfrm>
            </p:contentPart>
          </mc:Choice>
          <mc:Fallback xmlns="">
            <p:pic>
              <p:nvPicPr>
                <p:cNvPr id="286" name="墨迹 285">
                  <a:extLst>
                    <a:ext uri="{FF2B5EF4-FFF2-40B4-BE49-F238E27FC236}">
                      <a16:creationId xmlns:a16="http://schemas.microsoft.com/office/drawing/2014/main" id="{2BBE69F9-1744-4341-B4A0-E2AFDE944B0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735996" y="5552529"/>
                  <a:ext cx="172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7" name="墨迹 286">
                  <a:extLst>
                    <a:ext uri="{FF2B5EF4-FFF2-40B4-BE49-F238E27FC236}">
                      <a16:creationId xmlns:a16="http://schemas.microsoft.com/office/drawing/2014/main" id="{76E369BC-9531-4C4E-BE69-A8881BBBB242}"/>
                    </a:ext>
                  </a:extLst>
                </p14:cNvPr>
                <p14:cNvContentPartPr/>
                <p14:nvPr/>
              </p14:nvContentPartPr>
              <p14:xfrm>
                <a:off x="7731316" y="5652969"/>
                <a:ext cx="220680" cy="76320"/>
              </p14:xfrm>
            </p:contentPart>
          </mc:Choice>
          <mc:Fallback xmlns="">
            <p:pic>
              <p:nvPicPr>
                <p:cNvPr id="287" name="墨迹 286">
                  <a:extLst>
                    <a:ext uri="{FF2B5EF4-FFF2-40B4-BE49-F238E27FC236}">
                      <a16:creationId xmlns:a16="http://schemas.microsoft.com/office/drawing/2014/main" id="{76E369BC-9531-4C4E-BE69-A8881BBBB24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722676" y="5644329"/>
                  <a:ext cx="238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88" name="墨迹 287">
                  <a:extLst>
                    <a:ext uri="{FF2B5EF4-FFF2-40B4-BE49-F238E27FC236}">
                      <a16:creationId xmlns:a16="http://schemas.microsoft.com/office/drawing/2014/main" id="{352321E9-A8A3-4E14-88AA-77C0A821FA99}"/>
                    </a:ext>
                  </a:extLst>
                </p14:cNvPr>
                <p14:cNvContentPartPr/>
                <p14:nvPr/>
              </p14:nvContentPartPr>
              <p14:xfrm>
                <a:off x="7786036" y="5698329"/>
                <a:ext cx="101160" cy="244440"/>
              </p14:xfrm>
            </p:contentPart>
          </mc:Choice>
          <mc:Fallback xmlns="">
            <p:pic>
              <p:nvPicPr>
                <p:cNvPr id="288" name="墨迹 287">
                  <a:extLst>
                    <a:ext uri="{FF2B5EF4-FFF2-40B4-BE49-F238E27FC236}">
                      <a16:creationId xmlns:a16="http://schemas.microsoft.com/office/drawing/2014/main" id="{352321E9-A8A3-4E14-88AA-77C0A821FA9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777036" y="5689689"/>
                  <a:ext cx="118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89" name="墨迹 288">
                  <a:extLst>
                    <a:ext uri="{FF2B5EF4-FFF2-40B4-BE49-F238E27FC236}">
                      <a16:creationId xmlns:a16="http://schemas.microsoft.com/office/drawing/2014/main" id="{5950ED1A-7425-4D9C-A626-917C52FA8C65}"/>
                    </a:ext>
                  </a:extLst>
                </p14:cNvPr>
                <p14:cNvContentPartPr/>
                <p14:nvPr/>
              </p14:nvContentPartPr>
              <p14:xfrm>
                <a:off x="8117956" y="5531289"/>
                <a:ext cx="174960" cy="300240"/>
              </p14:xfrm>
            </p:contentPart>
          </mc:Choice>
          <mc:Fallback xmlns="">
            <p:pic>
              <p:nvPicPr>
                <p:cNvPr id="289" name="墨迹 288">
                  <a:extLst>
                    <a:ext uri="{FF2B5EF4-FFF2-40B4-BE49-F238E27FC236}">
                      <a16:creationId xmlns:a16="http://schemas.microsoft.com/office/drawing/2014/main" id="{5950ED1A-7425-4D9C-A626-917C52FA8C6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109316" y="5522289"/>
                  <a:ext cx="1926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90" name="墨迹 289">
                  <a:extLst>
                    <a:ext uri="{FF2B5EF4-FFF2-40B4-BE49-F238E27FC236}">
                      <a16:creationId xmlns:a16="http://schemas.microsoft.com/office/drawing/2014/main" id="{55F2A9F1-DC66-4602-A0FD-CD43C82B01F5}"/>
                    </a:ext>
                  </a:extLst>
                </p14:cNvPr>
                <p14:cNvContentPartPr/>
                <p14:nvPr/>
              </p14:nvContentPartPr>
              <p14:xfrm>
                <a:off x="8392636" y="5436609"/>
                <a:ext cx="33840" cy="72720"/>
              </p14:xfrm>
            </p:contentPart>
          </mc:Choice>
          <mc:Fallback xmlns="">
            <p:pic>
              <p:nvPicPr>
                <p:cNvPr id="290" name="墨迹 289">
                  <a:extLst>
                    <a:ext uri="{FF2B5EF4-FFF2-40B4-BE49-F238E27FC236}">
                      <a16:creationId xmlns:a16="http://schemas.microsoft.com/office/drawing/2014/main" id="{55F2A9F1-DC66-4602-A0FD-CD43C82B01F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383996" y="5427609"/>
                  <a:ext cx="51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91" name="墨迹 290">
                  <a:extLst>
                    <a:ext uri="{FF2B5EF4-FFF2-40B4-BE49-F238E27FC236}">
                      <a16:creationId xmlns:a16="http://schemas.microsoft.com/office/drawing/2014/main" id="{75BFC2A7-02C4-41ED-8CFD-260B8E576FDA}"/>
                    </a:ext>
                  </a:extLst>
                </p14:cNvPr>
                <p14:cNvContentPartPr/>
                <p14:nvPr/>
              </p14:nvContentPartPr>
              <p14:xfrm>
                <a:off x="8318476" y="5508969"/>
                <a:ext cx="184680" cy="95400"/>
              </p14:xfrm>
            </p:contentPart>
          </mc:Choice>
          <mc:Fallback xmlns="">
            <p:pic>
              <p:nvPicPr>
                <p:cNvPr id="291" name="墨迹 290">
                  <a:extLst>
                    <a:ext uri="{FF2B5EF4-FFF2-40B4-BE49-F238E27FC236}">
                      <a16:creationId xmlns:a16="http://schemas.microsoft.com/office/drawing/2014/main" id="{75BFC2A7-02C4-41ED-8CFD-260B8E576FD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309476" y="5499969"/>
                  <a:ext cx="202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92" name="墨迹 291">
                  <a:extLst>
                    <a:ext uri="{FF2B5EF4-FFF2-40B4-BE49-F238E27FC236}">
                      <a16:creationId xmlns:a16="http://schemas.microsoft.com/office/drawing/2014/main" id="{E3DF099D-76D6-477E-A222-D29CFF0A76B1}"/>
                    </a:ext>
                  </a:extLst>
                </p14:cNvPr>
                <p14:cNvContentPartPr/>
                <p14:nvPr/>
              </p14:nvContentPartPr>
              <p14:xfrm>
                <a:off x="8304436" y="5577729"/>
                <a:ext cx="201960" cy="169560"/>
              </p14:xfrm>
            </p:contentPart>
          </mc:Choice>
          <mc:Fallback xmlns="">
            <p:pic>
              <p:nvPicPr>
                <p:cNvPr id="292" name="墨迹 291">
                  <a:extLst>
                    <a:ext uri="{FF2B5EF4-FFF2-40B4-BE49-F238E27FC236}">
                      <a16:creationId xmlns:a16="http://schemas.microsoft.com/office/drawing/2014/main" id="{E3DF099D-76D6-477E-A222-D29CFF0A76B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295796" y="5569089"/>
                  <a:ext cx="219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94" name="墨迹 293">
                  <a:extLst>
                    <a:ext uri="{FF2B5EF4-FFF2-40B4-BE49-F238E27FC236}">
                      <a16:creationId xmlns:a16="http://schemas.microsoft.com/office/drawing/2014/main" id="{5E664309-D3B3-451C-AE84-4EF685DEE334}"/>
                    </a:ext>
                  </a:extLst>
                </p14:cNvPr>
                <p14:cNvContentPartPr/>
                <p14:nvPr/>
              </p14:nvContentPartPr>
              <p14:xfrm>
                <a:off x="8693956" y="5533449"/>
                <a:ext cx="176400" cy="109800"/>
              </p14:xfrm>
            </p:contentPart>
          </mc:Choice>
          <mc:Fallback xmlns="">
            <p:pic>
              <p:nvPicPr>
                <p:cNvPr id="294" name="墨迹 293">
                  <a:extLst>
                    <a:ext uri="{FF2B5EF4-FFF2-40B4-BE49-F238E27FC236}">
                      <a16:creationId xmlns:a16="http://schemas.microsoft.com/office/drawing/2014/main" id="{5E664309-D3B3-451C-AE84-4EF685DEE33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684956" y="5524449"/>
                  <a:ext cx="194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95" name="墨迹 294">
                  <a:extLst>
                    <a:ext uri="{FF2B5EF4-FFF2-40B4-BE49-F238E27FC236}">
                      <a16:creationId xmlns:a16="http://schemas.microsoft.com/office/drawing/2014/main" id="{82A497D3-89BF-4565-B55D-A6F4DB3EBBE7}"/>
                    </a:ext>
                  </a:extLst>
                </p14:cNvPr>
                <p14:cNvContentPartPr/>
                <p14:nvPr/>
              </p14:nvContentPartPr>
              <p14:xfrm>
                <a:off x="8676316" y="5627409"/>
                <a:ext cx="196560" cy="79920"/>
              </p14:xfrm>
            </p:contentPart>
          </mc:Choice>
          <mc:Fallback xmlns="">
            <p:pic>
              <p:nvPicPr>
                <p:cNvPr id="295" name="墨迹 294">
                  <a:extLst>
                    <a:ext uri="{FF2B5EF4-FFF2-40B4-BE49-F238E27FC236}">
                      <a16:creationId xmlns:a16="http://schemas.microsoft.com/office/drawing/2014/main" id="{82A497D3-89BF-4565-B55D-A6F4DB3EBBE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667676" y="5618769"/>
                  <a:ext cx="214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96" name="墨迹 295">
                  <a:extLst>
                    <a:ext uri="{FF2B5EF4-FFF2-40B4-BE49-F238E27FC236}">
                      <a16:creationId xmlns:a16="http://schemas.microsoft.com/office/drawing/2014/main" id="{C43DF8D4-8DDE-4897-9B8D-A5E885704224}"/>
                    </a:ext>
                  </a:extLst>
                </p14:cNvPr>
                <p14:cNvContentPartPr/>
                <p14:nvPr/>
              </p14:nvContentPartPr>
              <p14:xfrm>
                <a:off x="8741116" y="5706249"/>
                <a:ext cx="182880" cy="114120"/>
              </p14:xfrm>
            </p:contentPart>
          </mc:Choice>
          <mc:Fallback xmlns="">
            <p:pic>
              <p:nvPicPr>
                <p:cNvPr id="296" name="墨迹 295">
                  <a:extLst>
                    <a:ext uri="{FF2B5EF4-FFF2-40B4-BE49-F238E27FC236}">
                      <a16:creationId xmlns:a16="http://schemas.microsoft.com/office/drawing/2014/main" id="{C43DF8D4-8DDE-4897-9B8D-A5E88570422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732476" y="5697609"/>
                  <a:ext cx="200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97" name="墨迹 296">
                  <a:extLst>
                    <a:ext uri="{FF2B5EF4-FFF2-40B4-BE49-F238E27FC236}">
                      <a16:creationId xmlns:a16="http://schemas.microsoft.com/office/drawing/2014/main" id="{2A742C26-0AE2-4366-90EC-07AB0217EDAC}"/>
                    </a:ext>
                  </a:extLst>
                </p14:cNvPr>
                <p14:cNvContentPartPr/>
                <p14:nvPr/>
              </p14:nvContentPartPr>
              <p14:xfrm>
                <a:off x="8773156" y="5424729"/>
                <a:ext cx="18000" cy="448200"/>
              </p14:xfrm>
            </p:contentPart>
          </mc:Choice>
          <mc:Fallback xmlns="">
            <p:pic>
              <p:nvPicPr>
                <p:cNvPr id="297" name="墨迹 296">
                  <a:extLst>
                    <a:ext uri="{FF2B5EF4-FFF2-40B4-BE49-F238E27FC236}">
                      <a16:creationId xmlns:a16="http://schemas.microsoft.com/office/drawing/2014/main" id="{2A742C26-0AE2-4366-90EC-07AB0217EDA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764156" y="5416089"/>
                  <a:ext cx="356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98" name="墨迹 297">
                  <a:extLst>
                    <a:ext uri="{FF2B5EF4-FFF2-40B4-BE49-F238E27FC236}">
                      <a16:creationId xmlns:a16="http://schemas.microsoft.com/office/drawing/2014/main" id="{DE5339A0-8075-46F4-9261-A6634FFBC0E4}"/>
                    </a:ext>
                  </a:extLst>
                </p14:cNvPr>
                <p14:cNvContentPartPr/>
                <p14:nvPr/>
              </p14:nvContentPartPr>
              <p14:xfrm>
                <a:off x="8967556" y="5544609"/>
                <a:ext cx="101880" cy="419400"/>
              </p14:xfrm>
            </p:contentPart>
          </mc:Choice>
          <mc:Fallback xmlns="">
            <p:pic>
              <p:nvPicPr>
                <p:cNvPr id="298" name="墨迹 297">
                  <a:extLst>
                    <a:ext uri="{FF2B5EF4-FFF2-40B4-BE49-F238E27FC236}">
                      <a16:creationId xmlns:a16="http://schemas.microsoft.com/office/drawing/2014/main" id="{DE5339A0-8075-46F4-9261-A6634FFBC0E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958916" y="5535609"/>
                  <a:ext cx="1195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18" name="墨迹 317">
                  <a:extLst>
                    <a:ext uri="{FF2B5EF4-FFF2-40B4-BE49-F238E27FC236}">
                      <a16:creationId xmlns:a16="http://schemas.microsoft.com/office/drawing/2014/main" id="{1A198EB9-78EC-4674-9859-966A3804CED8}"/>
                    </a:ext>
                  </a:extLst>
                </p14:cNvPr>
                <p14:cNvContentPartPr/>
                <p14:nvPr/>
              </p14:nvContentPartPr>
              <p14:xfrm>
                <a:off x="8395876" y="5724249"/>
                <a:ext cx="87480" cy="86760"/>
              </p14:xfrm>
            </p:contentPart>
          </mc:Choice>
          <mc:Fallback xmlns="">
            <p:pic>
              <p:nvPicPr>
                <p:cNvPr id="318" name="墨迹 317">
                  <a:extLst>
                    <a:ext uri="{FF2B5EF4-FFF2-40B4-BE49-F238E27FC236}">
                      <a16:creationId xmlns:a16="http://schemas.microsoft.com/office/drawing/2014/main" id="{1A198EB9-78EC-4674-9859-966A3804CED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387236" y="5715249"/>
                  <a:ext cx="105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19" name="墨迹 318">
                  <a:extLst>
                    <a:ext uri="{FF2B5EF4-FFF2-40B4-BE49-F238E27FC236}">
                      <a16:creationId xmlns:a16="http://schemas.microsoft.com/office/drawing/2014/main" id="{82377E68-FF9D-4CFE-B6B5-F9A03F83E9B9}"/>
                    </a:ext>
                  </a:extLst>
                </p14:cNvPr>
                <p14:cNvContentPartPr/>
                <p14:nvPr/>
              </p14:nvContentPartPr>
              <p14:xfrm>
                <a:off x="8322796" y="5815689"/>
                <a:ext cx="239400" cy="23040"/>
              </p14:xfrm>
            </p:contentPart>
          </mc:Choice>
          <mc:Fallback xmlns="">
            <p:pic>
              <p:nvPicPr>
                <p:cNvPr id="319" name="墨迹 318">
                  <a:extLst>
                    <a:ext uri="{FF2B5EF4-FFF2-40B4-BE49-F238E27FC236}">
                      <a16:creationId xmlns:a16="http://schemas.microsoft.com/office/drawing/2014/main" id="{82377E68-FF9D-4CFE-B6B5-F9A03F83E9B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314156" y="5807049"/>
                  <a:ext cx="257040" cy="4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35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如何使用麵包板-麵包板介紹- 每日頭條">
            <a:hlinkClick r:id="rId2"/>
            <a:extLst>
              <a:ext uri="{FF2B5EF4-FFF2-40B4-BE49-F238E27FC236}">
                <a16:creationId xmlns:a16="http://schemas.microsoft.com/office/drawing/2014/main" id="{F1D71ECE-F129-4AC4-9262-D4000164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079"/>
            <a:ext cx="6359842" cy="63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面包板的使用– 太极创客">
            <a:hlinkClick r:id="rId4"/>
            <a:extLst>
              <a:ext uri="{FF2B5EF4-FFF2-40B4-BE49-F238E27FC236}">
                <a16:creationId xmlns:a16="http://schemas.microsoft.com/office/drawing/2014/main" id="{AE274D9E-FF47-448D-BD59-D2B7CB4C7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58" y="249079"/>
            <a:ext cx="6359842" cy="63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80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麵包板及電源模組的使用- micro:bit">
            <a:hlinkClick r:id="rId2"/>
            <a:extLst>
              <a:ext uri="{FF2B5EF4-FFF2-40B4-BE49-F238E27FC236}">
                <a16:creationId xmlns:a16="http://schemas.microsoft.com/office/drawing/2014/main" id="{0940FCFF-DACC-44D4-B9B1-A5FB9522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54580"/>
            <a:ext cx="571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32BDC71-E09D-4D0C-AB35-6278979C3513}"/>
                  </a:ext>
                </a:extLst>
              </p14:cNvPr>
              <p14:cNvContentPartPr/>
              <p14:nvPr/>
            </p14:nvContentPartPr>
            <p14:xfrm>
              <a:off x="1941616" y="3769094"/>
              <a:ext cx="893520" cy="2260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32BDC71-E09D-4D0C-AB35-6278979C35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2616" y="3760094"/>
                <a:ext cx="9111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BE98369-531D-43EF-A962-4A3B8D26C68B}"/>
                  </a:ext>
                </a:extLst>
              </p14:cNvPr>
              <p14:cNvContentPartPr/>
              <p14:nvPr/>
            </p14:nvContentPartPr>
            <p14:xfrm>
              <a:off x="1906696" y="3829934"/>
              <a:ext cx="23760" cy="6836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BE98369-531D-43EF-A962-4A3B8D26C6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7696" y="3821294"/>
                <a:ext cx="4140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8A84ABF-05F8-4279-ADDD-E9A44662280D}"/>
                  </a:ext>
                </a:extLst>
              </p14:cNvPr>
              <p14:cNvContentPartPr/>
              <p14:nvPr/>
            </p14:nvContentPartPr>
            <p14:xfrm>
              <a:off x="1909936" y="4297574"/>
              <a:ext cx="936720" cy="3312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8A84ABF-05F8-4279-ADDD-E9A4466228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1296" y="4288934"/>
                <a:ext cx="9543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90AE0CD-FB27-4702-BF82-58BC0FAFA548}"/>
                  </a:ext>
                </a:extLst>
              </p14:cNvPr>
              <p14:cNvContentPartPr/>
              <p14:nvPr/>
            </p14:nvContentPartPr>
            <p14:xfrm>
              <a:off x="1045936" y="3829214"/>
              <a:ext cx="876240" cy="7030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90AE0CD-FB27-4702-BF82-58BC0FAFA5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6936" y="3820214"/>
                <a:ext cx="89388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F22D4364-ECB8-48ED-ADF8-8B8E043E096A}"/>
                  </a:ext>
                </a:extLst>
              </p14:cNvPr>
              <p14:cNvContentPartPr/>
              <p14:nvPr/>
            </p14:nvContentPartPr>
            <p14:xfrm>
              <a:off x="1521136" y="3946214"/>
              <a:ext cx="379080" cy="2610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F22D4364-ECB8-48ED-ADF8-8B8E043E09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12496" y="3937574"/>
                <a:ext cx="3967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565D79EF-2387-43E3-BE7A-7F64F8A12618}"/>
                  </a:ext>
                </a:extLst>
              </p14:cNvPr>
              <p14:cNvContentPartPr/>
              <p14:nvPr/>
            </p14:nvContentPartPr>
            <p14:xfrm>
              <a:off x="1539496" y="4098494"/>
              <a:ext cx="381240" cy="3456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565D79EF-2387-43E3-BE7A-7F64F8A126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0496" y="4089494"/>
                <a:ext cx="3988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95" name="墨迹 3094">
                <a:extLst>
                  <a:ext uri="{FF2B5EF4-FFF2-40B4-BE49-F238E27FC236}">
                    <a16:creationId xmlns:a16="http://schemas.microsoft.com/office/drawing/2014/main" id="{3B4DA438-675C-46B7-8914-B80F78A572B3}"/>
                  </a:ext>
                </a:extLst>
              </p14:cNvPr>
              <p14:cNvContentPartPr/>
              <p14:nvPr/>
            </p14:nvContentPartPr>
            <p14:xfrm>
              <a:off x="2879776" y="5858894"/>
              <a:ext cx="83880" cy="92160"/>
            </p14:xfrm>
          </p:contentPart>
        </mc:Choice>
        <mc:Fallback xmlns="">
          <p:pic>
            <p:nvPicPr>
              <p:cNvPr id="3095" name="墨迹 3094">
                <a:extLst>
                  <a:ext uri="{FF2B5EF4-FFF2-40B4-BE49-F238E27FC236}">
                    <a16:creationId xmlns:a16="http://schemas.microsoft.com/office/drawing/2014/main" id="{3B4DA438-675C-46B7-8914-B80F78A572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71136" y="5850254"/>
                <a:ext cx="1015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0" name="组合 3109">
            <a:extLst>
              <a:ext uri="{FF2B5EF4-FFF2-40B4-BE49-F238E27FC236}">
                <a16:creationId xmlns:a16="http://schemas.microsoft.com/office/drawing/2014/main" id="{BE9DDECD-F196-4369-9BEE-0A0E11882883}"/>
              </a:ext>
            </a:extLst>
          </p:cNvPr>
          <p:cNvGrpSpPr/>
          <p:nvPr/>
        </p:nvGrpSpPr>
        <p:grpSpPr>
          <a:xfrm>
            <a:off x="631936" y="3588374"/>
            <a:ext cx="449640" cy="416520"/>
            <a:chOff x="631936" y="3588374"/>
            <a:chExt cx="449640" cy="4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06" name="墨迹 3105">
                  <a:extLst>
                    <a:ext uri="{FF2B5EF4-FFF2-40B4-BE49-F238E27FC236}">
                      <a16:creationId xmlns:a16="http://schemas.microsoft.com/office/drawing/2014/main" id="{5BA5FC57-DC05-4289-9724-145F6F709A17}"/>
                    </a:ext>
                  </a:extLst>
                </p14:cNvPr>
                <p14:cNvContentPartPr/>
                <p14:nvPr/>
              </p14:nvContentPartPr>
              <p14:xfrm>
                <a:off x="631936" y="3762614"/>
                <a:ext cx="144720" cy="242280"/>
              </p14:xfrm>
            </p:contentPart>
          </mc:Choice>
          <mc:Fallback xmlns="">
            <p:pic>
              <p:nvPicPr>
                <p:cNvPr id="3106" name="墨迹 3105">
                  <a:extLst>
                    <a:ext uri="{FF2B5EF4-FFF2-40B4-BE49-F238E27FC236}">
                      <a16:creationId xmlns:a16="http://schemas.microsoft.com/office/drawing/2014/main" id="{5BA5FC57-DC05-4289-9724-145F6F709A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3296" y="3753614"/>
                  <a:ext cx="162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07" name="墨迹 3106">
                  <a:extLst>
                    <a:ext uri="{FF2B5EF4-FFF2-40B4-BE49-F238E27FC236}">
                      <a16:creationId xmlns:a16="http://schemas.microsoft.com/office/drawing/2014/main" id="{65E6D38D-85B4-4CBF-938A-95B938028E71}"/>
                    </a:ext>
                  </a:extLst>
                </p14:cNvPr>
                <p14:cNvContentPartPr/>
                <p14:nvPr/>
              </p14:nvContentPartPr>
              <p14:xfrm>
                <a:off x="737056" y="3690254"/>
                <a:ext cx="137880" cy="239400"/>
              </p14:xfrm>
            </p:contentPart>
          </mc:Choice>
          <mc:Fallback xmlns="">
            <p:pic>
              <p:nvPicPr>
                <p:cNvPr id="3107" name="墨迹 3106">
                  <a:extLst>
                    <a:ext uri="{FF2B5EF4-FFF2-40B4-BE49-F238E27FC236}">
                      <a16:creationId xmlns:a16="http://schemas.microsoft.com/office/drawing/2014/main" id="{65E6D38D-85B4-4CBF-938A-95B938028E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8056" y="3681254"/>
                  <a:ext cx="155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08" name="墨迹 3107">
                  <a:extLst>
                    <a:ext uri="{FF2B5EF4-FFF2-40B4-BE49-F238E27FC236}">
                      <a16:creationId xmlns:a16="http://schemas.microsoft.com/office/drawing/2014/main" id="{B11A325B-276E-4FC2-BF9B-0F926A95B651}"/>
                    </a:ext>
                  </a:extLst>
                </p14:cNvPr>
                <p14:cNvContentPartPr/>
                <p14:nvPr/>
              </p14:nvContentPartPr>
              <p14:xfrm>
                <a:off x="848296" y="3662534"/>
                <a:ext cx="129960" cy="270000"/>
              </p14:xfrm>
            </p:contentPart>
          </mc:Choice>
          <mc:Fallback xmlns="">
            <p:pic>
              <p:nvPicPr>
                <p:cNvPr id="3108" name="墨迹 3107">
                  <a:extLst>
                    <a:ext uri="{FF2B5EF4-FFF2-40B4-BE49-F238E27FC236}">
                      <a16:creationId xmlns:a16="http://schemas.microsoft.com/office/drawing/2014/main" id="{B11A325B-276E-4FC2-BF9B-0F926A95B6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9656" y="3653534"/>
                  <a:ext cx="147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09" name="墨迹 3108">
                  <a:extLst>
                    <a:ext uri="{FF2B5EF4-FFF2-40B4-BE49-F238E27FC236}">
                      <a16:creationId xmlns:a16="http://schemas.microsoft.com/office/drawing/2014/main" id="{9D827478-9E82-46B3-B51A-329EF91725C7}"/>
                    </a:ext>
                  </a:extLst>
                </p14:cNvPr>
                <p14:cNvContentPartPr/>
                <p14:nvPr/>
              </p14:nvContentPartPr>
              <p14:xfrm>
                <a:off x="939736" y="3588374"/>
                <a:ext cx="141840" cy="270000"/>
              </p14:xfrm>
            </p:contentPart>
          </mc:Choice>
          <mc:Fallback xmlns="">
            <p:pic>
              <p:nvPicPr>
                <p:cNvPr id="3109" name="墨迹 3108">
                  <a:extLst>
                    <a:ext uri="{FF2B5EF4-FFF2-40B4-BE49-F238E27FC236}">
                      <a16:creationId xmlns:a16="http://schemas.microsoft.com/office/drawing/2014/main" id="{9D827478-9E82-46B3-B51A-329EF91725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1096" y="3579374"/>
                  <a:ext cx="159480" cy="28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11" name="墨迹 3110">
                <a:extLst>
                  <a:ext uri="{FF2B5EF4-FFF2-40B4-BE49-F238E27FC236}">
                    <a16:creationId xmlns:a16="http://schemas.microsoft.com/office/drawing/2014/main" id="{618B9A7C-9585-4475-BEF3-3CC0280573B9}"/>
                  </a:ext>
                </a:extLst>
              </p14:cNvPr>
              <p14:cNvContentPartPr/>
              <p14:nvPr/>
            </p14:nvContentPartPr>
            <p14:xfrm>
              <a:off x="2758096" y="3365534"/>
              <a:ext cx="95760" cy="88560"/>
            </p14:xfrm>
          </p:contentPart>
        </mc:Choice>
        <mc:Fallback xmlns="">
          <p:pic>
            <p:nvPicPr>
              <p:cNvPr id="3111" name="墨迹 3110">
                <a:extLst>
                  <a:ext uri="{FF2B5EF4-FFF2-40B4-BE49-F238E27FC236}">
                    <a16:creationId xmlns:a16="http://schemas.microsoft.com/office/drawing/2014/main" id="{618B9A7C-9585-4475-BEF3-3CC0280573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49096" y="3356894"/>
                <a:ext cx="1134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13" name="墨迹 3112">
                <a:extLst>
                  <a:ext uri="{FF2B5EF4-FFF2-40B4-BE49-F238E27FC236}">
                    <a16:creationId xmlns:a16="http://schemas.microsoft.com/office/drawing/2014/main" id="{A99E6DAE-C0E6-4EF7-8FE3-C746B942D30B}"/>
                  </a:ext>
                </a:extLst>
              </p14:cNvPr>
              <p14:cNvContentPartPr/>
              <p14:nvPr/>
            </p14:nvContentPartPr>
            <p14:xfrm>
              <a:off x="8229736" y="1520174"/>
              <a:ext cx="2335680" cy="2875320"/>
            </p14:xfrm>
          </p:contentPart>
        </mc:Choice>
        <mc:Fallback xmlns="">
          <p:pic>
            <p:nvPicPr>
              <p:cNvPr id="3113" name="墨迹 3112">
                <a:extLst>
                  <a:ext uri="{FF2B5EF4-FFF2-40B4-BE49-F238E27FC236}">
                    <a16:creationId xmlns:a16="http://schemas.microsoft.com/office/drawing/2014/main" id="{A99E6DAE-C0E6-4EF7-8FE3-C746B942D30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21096" y="1511174"/>
                <a:ext cx="2353320" cy="28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40" name="墨迹 3139">
                <a:extLst>
                  <a:ext uri="{FF2B5EF4-FFF2-40B4-BE49-F238E27FC236}">
                    <a16:creationId xmlns:a16="http://schemas.microsoft.com/office/drawing/2014/main" id="{D44B89A7-8F83-45D2-999A-C9460466FCDB}"/>
                  </a:ext>
                </a:extLst>
              </p14:cNvPr>
              <p14:cNvContentPartPr/>
              <p14:nvPr/>
            </p14:nvContentPartPr>
            <p14:xfrm>
              <a:off x="3883816" y="5810654"/>
              <a:ext cx="87840" cy="102960"/>
            </p14:xfrm>
          </p:contentPart>
        </mc:Choice>
        <mc:Fallback xmlns="">
          <p:pic>
            <p:nvPicPr>
              <p:cNvPr id="3140" name="墨迹 3139">
                <a:extLst>
                  <a:ext uri="{FF2B5EF4-FFF2-40B4-BE49-F238E27FC236}">
                    <a16:creationId xmlns:a16="http://schemas.microsoft.com/office/drawing/2014/main" id="{D44B89A7-8F83-45D2-999A-C9460466FC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75176" y="5802014"/>
                <a:ext cx="1054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45" name="墨迹 3144">
                <a:extLst>
                  <a:ext uri="{FF2B5EF4-FFF2-40B4-BE49-F238E27FC236}">
                    <a16:creationId xmlns:a16="http://schemas.microsoft.com/office/drawing/2014/main" id="{92106CAA-EACF-4741-B2D3-184CFA48C082}"/>
                  </a:ext>
                </a:extLst>
              </p14:cNvPr>
              <p14:cNvContentPartPr/>
              <p14:nvPr/>
            </p14:nvContentPartPr>
            <p14:xfrm>
              <a:off x="2851336" y="2305694"/>
              <a:ext cx="5390280" cy="1069920"/>
            </p14:xfrm>
          </p:contentPart>
        </mc:Choice>
        <mc:Fallback xmlns="">
          <p:pic>
            <p:nvPicPr>
              <p:cNvPr id="3145" name="墨迹 3144">
                <a:extLst>
                  <a:ext uri="{FF2B5EF4-FFF2-40B4-BE49-F238E27FC236}">
                    <a16:creationId xmlns:a16="http://schemas.microsoft.com/office/drawing/2014/main" id="{92106CAA-EACF-4741-B2D3-184CFA48C0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42336" y="2296694"/>
                <a:ext cx="5407920" cy="10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8" name="组合 3147">
            <a:extLst>
              <a:ext uri="{FF2B5EF4-FFF2-40B4-BE49-F238E27FC236}">
                <a16:creationId xmlns:a16="http://schemas.microsoft.com/office/drawing/2014/main" id="{8A853D06-DD3F-424A-BB06-1264186F84A8}"/>
              </a:ext>
            </a:extLst>
          </p:cNvPr>
          <p:cNvGrpSpPr/>
          <p:nvPr/>
        </p:nvGrpSpPr>
        <p:grpSpPr>
          <a:xfrm>
            <a:off x="2276056" y="1689734"/>
            <a:ext cx="8173080" cy="4207680"/>
            <a:chOff x="2276056" y="1689734"/>
            <a:chExt cx="8173080" cy="42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C8F2756-7AAB-49C7-BC96-6F52C2C4107E}"/>
                    </a:ext>
                  </a:extLst>
                </p14:cNvPr>
                <p14:cNvContentPartPr/>
                <p14:nvPr/>
              </p14:nvContentPartPr>
              <p14:xfrm>
                <a:off x="2764936" y="3711134"/>
                <a:ext cx="100800" cy="907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C8F2756-7AAB-49C7-BC96-6F52C2C410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6296" y="3702134"/>
                  <a:ext cx="118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9A5CA65-945E-4AF2-A343-29723121EAF0}"/>
                    </a:ext>
                  </a:extLst>
                </p14:cNvPr>
                <p14:cNvContentPartPr/>
                <p14:nvPr/>
              </p14:nvContentPartPr>
              <p14:xfrm>
                <a:off x="2796976" y="3754334"/>
                <a:ext cx="8280" cy="176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9A5CA65-945E-4AF2-A343-29723121EA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87976" y="3745694"/>
                  <a:ext cx="25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FC8C8DA-FC7F-4EBC-BD01-95719CF07F50}"/>
                    </a:ext>
                  </a:extLst>
                </p14:cNvPr>
                <p14:cNvContentPartPr/>
                <p14:nvPr/>
              </p14:nvContentPartPr>
              <p14:xfrm>
                <a:off x="2276056" y="3528614"/>
                <a:ext cx="226080" cy="3312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FC8C8DA-FC7F-4EBC-BD01-95719CF07F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67056" y="3519614"/>
                  <a:ext cx="24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59E495EB-3C13-4DA4-BA45-B8554BABA6DE}"/>
                    </a:ext>
                  </a:extLst>
                </p14:cNvPr>
                <p14:cNvContentPartPr/>
                <p14:nvPr/>
              </p14:nvContentPartPr>
              <p14:xfrm>
                <a:off x="2364256" y="3444374"/>
                <a:ext cx="41400" cy="2433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59E495EB-3C13-4DA4-BA45-B8554BABA6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55616" y="3435374"/>
                  <a:ext cx="59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96636725-1B62-49A7-897C-C9DDB78E5A6E}"/>
                    </a:ext>
                  </a:extLst>
                </p14:cNvPr>
                <p14:cNvContentPartPr/>
                <p14:nvPr/>
              </p14:nvContentPartPr>
              <p14:xfrm>
                <a:off x="2310256" y="4718414"/>
                <a:ext cx="190440" cy="187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96636725-1B62-49A7-897C-C9DDB78E5A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01616" y="4709774"/>
                  <a:ext cx="208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BD9FB07-A784-4AB6-8317-D5114A6893B4}"/>
                    </a:ext>
                  </a:extLst>
                </p14:cNvPr>
                <p14:cNvContentPartPr/>
                <p14:nvPr/>
              </p14:nvContentPartPr>
              <p14:xfrm>
                <a:off x="2760976" y="4557134"/>
                <a:ext cx="99360" cy="788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BD9FB07-A784-4AB6-8317-D5114A6893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52336" y="4548494"/>
                  <a:ext cx="117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1E416A16-BD2A-4145-98F6-DB92B79920A0}"/>
                    </a:ext>
                  </a:extLst>
                </p14:cNvPr>
                <p14:cNvContentPartPr/>
                <p14:nvPr/>
              </p14:nvContentPartPr>
              <p14:xfrm>
                <a:off x="2782216" y="4559294"/>
                <a:ext cx="69480" cy="784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1E416A16-BD2A-4145-98F6-DB92B79920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73576" y="4550654"/>
                  <a:ext cx="87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67E601AE-F58A-4BD3-ACD3-7CDEB626B2E3}"/>
                    </a:ext>
                  </a:extLst>
                </p14:cNvPr>
                <p14:cNvContentPartPr/>
                <p14:nvPr/>
              </p14:nvContentPartPr>
              <p14:xfrm>
                <a:off x="2770336" y="4574054"/>
                <a:ext cx="56880" cy="766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67E601AE-F58A-4BD3-ACD3-7CDEB626B2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1696" y="4565054"/>
                  <a:ext cx="74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BF94A9A0-5F34-417E-BEDF-7554F29CEB1D}"/>
                    </a:ext>
                  </a:extLst>
                </p14:cNvPr>
                <p14:cNvContentPartPr/>
                <p14:nvPr/>
              </p14:nvContentPartPr>
              <p14:xfrm>
                <a:off x="2786896" y="4590254"/>
                <a:ext cx="59760" cy="590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BF94A9A0-5F34-417E-BEDF-7554F29CEB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78256" y="4581254"/>
                  <a:ext cx="77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26DDD77-F7BC-471A-AC8D-B2472F2AF42C}"/>
                    </a:ext>
                  </a:extLst>
                </p14:cNvPr>
                <p14:cNvContentPartPr/>
                <p14:nvPr/>
              </p14:nvContentPartPr>
              <p14:xfrm>
                <a:off x="2802016" y="4595654"/>
                <a:ext cx="46080" cy="5904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26DDD77-F7BC-471A-AC8D-B2472F2AF4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93376" y="4587014"/>
                  <a:ext cx="63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146EFD67-287F-4BB8-BA20-DB17F30344E0}"/>
                    </a:ext>
                  </a:extLst>
                </p14:cNvPr>
                <p14:cNvContentPartPr/>
                <p14:nvPr/>
              </p14:nvContentPartPr>
              <p14:xfrm>
                <a:off x="2781136" y="4707614"/>
                <a:ext cx="96840" cy="766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146EFD67-287F-4BB8-BA20-DB17F30344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72136" y="4698614"/>
                  <a:ext cx="114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73" name="墨迹 3072">
                  <a:extLst>
                    <a:ext uri="{FF2B5EF4-FFF2-40B4-BE49-F238E27FC236}">
                      <a16:creationId xmlns:a16="http://schemas.microsoft.com/office/drawing/2014/main" id="{6D1BC00F-3466-4A22-80A1-B67414485B9E}"/>
                    </a:ext>
                  </a:extLst>
                </p14:cNvPr>
                <p14:cNvContentPartPr/>
                <p14:nvPr/>
              </p14:nvContentPartPr>
              <p14:xfrm>
                <a:off x="2869336" y="4734974"/>
                <a:ext cx="796680" cy="134640"/>
              </p14:xfrm>
            </p:contentPart>
          </mc:Choice>
          <mc:Fallback xmlns="">
            <p:pic>
              <p:nvPicPr>
                <p:cNvPr id="3073" name="墨迹 3072">
                  <a:extLst>
                    <a:ext uri="{FF2B5EF4-FFF2-40B4-BE49-F238E27FC236}">
                      <a16:creationId xmlns:a16="http://schemas.microsoft.com/office/drawing/2014/main" id="{6D1BC00F-3466-4A22-80A1-B67414485B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60696" y="4725974"/>
                  <a:ext cx="814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76" name="墨迹 3075">
                  <a:extLst>
                    <a:ext uri="{FF2B5EF4-FFF2-40B4-BE49-F238E27FC236}">
                      <a16:creationId xmlns:a16="http://schemas.microsoft.com/office/drawing/2014/main" id="{5665EA9B-525A-4A8A-9DD6-E6DE16435283}"/>
                    </a:ext>
                  </a:extLst>
                </p14:cNvPr>
                <p14:cNvContentPartPr/>
                <p14:nvPr/>
              </p14:nvContentPartPr>
              <p14:xfrm>
                <a:off x="3657376" y="4883294"/>
                <a:ext cx="34920" cy="109440"/>
              </p14:xfrm>
            </p:contentPart>
          </mc:Choice>
          <mc:Fallback xmlns="">
            <p:pic>
              <p:nvPicPr>
                <p:cNvPr id="3076" name="墨迹 3075">
                  <a:extLst>
                    <a:ext uri="{FF2B5EF4-FFF2-40B4-BE49-F238E27FC236}">
                      <a16:creationId xmlns:a16="http://schemas.microsoft.com/office/drawing/2014/main" id="{5665EA9B-525A-4A8A-9DD6-E6DE164352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48376" y="4874294"/>
                  <a:ext cx="52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077" name="墨迹 3076">
                  <a:extLst>
                    <a:ext uri="{FF2B5EF4-FFF2-40B4-BE49-F238E27FC236}">
                      <a16:creationId xmlns:a16="http://schemas.microsoft.com/office/drawing/2014/main" id="{8AA20AA5-B536-4CAE-95E6-C919E9AF5EB6}"/>
                    </a:ext>
                  </a:extLst>
                </p14:cNvPr>
                <p14:cNvContentPartPr/>
                <p14:nvPr/>
              </p14:nvContentPartPr>
              <p14:xfrm>
                <a:off x="3624616" y="4935854"/>
                <a:ext cx="39600" cy="386280"/>
              </p14:xfrm>
            </p:contentPart>
          </mc:Choice>
          <mc:Fallback xmlns="">
            <p:pic>
              <p:nvPicPr>
                <p:cNvPr id="3077" name="墨迹 3076">
                  <a:extLst>
                    <a:ext uri="{FF2B5EF4-FFF2-40B4-BE49-F238E27FC236}">
                      <a16:creationId xmlns:a16="http://schemas.microsoft.com/office/drawing/2014/main" id="{8AA20AA5-B536-4CAE-95E6-C919E9AF5E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15976" y="4927214"/>
                  <a:ext cx="572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78" name="墨迹 3077">
                  <a:extLst>
                    <a:ext uri="{FF2B5EF4-FFF2-40B4-BE49-F238E27FC236}">
                      <a16:creationId xmlns:a16="http://schemas.microsoft.com/office/drawing/2014/main" id="{E4B26ECF-E9D2-4B9D-BB8A-9BB394E55BF5}"/>
                    </a:ext>
                  </a:extLst>
                </p14:cNvPr>
                <p14:cNvContentPartPr/>
                <p14:nvPr/>
              </p14:nvContentPartPr>
              <p14:xfrm>
                <a:off x="3644776" y="4956014"/>
                <a:ext cx="122760" cy="389520"/>
              </p14:xfrm>
            </p:contentPart>
          </mc:Choice>
          <mc:Fallback xmlns="">
            <p:pic>
              <p:nvPicPr>
                <p:cNvPr id="3078" name="墨迹 3077">
                  <a:extLst>
                    <a:ext uri="{FF2B5EF4-FFF2-40B4-BE49-F238E27FC236}">
                      <a16:creationId xmlns:a16="http://schemas.microsoft.com/office/drawing/2014/main" id="{E4B26ECF-E9D2-4B9D-BB8A-9BB394E55B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35776" y="4947374"/>
                  <a:ext cx="1404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79" name="墨迹 3078">
                  <a:extLst>
                    <a:ext uri="{FF2B5EF4-FFF2-40B4-BE49-F238E27FC236}">
                      <a16:creationId xmlns:a16="http://schemas.microsoft.com/office/drawing/2014/main" id="{56306E65-6029-4B0D-B6C3-F07A7B1C2BA7}"/>
                    </a:ext>
                  </a:extLst>
                </p14:cNvPr>
                <p14:cNvContentPartPr/>
                <p14:nvPr/>
              </p14:nvContentPartPr>
              <p14:xfrm>
                <a:off x="3652336" y="5311694"/>
                <a:ext cx="131760" cy="13680"/>
              </p14:xfrm>
            </p:contentPart>
          </mc:Choice>
          <mc:Fallback xmlns="">
            <p:pic>
              <p:nvPicPr>
                <p:cNvPr id="3079" name="墨迹 3078">
                  <a:extLst>
                    <a:ext uri="{FF2B5EF4-FFF2-40B4-BE49-F238E27FC236}">
                      <a16:creationId xmlns:a16="http://schemas.microsoft.com/office/drawing/2014/main" id="{56306E65-6029-4B0D-B6C3-F07A7B1C2B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43696" y="5302694"/>
                  <a:ext cx="149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080" name="墨迹 3079">
                  <a:extLst>
                    <a:ext uri="{FF2B5EF4-FFF2-40B4-BE49-F238E27FC236}">
                      <a16:creationId xmlns:a16="http://schemas.microsoft.com/office/drawing/2014/main" id="{AAE2F340-8122-4A31-B2FF-0160549F3F59}"/>
                    </a:ext>
                  </a:extLst>
                </p14:cNvPr>
                <p14:cNvContentPartPr/>
                <p14:nvPr/>
              </p14:nvContentPartPr>
              <p14:xfrm>
                <a:off x="3632536" y="4976534"/>
                <a:ext cx="46440" cy="205560"/>
              </p14:xfrm>
            </p:contentPart>
          </mc:Choice>
          <mc:Fallback xmlns="">
            <p:pic>
              <p:nvPicPr>
                <p:cNvPr id="3080" name="墨迹 3079">
                  <a:extLst>
                    <a:ext uri="{FF2B5EF4-FFF2-40B4-BE49-F238E27FC236}">
                      <a16:creationId xmlns:a16="http://schemas.microsoft.com/office/drawing/2014/main" id="{AAE2F340-8122-4A31-B2FF-0160549F3F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23536" y="4967534"/>
                  <a:ext cx="64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81" name="墨迹 3080">
                  <a:extLst>
                    <a:ext uri="{FF2B5EF4-FFF2-40B4-BE49-F238E27FC236}">
                      <a16:creationId xmlns:a16="http://schemas.microsoft.com/office/drawing/2014/main" id="{B84A99AA-F861-4B0A-8A64-B12799DD0799}"/>
                    </a:ext>
                  </a:extLst>
                </p14:cNvPr>
                <p14:cNvContentPartPr/>
                <p14:nvPr/>
              </p14:nvContentPartPr>
              <p14:xfrm>
                <a:off x="3666016" y="4975454"/>
                <a:ext cx="54000" cy="238320"/>
              </p14:xfrm>
            </p:contentPart>
          </mc:Choice>
          <mc:Fallback xmlns="">
            <p:pic>
              <p:nvPicPr>
                <p:cNvPr id="3081" name="墨迹 3080">
                  <a:extLst>
                    <a:ext uri="{FF2B5EF4-FFF2-40B4-BE49-F238E27FC236}">
                      <a16:creationId xmlns:a16="http://schemas.microsoft.com/office/drawing/2014/main" id="{B84A99AA-F861-4B0A-8A64-B12799DD07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57016" y="4966454"/>
                  <a:ext cx="716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82" name="墨迹 3081">
                  <a:extLst>
                    <a:ext uri="{FF2B5EF4-FFF2-40B4-BE49-F238E27FC236}">
                      <a16:creationId xmlns:a16="http://schemas.microsoft.com/office/drawing/2014/main" id="{2C005A2A-4E10-40C9-986C-D592FF23BAFA}"/>
                    </a:ext>
                  </a:extLst>
                </p14:cNvPr>
                <p14:cNvContentPartPr/>
                <p14:nvPr/>
              </p14:nvContentPartPr>
              <p14:xfrm>
                <a:off x="3684016" y="5024414"/>
                <a:ext cx="68760" cy="271800"/>
              </p14:xfrm>
            </p:contentPart>
          </mc:Choice>
          <mc:Fallback xmlns="">
            <p:pic>
              <p:nvPicPr>
                <p:cNvPr id="3082" name="墨迹 3081">
                  <a:extLst>
                    <a:ext uri="{FF2B5EF4-FFF2-40B4-BE49-F238E27FC236}">
                      <a16:creationId xmlns:a16="http://schemas.microsoft.com/office/drawing/2014/main" id="{2C005A2A-4E10-40C9-986C-D592FF23BA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75376" y="5015414"/>
                  <a:ext cx="86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83" name="墨迹 3082">
                  <a:extLst>
                    <a:ext uri="{FF2B5EF4-FFF2-40B4-BE49-F238E27FC236}">
                      <a16:creationId xmlns:a16="http://schemas.microsoft.com/office/drawing/2014/main" id="{473A1846-0CA7-4433-B9AB-A2EA2E50FA58}"/>
                    </a:ext>
                  </a:extLst>
                </p14:cNvPr>
                <p14:cNvContentPartPr/>
                <p14:nvPr/>
              </p14:nvContentPartPr>
              <p14:xfrm>
                <a:off x="3640816" y="4938374"/>
                <a:ext cx="126360" cy="350640"/>
              </p14:xfrm>
            </p:contentPart>
          </mc:Choice>
          <mc:Fallback xmlns="">
            <p:pic>
              <p:nvPicPr>
                <p:cNvPr id="3083" name="墨迹 3082">
                  <a:extLst>
                    <a:ext uri="{FF2B5EF4-FFF2-40B4-BE49-F238E27FC236}">
                      <a16:creationId xmlns:a16="http://schemas.microsoft.com/office/drawing/2014/main" id="{473A1846-0CA7-4433-B9AB-A2EA2E50FA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32176" y="4929374"/>
                  <a:ext cx="1440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84" name="墨迹 3083">
                  <a:extLst>
                    <a:ext uri="{FF2B5EF4-FFF2-40B4-BE49-F238E27FC236}">
                      <a16:creationId xmlns:a16="http://schemas.microsoft.com/office/drawing/2014/main" id="{44B507BE-1059-441B-BCE5-00DAF989DDCD}"/>
                    </a:ext>
                  </a:extLst>
                </p14:cNvPr>
                <p14:cNvContentPartPr/>
                <p14:nvPr/>
              </p14:nvContentPartPr>
              <p14:xfrm>
                <a:off x="3655576" y="4969334"/>
                <a:ext cx="23400" cy="227520"/>
              </p14:xfrm>
            </p:contentPart>
          </mc:Choice>
          <mc:Fallback xmlns="">
            <p:pic>
              <p:nvPicPr>
                <p:cNvPr id="3084" name="墨迹 3083">
                  <a:extLst>
                    <a:ext uri="{FF2B5EF4-FFF2-40B4-BE49-F238E27FC236}">
                      <a16:creationId xmlns:a16="http://schemas.microsoft.com/office/drawing/2014/main" id="{44B507BE-1059-441B-BCE5-00DAF989DD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46576" y="4960334"/>
                  <a:ext cx="41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085" name="墨迹 3084">
                  <a:extLst>
                    <a:ext uri="{FF2B5EF4-FFF2-40B4-BE49-F238E27FC236}">
                      <a16:creationId xmlns:a16="http://schemas.microsoft.com/office/drawing/2014/main" id="{CEAC10EA-5AE9-41E0-9777-2E9FEBC91437}"/>
                    </a:ext>
                  </a:extLst>
                </p14:cNvPr>
                <p14:cNvContentPartPr/>
                <p14:nvPr/>
              </p14:nvContentPartPr>
              <p14:xfrm>
                <a:off x="3706336" y="4957814"/>
                <a:ext cx="25560" cy="317520"/>
              </p14:xfrm>
            </p:contentPart>
          </mc:Choice>
          <mc:Fallback xmlns="">
            <p:pic>
              <p:nvPicPr>
                <p:cNvPr id="3085" name="墨迹 3084">
                  <a:extLst>
                    <a:ext uri="{FF2B5EF4-FFF2-40B4-BE49-F238E27FC236}">
                      <a16:creationId xmlns:a16="http://schemas.microsoft.com/office/drawing/2014/main" id="{CEAC10EA-5AE9-41E0-9777-2E9FEBC914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97336" y="4948814"/>
                  <a:ext cx="43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86" name="墨迹 3085">
                  <a:extLst>
                    <a:ext uri="{FF2B5EF4-FFF2-40B4-BE49-F238E27FC236}">
                      <a16:creationId xmlns:a16="http://schemas.microsoft.com/office/drawing/2014/main" id="{EFBE72D6-4BC9-466E-B872-576D85DFDDE7}"/>
                    </a:ext>
                  </a:extLst>
                </p14:cNvPr>
                <p14:cNvContentPartPr/>
                <p14:nvPr/>
              </p14:nvContentPartPr>
              <p14:xfrm>
                <a:off x="3729376" y="5001374"/>
                <a:ext cx="18360" cy="268200"/>
              </p14:xfrm>
            </p:contentPart>
          </mc:Choice>
          <mc:Fallback xmlns="">
            <p:pic>
              <p:nvPicPr>
                <p:cNvPr id="3086" name="墨迹 3085">
                  <a:extLst>
                    <a:ext uri="{FF2B5EF4-FFF2-40B4-BE49-F238E27FC236}">
                      <a16:creationId xmlns:a16="http://schemas.microsoft.com/office/drawing/2014/main" id="{EFBE72D6-4BC9-466E-B872-576D85DFDD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20736" y="4992374"/>
                  <a:ext cx="36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087" name="墨迹 3086">
                  <a:extLst>
                    <a:ext uri="{FF2B5EF4-FFF2-40B4-BE49-F238E27FC236}">
                      <a16:creationId xmlns:a16="http://schemas.microsoft.com/office/drawing/2014/main" id="{60DC2BFB-2A86-4598-A5C6-20D07C308343}"/>
                    </a:ext>
                  </a:extLst>
                </p14:cNvPr>
                <p14:cNvContentPartPr/>
                <p14:nvPr/>
              </p14:nvContentPartPr>
              <p14:xfrm>
                <a:off x="3610216" y="4985174"/>
                <a:ext cx="200160" cy="376920"/>
              </p14:xfrm>
            </p:contentPart>
          </mc:Choice>
          <mc:Fallback xmlns="">
            <p:pic>
              <p:nvPicPr>
                <p:cNvPr id="3087" name="墨迹 3086">
                  <a:extLst>
                    <a:ext uri="{FF2B5EF4-FFF2-40B4-BE49-F238E27FC236}">
                      <a16:creationId xmlns:a16="http://schemas.microsoft.com/office/drawing/2014/main" id="{60DC2BFB-2A86-4598-A5C6-20D07C3083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1576" y="4976174"/>
                  <a:ext cx="2178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088" name="墨迹 3087">
                  <a:extLst>
                    <a:ext uri="{FF2B5EF4-FFF2-40B4-BE49-F238E27FC236}">
                      <a16:creationId xmlns:a16="http://schemas.microsoft.com/office/drawing/2014/main" id="{57DFFF1D-312B-493D-99B9-34A167F1B731}"/>
                    </a:ext>
                  </a:extLst>
                </p14:cNvPr>
                <p14:cNvContentPartPr/>
                <p14:nvPr/>
              </p14:nvContentPartPr>
              <p14:xfrm>
                <a:off x="3603016" y="4932974"/>
                <a:ext cx="181080" cy="351720"/>
              </p14:xfrm>
            </p:contentPart>
          </mc:Choice>
          <mc:Fallback xmlns="">
            <p:pic>
              <p:nvPicPr>
                <p:cNvPr id="3088" name="墨迹 3087">
                  <a:extLst>
                    <a:ext uri="{FF2B5EF4-FFF2-40B4-BE49-F238E27FC236}">
                      <a16:creationId xmlns:a16="http://schemas.microsoft.com/office/drawing/2014/main" id="{57DFFF1D-312B-493D-99B9-34A167F1B7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94376" y="4923974"/>
                  <a:ext cx="198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089" name="墨迹 3088">
                  <a:extLst>
                    <a:ext uri="{FF2B5EF4-FFF2-40B4-BE49-F238E27FC236}">
                      <a16:creationId xmlns:a16="http://schemas.microsoft.com/office/drawing/2014/main" id="{285BAF1D-0DDA-4C19-B98E-BDE062BEDC82}"/>
                    </a:ext>
                  </a:extLst>
                </p14:cNvPr>
                <p14:cNvContentPartPr/>
                <p14:nvPr/>
              </p14:nvContentPartPr>
              <p14:xfrm>
                <a:off x="3683296" y="5231774"/>
                <a:ext cx="59760" cy="101880"/>
              </p14:xfrm>
            </p:contentPart>
          </mc:Choice>
          <mc:Fallback xmlns="">
            <p:pic>
              <p:nvPicPr>
                <p:cNvPr id="3089" name="墨迹 3088">
                  <a:extLst>
                    <a:ext uri="{FF2B5EF4-FFF2-40B4-BE49-F238E27FC236}">
                      <a16:creationId xmlns:a16="http://schemas.microsoft.com/office/drawing/2014/main" id="{285BAF1D-0DDA-4C19-B98E-BDE062BEDC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74656" y="5223134"/>
                  <a:ext cx="77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090" name="墨迹 3089">
                  <a:extLst>
                    <a:ext uri="{FF2B5EF4-FFF2-40B4-BE49-F238E27FC236}">
                      <a16:creationId xmlns:a16="http://schemas.microsoft.com/office/drawing/2014/main" id="{E6BECACF-2F79-4BAF-8EE4-723BB66CEFF4}"/>
                    </a:ext>
                  </a:extLst>
                </p14:cNvPr>
                <p14:cNvContentPartPr/>
                <p14:nvPr/>
              </p14:nvContentPartPr>
              <p14:xfrm>
                <a:off x="3598696" y="4968254"/>
                <a:ext cx="11520" cy="16920"/>
              </p14:xfrm>
            </p:contentPart>
          </mc:Choice>
          <mc:Fallback xmlns="">
            <p:pic>
              <p:nvPicPr>
                <p:cNvPr id="3090" name="墨迹 3089">
                  <a:extLst>
                    <a:ext uri="{FF2B5EF4-FFF2-40B4-BE49-F238E27FC236}">
                      <a16:creationId xmlns:a16="http://schemas.microsoft.com/office/drawing/2014/main" id="{E6BECACF-2F79-4BAF-8EE4-723BB66CEFF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90056" y="4959614"/>
                  <a:ext cx="29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092" name="墨迹 3091">
                  <a:extLst>
                    <a:ext uri="{FF2B5EF4-FFF2-40B4-BE49-F238E27FC236}">
                      <a16:creationId xmlns:a16="http://schemas.microsoft.com/office/drawing/2014/main" id="{A2D1DA78-4773-4371-8996-D6A218AAEC4D}"/>
                    </a:ext>
                  </a:extLst>
                </p14:cNvPr>
                <p14:cNvContentPartPr/>
                <p14:nvPr/>
              </p14:nvContentPartPr>
              <p14:xfrm>
                <a:off x="3631456" y="4940174"/>
                <a:ext cx="162720" cy="361080"/>
              </p14:xfrm>
            </p:contentPart>
          </mc:Choice>
          <mc:Fallback xmlns="">
            <p:pic>
              <p:nvPicPr>
                <p:cNvPr id="3092" name="墨迹 3091">
                  <a:extLst>
                    <a:ext uri="{FF2B5EF4-FFF2-40B4-BE49-F238E27FC236}">
                      <a16:creationId xmlns:a16="http://schemas.microsoft.com/office/drawing/2014/main" id="{A2D1DA78-4773-4371-8996-D6A218AAEC4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22456" y="4931534"/>
                  <a:ext cx="1803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93" name="墨迹 3092">
                  <a:extLst>
                    <a:ext uri="{FF2B5EF4-FFF2-40B4-BE49-F238E27FC236}">
                      <a16:creationId xmlns:a16="http://schemas.microsoft.com/office/drawing/2014/main" id="{8FDC9AF1-5F54-4DFE-BA95-0EB3DC7B91CD}"/>
                    </a:ext>
                  </a:extLst>
                </p14:cNvPr>
                <p14:cNvContentPartPr/>
                <p14:nvPr/>
              </p14:nvContentPartPr>
              <p14:xfrm>
                <a:off x="3724696" y="5296934"/>
                <a:ext cx="3960" cy="54360"/>
              </p14:xfrm>
            </p:contentPart>
          </mc:Choice>
          <mc:Fallback xmlns="">
            <p:pic>
              <p:nvPicPr>
                <p:cNvPr id="3093" name="墨迹 3092">
                  <a:extLst>
                    <a:ext uri="{FF2B5EF4-FFF2-40B4-BE49-F238E27FC236}">
                      <a16:creationId xmlns:a16="http://schemas.microsoft.com/office/drawing/2014/main" id="{8FDC9AF1-5F54-4DFE-BA95-0EB3DC7B91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15696" y="5287934"/>
                  <a:ext cx="21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096" name="墨迹 3095">
                  <a:extLst>
                    <a:ext uri="{FF2B5EF4-FFF2-40B4-BE49-F238E27FC236}">
                      <a16:creationId xmlns:a16="http://schemas.microsoft.com/office/drawing/2014/main" id="{593F5EC5-CCF8-47A9-ACA9-DCAE2E3BD1A4}"/>
                    </a:ext>
                  </a:extLst>
                </p14:cNvPr>
                <p14:cNvContentPartPr/>
                <p14:nvPr/>
              </p14:nvContentPartPr>
              <p14:xfrm>
                <a:off x="2964016" y="5362454"/>
                <a:ext cx="770760" cy="534960"/>
              </p14:xfrm>
            </p:contentPart>
          </mc:Choice>
          <mc:Fallback xmlns="">
            <p:pic>
              <p:nvPicPr>
                <p:cNvPr id="3096" name="墨迹 3095">
                  <a:extLst>
                    <a:ext uri="{FF2B5EF4-FFF2-40B4-BE49-F238E27FC236}">
                      <a16:creationId xmlns:a16="http://schemas.microsoft.com/office/drawing/2014/main" id="{593F5EC5-CCF8-47A9-ACA9-DCAE2E3BD1A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55016" y="5353454"/>
                  <a:ext cx="7884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098" name="墨迹 3097">
                  <a:extLst>
                    <a:ext uri="{FF2B5EF4-FFF2-40B4-BE49-F238E27FC236}">
                      <a16:creationId xmlns:a16="http://schemas.microsoft.com/office/drawing/2014/main" id="{E1C0D91F-C122-4460-A37F-DE1B8D23E908}"/>
                    </a:ext>
                  </a:extLst>
                </p14:cNvPr>
                <p14:cNvContentPartPr/>
                <p14:nvPr/>
              </p14:nvContentPartPr>
              <p14:xfrm>
                <a:off x="3694456" y="5343374"/>
                <a:ext cx="9000" cy="64440"/>
              </p14:xfrm>
            </p:contentPart>
          </mc:Choice>
          <mc:Fallback xmlns="">
            <p:pic>
              <p:nvPicPr>
                <p:cNvPr id="3098" name="墨迹 3097">
                  <a:extLst>
                    <a:ext uri="{FF2B5EF4-FFF2-40B4-BE49-F238E27FC236}">
                      <a16:creationId xmlns:a16="http://schemas.microsoft.com/office/drawing/2014/main" id="{E1C0D91F-C122-4460-A37F-DE1B8D23E90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85816" y="5334734"/>
                  <a:ext cx="26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099" name="墨迹 3098">
                  <a:extLst>
                    <a:ext uri="{FF2B5EF4-FFF2-40B4-BE49-F238E27FC236}">
                      <a16:creationId xmlns:a16="http://schemas.microsoft.com/office/drawing/2014/main" id="{FA447596-F892-4277-86CC-039EA1D23732}"/>
                    </a:ext>
                  </a:extLst>
                </p14:cNvPr>
                <p14:cNvContentPartPr/>
                <p14:nvPr/>
              </p14:nvContentPartPr>
              <p14:xfrm>
                <a:off x="3709936" y="5369654"/>
                <a:ext cx="14760" cy="56160"/>
              </p14:xfrm>
            </p:contentPart>
          </mc:Choice>
          <mc:Fallback xmlns="">
            <p:pic>
              <p:nvPicPr>
                <p:cNvPr id="3099" name="墨迹 3098">
                  <a:extLst>
                    <a:ext uri="{FF2B5EF4-FFF2-40B4-BE49-F238E27FC236}">
                      <a16:creationId xmlns:a16="http://schemas.microsoft.com/office/drawing/2014/main" id="{FA447596-F892-4277-86CC-039EA1D237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01296" y="5360654"/>
                  <a:ext cx="32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101" name="墨迹 3100">
                  <a:extLst>
                    <a:ext uri="{FF2B5EF4-FFF2-40B4-BE49-F238E27FC236}">
                      <a16:creationId xmlns:a16="http://schemas.microsoft.com/office/drawing/2014/main" id="{3C8F4B93-1966-470E-A02C-15A2E95D87B9}"/>
                    </a:ext>
                  </a:extLst>
                </p14:cNvPr>
                <p14:cNvContentPartPr/>
                <p14:nvPr/>
              </p14:nvContentPartPr>
              <p14:xfrm>
                <a:off x="3587176" y="4990214"/>
                <a:ext cx="12960" cy="120240"/>
              </p14:xfrm>
            </p:contentPart>
          </mc:Choice>
          <mc:Fallback xmlns="">
            <p:pic>
              <p:nvPicPr>
                <p:cNvPr id="3101" name="墨迹 3100">
                  <a:extLst>
                    <a:ext uri="{FF2B5EF4-FFF2-40B4-BE49-F238E27FC236}">
                      <a16:creationId xmlns:a16="http://schemas.microsoft.com/office/drawing/2014/main" id="{3C8F4B93-1966-470E-A02C-15A2E95D87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78536" y="4981574"/>
                  <a:ext cx="30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103" name="墨迹 3102">
                  <a:extLst>
                    <a:ext uri="{FF2B5EF4-FFF2-40B4-BE49-F238E27FC236}">
                      <a16:creationId xmlns:a16="http://schemas.microsoft.com/office/drawing/2014/main" id="{B21FF979-A07B-4218-B2AF-54F5FF161EF7}"/>
                    </a:ext>
                  </a:extLst>
                </p14:cNvPr>
                <p14:cNvContentPartPr/>
                <p14:nvPr/>
              </p14:nvContentPartPr>
              <p14:xfrm>
                <a:off x="3928816" y="5084174"/>
                <a:ext cx="15840" cy="306000"/>
              </p14:xfrm>
            </p:contentPart>
          </mc:Choice>
          <mc:Fallback xmlns="">
            <p:pic>
              <p:nvPicPr>
                <p:cNvPr id="3103" name="墨迹 3102">
                  <a:extLst>
                    <a:ext uri="{FF2B5EF4-FFF2-40B4-BE49-F238E27FC236}">
                      <a16:creationId xmlns:a16="http://schemas.microsoft.com/office/drawing/2014/main" id="{B21FF979-A07B-4218-B2AF-54F5FF161EF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20176" y="5075534"/>
                  <a:ext cx="33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104" name="墨迹 3103">
                  <a:extLst>
                    <a:ext uri="{FF2B5EF4-FFF2-40B4-BE49-F238E27FC236}">
                      <a16:creationId xmlns:a16="http://schemas.microsoft.com/office/drawing/2014/main" id="{06D263E1-9926-4A08-BD08-E40030F30CEF}"/>
                    </a:ext>
                  </a:extLst>
                </p14:cNvPr>
                <p14:cNvContentPartPr/>
                <p14:nvPr/>
              </p14:nvContentPartPr>
              <p14:xfrm>
                <a:off x="3934216" y="5030534"/>
                <a:ext cx="215280" cy="256680"/>
              </p14:xfrm>
            </p:contentPart>
          </mc:Choice>
          <mc:Fallback xmlns="">
            <p:pic>
              <p:nvPicPr>
                <p:cNvPr id="3104" name="墨迹 3103">
                  <a:extLst>
                    <a:ext uri="{FF2B5EF4-FFF2-40B4-BE49-F238E27FC236}">
                      <a16:creationId xmlns:a16="http://schemas.microsoft.com/office/drawing/2014/main" id="{06D263E1-9926-4A08-BD08-E40030F30CE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25216" y="5021534"/>
                  <a:ext cx="232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116" name="墨迹 3115">
                  <a:extLst>
                    <a:ext uri="{FF2B5EF4-FFF2-40B4-BE49-F238E27FC236}">
                      <a16:creationId xmlns:a16="http://schemas.microsoft.com/office/drawing/2014/main" id="{2C5128D5-5C1E-4C6F-8246-DCB17A769FC0}"/>
                    </a:ext>
                  </a:extLst>
                </p14:cNvPr>
                <p14:cNvContentPartPr/>
                <p14:nvPr/>
              </p14:nvContentPartPr>
              <p14:xfrm>
                <a:off x="8239456" y="4355894"/>
                <a:ext cx="2080080" cy="60480"/>
              </p14:xfrm>
            </p:contentPart>
          </mc:Choice>
          <mc:Fallback xmlns="">
            <p:pic>
              <p:nvPicPr>
                <p:cNvPr id="3116" name="墨迹 3115">
                  <a:extLst>
                    <a:ext uri="{FF2B5EF4-FFF2-40B4-BE49-F238E27FC236}">
                      <a16:creationId xmlns:a16="http://schemas.microsoft.com/office/drawing/2014/main" id="{2C5128D5-5C1E-4C6F-8246-DCB17A769FC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30456" y="4346894"/>
                  <a:ext cx="2097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117" name="墨迹 3116">
                  <a:extLst>
                    <a:ext uri="{FF2B5EF4-FFF2-40B4-BE49-F238E27FC236}">
                      <a16:creationId xmlns:a16="http://schemas.microsoft.com/office/drawing/2014/main" id="{9E83A21E-DBF1-49E6-A08A-F385B3176700}"/>
                    </a:ext>
                  </a:extLst>
                </p14:cNvPr>
                <p14:cNvContentPartPr/>
                <p14:nvPr/>
              </p14:nvContentPartPr>
              <p14:xfrm>
                <a:off x="8142616" y="1689734"/>
                <a:ext cx="60840" cy="2691000"/>
              </p14:xfrm>
            </p:contentPart>
          </mc:Choice>
          <mc:Fallback xmlns="">
            <p:pic>
              <p:nvPicPr>
                <p:cNvPr id="3117" name="墨迹 3116">
                  <a:extLst>
                    <a:ext uri="{FF2B5EF4-FFF2-40B4-BE49-F238E27FC236}">
                      <a16:creationId xmlns:a16="http://schemas.microsoft.com/office/drawing/2014/main" id="{9E83A21E-DBF1-49E6-A08A-F385B31767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33616" y="1681094"/>
                  <a:ext cx="78480" cy="27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127" name="墨迹 3126">
                  <a:extLst>
                    <a:ext uri="{FF2B5EF4-FFF2-40B4-BE49-F238E27FC236}">
                      <a16:creationId xmlns:a16="http://schemas.microsoft.com/office/drawing/2014/main" id="{27D9E5DA-1CB7-4859-B6AC-B624A4611662}"/>
                    </a:ext>
                  </a:extLst>
                </p14:cNvPr>
                <p14:cNvContentPartPr/>
                <p14:nvPr/>
              </p14:nvContentPartPr>
              <p14:xfrm>
                <a:off x="9958456" y="2835254"/>
                <a:ext cx="490680" cy="489960"/>
              </p14:xfrm>
            </p:contentPart>
          </mc:Choice>
          <mc:Fallback xmlns="">
            <p:pic>
              <p:nvPicPr>
                <p:cNvPr id="3127" name="墨迹 3126">
                  <a:extLst>
                    <a:ext uri="{FF2B5EF4-FFF2-40B4-BE49-F238E27FC236}">
                      <a16:creationId xmlns:a16="http://schemas.microsoft.com/office/drawing/2014/main" id="{27D9E5DA-1CB7-4859-B6AC-B624A461166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49816" y="2826614"/>
                  <a:ext cx="5083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128" name="墨迹 3127">
                  <a:extLst>
                    <a:ext uri="{FF2B5EF4-FFF2-40B4-BE49-F238E27FC236}">
                      <a16:creationId xmlns:a16="http://schemas.microsoft.com/office/drawing/2014/main" id="{6AD27582-5965-4C27-8102-3BDA532B76D2}"/>
                    </a:ext>
                  </a:extLst>
                </p14:cNvPr>
                <p14:cNvContentPartPr/>
                <p14:nvPr/>
              </p14:nvContentPartPr>
              <p14:xfrm>
                <a:off x="9993376" y="3059894"/>
                <a:ext cx="186840" cy="20520"/>
              </p14:xfrm>
            </p:contentPart>
          </mc:Choice>
          <mc:Fallback xmlns="">
            <p:pic>
              <p:nvPicPr>
                <p:cNvPr id="3128" name="墨迹 3127">
                  <a:extLst>
                    <a:ext uri="{FF2B5EF4-FFF2-40B4-BE49-F238E27FC236}">
                      <a16:creationId xmlns:a16="http://schemas.microsoft.com/office/drawing/2014/main" id="{6AD27582-5965-4C27-8102-3BDA532B76D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84376" y="3050894"/>
                  <a:ext cx="20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129" name="墨迹 3128">
                  <a:extLst>
                    <a:ext uri="{FF2B5EF4-FFF2-40B4-BE49-F238E27FC236}">
                      <a16:creationId xmlns:a16="http://schemas.microsoft.com/office/drawing/2014/main" id="{8C94D0B7-F26E-40A4-9D44-9CF95522F746}"/>
                    </a:ext>
                  </a:extLst>
                </p14:cNvPr>
                <p14:cNvContentPartPr/>
                <p14:nvPr/>
              </p14:nvContentPartPr>
              <p14:xfrm>
                <a:off x="10074016" y="2944694"/>
                <a:ext cx="11880" cy="225720"/>
              </p14:xfrm>
            </p:contentPart>
          </mc:Choice>
          <mc:Fallback xmlns="">
            <p:pic>
              <p:nvPicPr>
                <p:cNvPr id="3129" name="墨迹 3128">
                  <a:extLst>
                    <a:ext uri="{FF2B5EF4-FFF2-40B4-BE49-F238E27FC236}">
                      <a16:creationId xmlns:a16="http://schemas.microsoft.com/office/drawing/2014/main" id="{8C94D0B7-F26E-40A4-9D44-9CF95522F74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65016" y="2936054"/>
                  <a:ext cx="29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130" name="墨迹 3129">
                  <a:extLst>
                    <a:ext uri="{FF2B5EF4-FFF2-40B4-BE49-F238E27FC236}">
                      <a16:creationId xmlns:a16="http://schemas.microsoft.com/office/drawing/2014/main" id="{4A1A6301-6097-4152-9E57-826DD2F65EE3}"/>
                    </a:ext>
                  </a:extLst>
                </p14:cNvPr>
                <p14:cNvContentPartPr/>
                <p14:nvPr/>
              </p14:nvContentPartPr>
              <p14:xfrm>
                <a:off x="10140616" y="2932454"/>
                <a:ext cx="99000" cy="190080"/>
              </p14:xfrm>
            </p:contentPart>
          </mc:Choice>
          <mc:Fallback xmlns="">
            <p:pic>
              <p:nvPicPr>
                <p:cNvPr id="3130" name="墨迹 3129">
                  <a:extLst>
                    <a:ext uri="{FF2B5EF4-FFF2-40B4-BE49-F238E27FC236}">
                      <a16:creationId xmlns:a16="http://schemas.microsoft.com/office/drawing/2014/main" id="{4A1A6301-6097-4152-9E57-826DD2F65EE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31616" y="2923814"/>
                  <a:ext cx="116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131" name="墨迹 3130">
                  <a:extLst>
                    <a:ext uri="{FF2B5EF4-FFF2-40B4-BE49-F238E27FC236}">
                      <a16:creationId xmlns:a16="http://schemas.microsoft.com/office/drawing/2014/main" id="{0EAD3F82-4422-418C-916B-3AF1393CAFFC}"/>
                    </a:ext>
                  </a:extLst>
                </p14:cNvPr>
                <p14:cNvContentPartPr/>
                <p14:nvPr/>
              </p14:nvContentPartPr>
              <p14:xfrm>
                <a:off x="10273816" y="2929574"/>
                <a:ext cx="131040" cy="250200"/>
              </p14:xfrm>
            </p:contentPart>
          </mc:Choice>
          <mc:Fallback xmlns="">
            <p:pic>
              <p:nvPicPr>
                <p:cNvPr id="3131" name="墨迹 3130">
                  <a:extLst>
                    <a:ext uri="{FF2B5EF4-FFF2-40B4-BE49-F238E27FC236}">
                      <a16:creationId xmlns:a16="http://schemas.microsoft.com/office/drawing/2014/main" id="{0EAD3F82-4422-418C-916B-3AF1393CAFF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64816" y="2920574"/>
                  <a:ext cx="148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33" name="墨迹 3132">
                  <a:extLst>
                    <a:ext uri="{FF2B5EF4-FFF2-40B4-BE49-F238E27FC236}">
                      <a16:creationId xmlns:a16="http://schemas.microsoft.com/office/drawing/2014/main" id="{DCAA3601-4CEC-42F2-9990-554676FC860B}"/>
                    </a:ext>
                  </a:extLst>
                </p14:cNvPr>
                <p14:cNvContentPartPr/>
                <p14:nvPr/>
              </p14:nvContentPartPr>
              <p14:xfrm>
                <a:off x="8136856" y="3748574"/>
                <a:ext cx="556200" cy="453240"/>
              </p14:xfrm>
            </p:contentPart>
          </mc:Choice>
          <mc:Fallback xmlns="">
            <p:pic>
              <p:nvPicPr>
                <p:cNvPr id="3133" name="墨迹 3132">
                  <a:extLst>
                    <a:ext uri="{FF2B5EF4-FFF2-40B4-BE49-F238E27FC236}">
                      <a16:creationId xmlns:a16="http://schemas.microsoft.com/office/drawing/2014/main" id="{DCAA3601-4CEC-42F2-9990-554676FC86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27856" y="3739934"/>
                  <a:ext cx="5738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34" name="墨迹 3133">
                  <a:extLst>
                    <a:ext uri="{FF2B5EF4-FFF2-40B4-BE49-F238E27FC236}">
                      <a16:creationId xmlns:a16="http://schemas.microsoft.com/office/drawing/2014/main" id="{0307D312-7348-4E73-8459-6B1DDA5EC5AE}"/>
                    </a:ext>
                  </a:extLst>
                </p14:cNvPr>
                <p14:cNvContentPartPr/>
                <p14:nvPr/>
              </p14:nvContentPartPr>
              <p14:xfrm>
                <a:off x="8199856" y="3863774"/>
                <a:ext cx="113760" cy="242280"/>
              </p14:xfrm>
            </p:contentPart>
          </mc:Choice>
          <mc:Fallback xmlns="">
            <p:pic>
              <p:nvPicPr>
                <p:cNvPr id="3134" name="墨迹 3133">
                  <a:extLst>
                    <a:ext uri="{FF2B5EF4-FFF2-40B4-BE49-F238E27FC236}">
                      <a16:creationId xmlns:a16="http://schemas.microsoft.com/office/drawing/2014/main" id="{0307D312-7348-4E73-8459-6B1DDA5EC5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90856" y="3854774"/>
                  <a:ext cx="131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135" name="墨迹 3134">
                  <a:extLst>
                    <a:ext uri="{FF2B5EF4-FFF2-40B4-BE49-F238E27FC236}">
                      <a16:creationId xmlns:a16="http://schemas.microsoft.com/office/drawing/2014/main" id="{13362D96-8C9E-48F7-899F-BFE58CA35CFC}"/>
                    </a:ext>
                  </a:extLst>
                </p14:cNvPr>
                <p14:cNvContentPartPr/>
                <p14:nvPr/>
              </p14:nvContentPartPr>
              <p14:xfrm>
                <a:off x="8244136" y="3957014"/>
                <a:ext cx="125280" cy="32400"/>
              </p14:xfrm>
            </p:contentPart>
          </mc:Choice>
          <mc:Fallback xmlns="">
            <p:pic>
              <p:nvPicPr>
                <p:cNvPr id="3135" name="墨迹 3134">
                  <a:extLst>
                    <a:ext uri="{FF2B5EF4-FFF2-40B4-BE49-F238E27FC236}">
                      <a16:creationId xmlns:a16="http://schemas.microsoft.com/office/drawing/2014/main" id="{13362D96-8C9E-48F7-899F-BFE58CA35C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35496" y="3948014"/>
                  <a:ext cx="142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136" name="墨迹 3135">
                  <a:extLst>
                    <a:ext uri="{FF2B5EF4-FFF2-40B4-BE49-F238E27FC236}">
                      <a16:creationId xmlns:a16="http://schemas.microsoft.com/office/drawing/2014/main" id="{082C9682-5EDB-47B0-A193-3C4A3B268103}"/>
                    </a:ext>
                  </a:extLst>
                </p14:cNvPr>
                <p14:cNvContentPartPr/>
                <p14:nvPr/>
              </p14:nvContentPartPr>
              <p14:xfrm>
                <a:off x="8321536" y="3895454"/>
                <a:ext cx="151200" cy="180720"/>
              </p14:xfrm>
            </p:contentPart>
          </mc:Choice>
          <mc:Fallback xmlns="">
            <p:pic>
              <p:nvPicPr>
                <p:cNvPr id="3136" name="墨迹 3135">
                  <a:extLst>
                    <a:ext uri="{FF2B5EF4-FFF2-40B4-BE49-F238E27FC236}">
                      <a16:creationId xmlns:a16="http://schemas.microsoft.com/office/drawing/2014/main" id="{082C9682-5EDB-47B0-A193-3C4A3B2681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12896" y="3886814"/>
                  <a:ext cx="168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137" name="墨迹 3136">
                  <a:extLst>
                    <a:ext uri="{FF2B5EF4-FFF2-40B4-BE49-F238E27FC236}">
                      <a16:creationId xmlns:a16="http://schemas.microsoft.com/office/drawing/2014/main" id="{98898BD4-2E82-4095-AAC2-C57604DBAD2E}"/>
                    </a:ext>
                  </a:extLst>
                </p14:cNvPr>
                <p14:cNvContentPartPr/>
                <p14:nvPr/>
              </p14:nvContentPartPr>
              <p14:xfrm>
                <a:off x="8500456" y="3844694"/>
                <a:ext cx="31320" cy="185040"/>
              </p14:xfrm>
            </p:contentPart>
          </mc:Choice>
          <mc:Fallback xmlns="">
            <p:pic>
              <p:nvPicPr>
                <p:cNvPr id="3137" name="墨迹 3136">
                  <a:extLst>
                    <a:ext uri="{FF2B5EF4-FFF2-40B4-BE49-F238E27FC236}">
                      <a16:creationId xmlns:a16="http://schemas.microsoft.com/office/drawing/2014/main" id="{98898BD4-2E82-4095-AAC2-C57604DBAD2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91816" y="3835694"/>
                  <a:ext cx="48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138" name="墨迹 3137">
                  <a:extLst>
                    <a:ext uri="{FF2B5EF4-FFF2-40B4-BE49-F238E27FC236}">
                      <a16:creationId xmlns:a16="http://schemas.microsoft.com/office/drawing/2014/main" id="{1C82AC71-33E9-4D48-A2B4-7F3D90F33331}"/>
                    </a:ext>
                  </a:extLst>
                </p14:cNvPr>
                <p14:cNvContentPartPr/>
                <p14:nvPr/>
              </p14:nvContentPartPr>
              <p14:xfrm>
                <a:off x="8470936" y="3843254"/>
                <a:ext cx="153000" cy="202680"/>
              </p14:xfrm>
            </p:contentPart>
          </mc:Choice>
          <mc:Fallback xmlns="">
            <p:pic>
              <p:nvPicPr>
                <p:cNvPr id="3138" name="墨迹 3137">
                  <a:extLst>
                    <a:ext uri="{FF2B5EF4-FFF2-40B4-BE49-F238E27FC236}">
                      <a16:creationId xmlns:a16="http://schemas.microsoft.com/office/drawing/2014/main" id="{1C82AC71-33E9-4D48-A2B4-7F3D90F3333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61936" y="3834614"/>
                  <a:ext cx="170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123" name="墨迹 3122">
                  <a:extLst>
                    <a:ext uri="{FF2B5EF4-FFF2-40B4-BE49-F238E27FC236}">
                      <a16:creationId xmlns:a16="http://schemas.microsoft.com/office/drawing/2014/main" id="{5ADD1BD2-9BA7-4173-84D0-9E41B1ED3439}"/>
                    </a:ext>
                  </a:extLst>
                </p14:cNvPr>
                <p14:cNvContentPartPr/>
                <p14:nvPr/>
              </p14:nvContentPartPr>
              <p14:xfrm>
                <a:off x="8230096" y="2123534"/>
                <a:ext cx="354240" cy="390240"/>
              </p14:xfrm>
            </p:contentPart>
          </mc:Choice>
          <mc:Fallback xmlns="">
            <p:pic>
              <p:nvPicPr>
                <p:cNvPr id="3123" name="墨迹 3122">
                  <a:extLst>
                    <a:ext uri="{FF2B5EF4-FFF2-40B4-BE49-F238E27FC236}">
                      <a16:creationId xmlns:a16="http://schemas.microsoft.com/office/drawing/2014/main" id="{5ADD1BD2-9BA7-4173-84D0-9E41B1ED343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21096" y="2114534"/>
                  <a:ext cx="3718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124" name="墨迹 3123">
                  <a:extLst>
                    <a:ext uri="{FF2B5EF4-FFF2-40B4-BE49-F238E27FC236}">
                      <a16:creationId xmlns:a16="http://schemas.microsoft.com/office/drawing/2014/main" id="{23CBF0E4-78FD-4A15-A3E9-494134FB30C9}"/>
                    </a:ext>
                  </a:extLst>
                </p14:cNvPr>
                <p14:cNvContentPartPr/>
                <p14:nvPr/>
              </p14:nvContentPartPr>
              <p14:xfrm>
                <a:off x="8338096" y="2221454"/>
                <a:ext cx="108360" cy="164520"/>
              </p14:xfrm>
            </p:contentPart>
          </mc:Choice>
          <mc:Fallback xmlns="">
            <p:pic>
              <p:nvPicPr>
                <p:cNvPr id="3124" name="墨迹 3123">
                  <a:extLst>
                    <a:ext uri="{FF2B5EF4-FFF2-40B4-BE49-F238E27FC236}">
                      <a16:creationId xmlns:a16="http://schemas.microsoft.com/office/drawing/2014/main" id="{23CBF0E4-78FD-4A15-A3E9-494134FB30C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29456" y="2212814"/>
                  <a:ext cx="126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125" name="墨迹 3124">
                  <a:extLst>
                    <a:ext uri="{FF2B5EF4-FFF2-40B4-BE49-F238E27FC236}">
                      <a16:creationId xmlns:a16="http://schemas.microsoft.com/office/drawing/2014/main" id="{2BC57104-AB75-4796-BA4C-9BB1DA02D07D}"/>
                    </a:ext>
                  </a:extLst>
                </p14:cNvPr>
                <p14:cNvContentPartPr/>
                <p14:nvPr/>
              </p14:nvContentPartPr>
              <p14:xfrm>
                <a:off x="8350696" y="2216054"/>
                <a:ext cx="105840" cy="35640"/>
              </p14:xfrm>
            </p:contentPart>
          </mc:Choice>
          <mc:Fallback xmlns="">
            <p:pic>
              <p:nvPicPr>
                <p:cNvPr id="3125" name="墨迹 3124">
                  <a:extLst>
                    <a:ext uri="{FF2B5EF4-FFF2-40B4-BE49-F238E27FC236}">
                      <a16:creationId xmlns:a16="http://schemas.microsoft.com/office/drawing/2014/main" id="{2BC57104-AB75-4796-BA4C-9BB1DA02D0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42056" y="2207414"/>
                  <a:ext cx="123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147" name="墨迹 3146">
                  <a:extLst>
                    <a:ext uri="{FF2B5EF4-FFF2-40B4-BE49-F238E27FC236}">
                      <a16:creationId xmlns:a16="http://schemas.microsoft.com/office/drawing/2014/main" id="{93F8D323-06E5-4E0F-BBF4-A9FAFB14F783}"/>
                    </a:ext>
                  </a:extLst>
                </p14:cNvPr>
                <p14:cNvContentPartPr/>
                <p14:nvPr/>
              </p14:nvContentPartPr>
              <p14:xfrm>
                <a:off x="3947536" y="4058894"/>
                <a:ext cx="4227120" cy="1812240"/>
              </p14:xfrm>
            </p:contentPart>
          </mc:Choice>
          <mc:Fallback xmlns="">
            <p:pic>
              <p:nvPicPr>
                <p:cNvPr id="3147" name="墨迹 3146">
                  <a:extLst>
                    <a:ext uri="{FF2B5EF4-FFF2-40B4-BE49-F238E27FC236}">
                      <a16:creationId xmlns:a16="http://schemas.microsoft.com/office/drawing/2014/main" id="{93F8D323-06E5-4E0F-BBF4-A9FAFB14F7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38536" y="4050254"/>
                  <a:ext cx="4244760" cy="18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149" name="墨迹 3148">
                <a:extLst>
                  <a:ext uri="{FF2B5EF4-FFF2-40B4-BE49-F238E27FC236}">
                    <a16:creationId xmlns:a16="http://schemas.microsoft.com/office/drawing/2014/main" id="{3C9B0725-18C1-4C3C-9A28-6F8B0F3899B0}"/>
                  </a:ext>
                </a:extLst>
              </p14:cNvPr>
              <p14:cNvContentPartPr/>
              <p14:nvPr/>
            </p14:nvContentPartPr>
            <p14:xfrm>
              <a:off x="2803456" y="3414494"/>
              <a:ext cx="15480" cy="313920"/>
            </p14:xfrm>
          </p:contentPart>
        </mc:Choice>
        <mc:Fallback xmlns="">
          <p:pic>
            <p:nvPicPr>
              <p:cNvPr id="3149" name="墨迹 3148">
                <a:extLst>
                  <a:ext uri="{FF2B5EF4-FFF2-40B4-BE49-F238E27FC236}">
                    <a16:creationId xmlns:a16="http://schemas.microsoft.com/office/drawing/2014/main" id="{3C9B0725-18C1-4C3C-9A28-6F8B0F3899B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794456" y="3405854"/>
                <a:ext cx="331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150" name="墨迹 3149">
                <a:extLst>
                  <a:ext uri="{FF2B5EF4-FFF2-40B4-BE49-F238E27FC236}">
                    <a16:creationId xmlns:a16="http://schemas.microsoft.com/office/drawing/2014/main" id="{E07E21B8-B59D-49D0-860A-2FDF5AC5EFA1}"/>
                  </a:ext>
                </a:extLst>
              </p14:cNvPr>
              <p14:cNvContentPartPr/>
              <p14:nvPr/>
            </p14:nvContentPartPr>
            <p14:xfrm>
              <a:off x="2782216" y="4603574"/>
              <a:ext cx="23400" cy="156600"/>
            </p14:xfrm>
          </p:contentPart>
        </mc:Choice>
        <mc:Fallback xmlns="">
          <p:pic>
            <p:nvPicPr>
              <p:cNvPr id="3150" name="墨迹 3149">
                <a:extLst>
                  <a:ext uri="{FF2B5EF4-FFF2-40B4-BE49-F238E27FC236}">
                    <a16:creationId xmlns:a16="http://schemas.microsoft.com/office/drawing/2014/main" id="{E07E21B8-B59D-49D0-860A-2FDF5AC5EFA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73216" y="4594574"/>
                <a:ext cx="41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152" name="墨迹 3151">
                <a:extLst>
                  <a:ext uri="{FF2B5EF4-FFF2-40B4-BE49-F238E27FC236}">
                    <a16:creationId xmlns:a16="http://schemas.microsoft.com/office/drawing/2014/main" id="{AE581A80-C20E-4FA3-8C12-AECB96D82DA7}"/>
                  </a:ext>
                </a:extLst>
              </p14:cNvPr>
              <p14:cNvContentPartPr/>
              <p14:nvPr/>
            </p14:nvContentPartPr>
            <p14:xfrm>
              <a:off x="2930176" y="5888414"/>
              <a:ext cx="983160" cy="50400"/>
            </p14:xfrm>
          </p:contentPart>
        </mc:Choice>
        <mc:Fallback xmlns="">
          <p:pic>
            <p:nvPicPr>
              <p:cNvPr id="3152" name="墨迹 3151">
                <a:extLst>
                  <a:ext uri="{FF2B5EF4-FFF2-40B4-BE49-F238E27FC236}">
                    <a16:creationId xmlns:a16="http://schemas.microsoft.com/office/drawing/2014/main" id="{AE581A80-C20E-4FA3-8C12-AECB96D82DA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921176" y="5879774"/>
                <a:ext cx="100080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4" name="组合 3173">
            <a:extLst>
              <a:ext uri="{FF2B5EF4-FFF2-40B4-BE49-F238E27FC236}">
                <a16:creationId xmlns:a16="http://schemas.microsoft.com/office/drawing/2014/main" id="{CB48803D-1310-4421-850C-815BF02FEE88}"/>
              </a:ext>
            </a:extLst>
          </p:cNvPr>
          <p:cNvGrpSpPr/>
          <p:nvPr/>
        </p:nvGrpSpPr>
        <p:grpSpPr>
          <a:xfrm>
            <a:off x="4213216" y="307694"/>
            <a:ext cx="2048400" cy="605520"/>
            <a:chOff x="4213216" y="307694"/>
            <a:chExt cx="204840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153" name="墨迹 3152">
                  <a:extLst>
                    <a:ext uri="{FF2B5EF4-FFF2-40B4-BE49-F238E27FC236}">
                      <a16:creationId xmlns:a16="http://schemas.microsoft.com/office/drawing/2014/main" id="{7E565C8C-E288-4DFF-A740-898A17A82B8A}"/>
                    </a:ext>
                  </a:extLst>
                </p14:cNvPr>
                <p14:cNvContentPartPr/>
                <p14:nvPr/>
              </p14:nvContentPartPr>
              <p14:xfrm>
                <a:off x="4213216" y="409574"/>
                <a:ext cx="254160" cy="280080"/>
              </p14:xfrm>
            </p:contentPart>
          </mc:Choice>
          <mc:Fallback xmlns="">
            <p:pic>
              <p:nvPicPr>
                <p:cNvPr id="3153" name="墨迹 3152">
                  <a:extLst>
                    <a:ext uri="{FF2B5EF4-FFF2-40B4-BE49-F238E27FC236}">
                      <a16:creationId xmlns:a16="http://schemas.microsoft.com/office/drawing/2014/main" id="{7E565C8C-E288-4DFF-A740-898A17A82B8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04576" y="400574"/>
                  <a:ext cx="271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154" name="墨迹 3153">
                  <a:extLst>
                    <a:ext uri="{FF2B5EF4-FFF2-40B4-BE49-F238E27FC236}">
                      <a16:creationId xmlns:a16="http://schemas.microsoft.com/office/drawing/2014/main" id="{9CE4636A-23E0-4014-B552-475FF1C25CD2}"/>
                    </a:ext>
                  </a:extLst>
                </p14:cNvPr>
                <p14:cNvContentPartPr/>
                <p14:nvPr/>
              </p14:nvContentPartPr>
              <p14:xfrm>
                <a:off x="4222936" y="683534"/>
                <a:ext cx="342000" cy="229680"/>
              </p14:xfrm>
            </p:contentPart>
          </mc:Choice>
          <mc:Fallback xmlns="">
            <p:pic>
              <p:nvPicPr>
                <p:cNvPr id="3154" name="墨迹 3153">
                  <a:extLst>
                    <a:ext uri="{FF2B5EF4-FFF2-40B4-BE49-F238E27FC236}">
                      <a16:creationId xmlns:a16="http://schemas.microsoft.com/office/drawing/2014/main" id="{9CE4636A-23E0-4014-B552-475FF1C25CD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14296" y="674534"/>
                  <a:ext cx="359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158" name="墨迹 3157">
                  <a:extLst>
                    <a:ext uri="{FF2B5EF4-FFF2-40B4-BE49-F238E27FC236}">
                      <a16:creationId xmlns:a16="http://schemas.microsoft.com/office/drawing/2014/main" id="{3119381E-D48E-4E64-B19E-7B70AD93C70C}"/>
                    </a:ext>
                  </a:extLst>
                </p14:cNvPr>
                <p14:cNvContentPartPr/>
                <p14:nvPr/>
              </p14:nvContentPartPr>
              <p14:xfrm>
                <a:off x="4624336" y="463574"/>
                <a:ext cx="439560" cy="394920"/>
              </p14:xfrm>
            </p:contentPart>
          </mc:Choice>
          <mc:Fallback xmlns="">
            <p:pic>
              <p:nvPicPr>
                <p:cNvPr id="3158" name="墨迹 3157">
                  <a:extLst>
                    <a:ext uri="{FF2B5EF4-FFF2-40B4-BE49-F238E27FC236}">
                      <a16:creationId xmlns:a16="http://schemas.microsoft.com/office/drawing/2014/main" id="{3119381E-D48E-4E64-B19E-7B70AD93C70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15696" y="454574"/>
                  <a:ext cx="4572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159" name="墨迹 3158">
                  <a:extLst>
                    <a:ext uri="{FF2B5EF4-FFF2-40B4-BE49-F238E27FC236}">
                      <a16:creationId xmlns:a16="http://schemas.microsoft.com/office/drawing/2014/main" id="{8A6FD1A2-6CB6-4BB9-B59C-7E719CCDB7CB}"/>
                    </a:ext>
                  </a:extLst>
                </p14:cNvPr>
                <p14:cNvContentPartPr/>
                <p14:nvPr/>
              </p14:nvContentPartPr>
              <p14:xfrm>
                <a:off x="4663936" y="393734"/>
                <a:ext cx="51120" cy="51120"/>
              </p14:xfrm>
            </p:contentPart>
          </mc:Choice>
          <mc:Fallback xmlns="">
            <p:pic>
              <p:nvPicPr>
                <p:cNvPr id="3159" name="墨迹 3158">
                  <a:extLst>
                    <a:ext uri="{FF2B5EF4-FFF2-40B4-BE49-F238E27FC236}">
                      <a16:creationId xmlns:a16="http://schemas.microsoft.com/office/drawing/2014/main" id="{8A6FD1A2-6CB6-4BB9-B59C-7E719CCDB7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54936" y="385094"/>
                  <a:ext cx="68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160" name="墨迹 3159">
                  <a:extLst>
                    <a:ext uri="{FF2B5EF4-FFF2-40B4-BE49-F238E27FC236}">
                      <a16:creationId xmlns:a16="http://schemas.microsoft.com/office/drawing/2014/main" id="{9C0B1FBB-0981-4633-9F62-919592E87505}"/>
                    </a:ext>
                  </a:extLst>
                </p14:cNvPr>
                <p14:cNvContentPartPr/>
                <p14:nvPr/>
              </p14:nvContentPartPr>
              <p14:xfrm>
                <a:off x="4778416" y="345134"/>
                <a:ext cx="228240" cy="490680"/>
              </p14:xfrm>
            </p:contentPart>
          </mc:Choice>
          <mc:Fallback xmlns="">
            <p:pic>
              <p:nvPicPr>
                <p:cNvPr id="3160" name="墨迹 3159">
                  <a:extLst>
                    <a:ext uri="{FF2B5EF4-FFF2-40B4-BE49-F238E27FC236}">
                      <a16:creationId xmlns:a16="http://schemas.microsoft.com/office/drawing/2014/main" id="{9C0B1FBB-0981-4633-9F62-919592E875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69416" y="336494"/>
                  <a:ext cx="2458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162" name="墨迹 3161">
                  <a:extLst>
                    <a:ext uri="{FF2B5EF4-FFF2-40B4-BE49-F238E27FC236}">
                      <a16:creationId xmlns:a16="http://schemas.microsoft.com/office/drawing/2014/main" id="{01DBA642-9D73-4684-AF74-4B908B4B979A}"/>
                    </a:ext>
                  </a:extLst>
                </p14:cNvPr>
                <p14:cNvContentPartPr/>
                <p14:nvPr/>
              </p14:nvContentPartPr>
              <p14:xfrm>
                <a:off x="5176936" y="307694"/>
                <a:ext cx="271080" cy="183960"/>
              </p14:xfrm>
            </p:contentPart>
          </mc:Choice>
          <mc:Fallback xmlns="">
            <p:pic>
              <p:nvPicPr>
                <p:cNvPr id="3162" name="墨迹 3161">
                  <a:extLst>
                    <a:ext uri="{FF2B5EF4-FFF2-40B4-BE49-F238E27FC236}">
                      <a16:creationId xmlns:a16="http://schemas.microsoft.com/office/drawing/2014/main" id="{01DBA642-9D73-4684-AF74-4B908B4B979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67936" y="299054"/>
                  <a:ext cx="288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163" name="墨迹 3162">
                  <a:extLst>
                    <a:ext uri="{FF2B5EF4-FFF2-40B4-BE49-F238E27FC236}">
                      <a16:creationId xmlns:a16="http://schemas.microsoft.com/office/drawing/2014/main" id="{1E90B7D6-550F-46ED-AF70-C604EB6B22E6}"/>
                    </a:ext>
                  </a:extLst>
                </p14:cNvPr>
                <p14:cNvContentPartPr/>
                <p14:nvPr/>
              </p14:nvContentPartPr>
              <p14:xfrm>
                <a:off x="5246416" y="404174"/>
                <a:ext cx="175320" cy="213840"/>
              </p14:xfrm>
            </p:contentPart>
          </mc:Choice>
          <mc:Fallback xmlns="">
            <p:pic>
              <p:nvPicPr>
                <p:cNvPr id="3163" name="墨迹 3162">
                  <a:extLst>
                    <a:ext uri="{FF2B5EF4-FFF2-40B4-BE49-F238E27FC236}">
                      <a16:creationId xmlns:a16="http://schemas.microsoft.com/office/drawing/2014/main" id="{1E90B7D6-550F-46ED-AF70-C604EB6B22E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37416" y="395174"/>
                  <a:ext cx="192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64" name="墨迹 3163">
                  <a:extLst>
                    <a:ext uri="{FF2B5EF4-FFF2-40B4-BE49-F238E27FC236}">
                      <a16:creationId xmlns:a16="http://schemas.microsoft.com/office/drawing/2014/main" id="{EDE89DE4-EFC3-4AA8-ABFE-93E8A9E671C6}"/>
                    </a:ext>
                  </a:extLst>
                </p14:cNvPr>
                <p14:cNvContentPartPr/>
                <p14:nvPr/>
              </p14:nvContentPartPr>
              <p14:xfrm>
                <a:off x="5297896" y="390854"/>
                <a:ext cx="52920" cy="272880"/>
              </p14:xfrm>
            </p:contentPart>
          </mc:Choice>
          <mc:Fallback xmlns="">
            <p:pic>
              <p:nvPicPr>
                <p:cNvPr id="3164" name="墨迹 3163">
                  <a:extLst>
                    <a:ext uri="{FF2B5EF4-FFF2-40B4-BE49-F238E27FC236}">
                      <a16:creationId xmlns:a16="http://schemas.microsoft.com/office/drawing/2014/main" id="{EDE89DE4-EFC3-4AA8-ABFE-93E8A9E671C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89256" y="382214"/>
                  <a:ext cx="70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165" name="墨迹 3164">
                  <a:extLst>
                    <a:ext uri="{FF2B5EF4-FFF2-40B4-BE49-F238E27FC236}">
                      <a16:creationId xmlns:a16="http://schemas.microsoft.com/office/drawing/2014/main" id="{1DC4209B-8D09-4AFB-BCD2-E440F7D346F1}"/>
                    </a:ext>
                  </a:extLst>
                </p14:cNvPr>
                <p14:cNvContentPartPr/>
                <p14:nvPr/>
              </p14:nvContentPartPr>
              <p14:xfrm>
                <a:off x="5133736" y="624134"/>
                <a:ext cx="392040" cy="96480"/>
              </p14:xfrm>
            </p:contentPart>
          </mc:Choice>
          <mc:Fallback xmlns="">
            <p:pic>
              <p:nvPicPr>
                <p:cNvPr id="3165" name="墨迹 3164">
                  <a:extLst>
                    <a:ext uri="{FF2B5EF4-FFF2-40B4-BE49-F238E27FC236}">
                      <a16:creationId xmlns:a16="http://schemas.microsoft.com/office/drawing/2014/main" id="{1DC4209B-8D09-4AFB-BCD2-E440F7D346F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25096" y="615134"/>
                  <a:ext cx="409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66" name="墨迹 3165">
                  <a:extLst>
                    <a:ext uri="{FF2B5EF4-FFF2-40B4-BE49-F238E27FC236}">
                      <a16:creationId xmlns:a16="http://schemas.microsoft.com/office/drawing/2014/main" id="{2757E8DA-2953-4DEB-8A0C-D8D77183AF8B}"/>
                    </a:ext>
                  </a:extLst>
                </p14:cNvPr>
                <p14:cNvContentPartPr/>
                <p14:nvPr/>
              </p14:nvContentPartPr>
              <p14:xfrm>
                <a:off x="5188456" y="742214"/>
                <a:ext cx="435960" cy="62640"/>
              </p14:xfrm>
            </p:contentPart>
          </mc:Choice>
          <mc:Fallback xmlns="">
            <p:pic>
              <p:nvPicPr>
                <p:cNvPr id="3166" name="墨迹 3165">
                  <a:extLst>
                    <a:ext uri="{FF2B5EF4-FFF2-40B4-BE49-F238E27FC236}">
                      <a16:creationId xmlns:a16="http://schemas.microsoft.com/office/drawing/2014/main" id="{2757E8DA-2953-4DEB-8A0C-D8D77183AF8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79456" y="733214"/>
                  <a:ext cx="453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67" name="墨迹 3166">
                  <a:extLst>
                    <a:ext uri="{FF2B5EF4-FFF2-40B4-BE49-F238E27FC236}">
                      <a16:creationId xmlns:a16="http://schemas.microsoft.com/office/drawing/2014/main" id="{BD1BFAE2-73D8-40BB-9994-7517EDF49032}"/>
                    </a:ext>
                  </a:extLst>
                </p14:cNvPr>
                <p14:cNvContentPartPr/>
                <p14:nvPr/>
              </p14:nvContentPartPr>
              <p14:xfrm>
                <a:off x="5707216" y="372134"/>
                <a:ext cx="71280" cy="257760"/>
              </p14:xfrm>
            </p:contentPart>
          </mc:Choice>
          <mc:Fallback xmlns="">
            <p:pic>
              <p:nvPicPr>
                <p:cNvPr id="3167" name="墨迹 3166">
                  <a:extLst>
                    <a:ext uri="{FF2B5EF4-FFF2-40B4-BE49-F238E27FC236}">
                      <a16:creationId xmlns:a16="http://schemas.microsoft.com/office/drawing/2014/main" id="{BD1BFAE2-73D8-40BB-9994-7517EDF4903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98576" y="363134"/>
                  <a:ext cx="88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168" name="墨迹 3167">
                  <a:extLst>
                    <a:ext uri="{FF2B5EF4-FFF2-40B4-BE49-F238E27FC236}">
                      <a16:creationId xmlns:a16="http://schemas.microsoft.com/office/drawing/2014/main" id="{47C55D0E-B88A-4046-B692-B4406FFDB68D}"/>
                    </a:ext>
                  </a:extLst>
                </p14:cNvPr>
                <p14:cNvContentPartPr/>
                <p14:nvPr/>
              </p14:nvContentPartPr>
              <p14:xfrm>
                <a:off x="5727376" y="632414"/>
                <a:ext cx="102240" cy="73080"/>
              </p14:xfrm>
            </p:contentPart>
          </mc:Choice>
          <mc:Fallback xmlns="">
            <p:pic>
              <p:nvPicPr>
                <p:cNvPr id="3168" name="墨迹 3167">
                  <a:extLst>
                    <a:ext uri="{FF2B5EF4-FFF2-40B4-BE49-F238E27FC236}">
                      <a16:creationId xmlns:a16="http://schemas.microsoft.com/office/drawing/2014/main" id="{47C55D0E-B88A-4046-B692-B4406FFDB68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18376" y="623774"/>
                  <a:ext cx="1198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169" name="墨迹 3168">
                  <a:extLst>
                    <a:ext uri="{FF2B5EF4-FFF2-40B4-BE49-F238E27FC236}">
                      <a16:creationId xmlns:a16="http://schemas.microsoft.com/office/drawing/2014/main" id="{F4E74020-5988-41DF-AF4E-F82023042667}"/>
                    </a:ext>
                  </a:extLst>
                </p14:cNvPr>
                <p14:cNvContentPartPr/>
                <p14:nvPr/>
              </p14:nvContentPartPr>
              <p14:xfrm>
                <a:off x="5822416" y="462494"/>
                <a:ext cx="139680" cy="162360"/>
              </p14:xfrm>
            </p:contentPart>
          </mc:Choice>
          <mc:Fallback xmlns="">
            <p:pic>
              <p:nvPicPr>
                <p:cNvPr id="3169" name="墨迹 3168">
                  <a:extLst>
                    <a:ext uri="{FF2B5EF4-FFF2-40B4-BE49-F238E27FC236}">
                      <a16:creationId xmlns:a16="http://schemas.microsoft.com/office/drawing/2014/main" id="{F4E74020-5988-41DF-AF4E-F820230426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13416" y="453494"/>
                  <a:ext cx="157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170" name="墨迹 3169">
                  <a:extLst>
                    <a:ext uri="{FF2B5EF4-FFF2-40B4-BE49-F238E27FC236}">
                      <a16:creationId xmlns:a16="http://schemas.microsoft.com/office/drawing/2014/main" id="{FBCF26C7-D1B6-4177-9631-151F9D74FCF3}"/>
                    </a:ext>
                  </a:extLst>
                </p14:cNvPr>
                <p14:cNvContentPartPr/>
                <p14:nvPr/>
              </p14:nvContentPartPr>
              <p14:xfrm>
                <a:off x="5820616" y="341174"/>
                <a:ext cx="226800" cy="433800"/>
              </p14:xfrm>
            </p:contentPart>
          </mc:Choice>
          <mc:Fallback xmlns="">
            <p:pic>
              <p:nvPicPr>
                <p:cNvPr id="3170" name="墨迹 3169">
                  <a:extLst>
                    <a:ext uri="{FF2B5EF4-FFF2-40B4-BE49-F238E27FC236}">
                      <a16:creationId xmlns:a16="http://schemas.microsoft.com/office/drawing/2014/main" id="{FBCF26C7-D1B6-4177-9631-151F9D74FCF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11616" y="332534"/>
                  <a:ext cx="2444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171" name="墨迹 3170">
                  <a:extLst>
                    <a:ext uri="{FF2B5EF4-FFF2-40B4-BE49-F238E27FC236}">
                      <a16:creationId xmlns:a16="http://schemas.microsoft.com/office/drawing/2014/main" id="{1E3557A2-ED69-458E-A5B1-36C85CB9BC07}"/>
                    </a:ext>
                  </a:extLst>
                </p14:cNvPr>
                <p14:cNvContentPartPr/>
                <p14:nvPr/>
              </p14:nvContentPartPr>
              <p14:xfrm>
                <a:off x="5841856" y="323534"/>
                <a:ext cx="203040" cy="513360"/>
              </p14:xfrm>
            </p:contentPart>
          </mc:Choice>
          <mc:Fallback xmlns="">
            <p:pic>
              <p:nvPicPr>
                <p:cNvPr id="3171" name="墨迹 3170">
                  <a:extLst>
                    <a:ext uri="{FF2B5EF4-FFF2-40B4-BE49-F238E27FC236}">
                      <a16:creationId xmlns:a16="http://schemas.microsoft.com/office/drawing/2014/main" id="{1E3557A2-ED69-458E-A5B1-36C85CB9BC0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832856" y="314894"/>
                  <a:ext cx="22068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172" name="墨迹 3171">
                  <a:extLst>
                    <a:ext uri="{FF2B5EF4-FFF2-40B4-BE49-F238E27FC236}">
                      <a16:creationId xmlns:a16="http://schemas.microsoft.com/office/drawing/2014/main" id="{A53C86D3-5004-4F9B-8B81-DE32AB48A867}"/>
                    </a:ext>
                  </a:extLst>
                </p14:cNvPr>
                <p14:cNvContentPartPr/>
                <p14:nvPr/>
              </p14:nvContentPartPr>
              <p14:xfrm>
                <a:off x="6254776" y="370334"/>
                <a:ext cx="6840" cy="192960"/>
              </p14:xfrm>
            </p:contentPart>
          </mc:Choice>
          <mc:Fallback xmlns="">
            <p:pic>
              <p:nvPicPr>
                <p:cNvPr id="3172" name="墨迹 3171">
                  <a:extLst>
                    <a:ext uri="{FF2B5EF4-FFF2-40B4-BE49-F238E27FC236}">
                      <a16:creationId xmlns:a16="http://schemas.microsoft.com/office/drawing/2014/main" id="{A53C86D3-5004-4F9B-8B81-DE32AB48A8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46136" y="361334"/>
                  <a:ext cx="2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73" name="墨迹 3172">
                  <a:extLst>
                    <a:ext uri="{FF2B5EF4-FFF2-40B4-BE49-F238E27FC236}">
                      <a16:creationId xmlns:a16="http://schemas.microsoft.com/office/drawing/2014/main" id="{67C61537-F957-4253-AC05-21A0F4E68B40}"/>
                    </a:ext>
                  </a:extLst>
                </p14:cNvPr>
                <p14:cNvContentPartPr/>
                <p14:nvPr/>
              </p14:nvContentPartPr>
              <p14:xfrm>
                <a:off x="6242176" y="682094"/>
                <a:ext cx="10080" cy="9000"/>
              </p14:xfrm>
            </p:contentPart>
          </mc:Choice>
          <mc:Fallback xmlns="">
            <p:pic>
              <p:nvPicPr>
                <p:cNvPr id="3173" name="墨迹 3172">
                  <a:extLst>
                    <a:ext uri="{FF2B5EF4-FFF2-40B4-BE49-F238E27FC236}">
                      <a16:creationId xmlns:a16="http://schemas.microsoft.com/office/drawing/2014/main" id="{67C61537-F957-4253-AC05-21A0F4E68B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33176" y="673454"/>
                  <a:ext cx="277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8" name="组合 3207">
            <a:extLst>
              <a:ext uri="{FF2B5EF4-FFF2-40B4-BE49-F238E27FC236}">
                <a16:creationId xmlns:a16="http://schemas.microsoft.com/office/drawing/2014/main" id="{29A4ADE3-0F4A-46C0-9625-2EF387EB305A}"/>
              </a:ext>
            </a:extLst>
          </p:cNvPr>
          <p:cNvGrpSpPr/>
          <p:nvPr/>
        </p:nvGrpSpPr>
        <p:grpSpPr>
          <a:xfrm>
            <a:off x="4302856" y="864614"/>
            <a:ext cx="3660480" cy="920880"/>
            <a:chOff x="4302856" y="864614"/>
            <a:chExt cx="3660480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75" name="墨迹 3174">
                  <a:extLst>
                    <a:ext uri="{FF2B5EF4-FFF2-40B4-BE49-F238E27FC236}">
                      <a16:creationId xmlns:a16="http://schemas.microsoft.com/office/drawing/2014/main" id="{FD1992E0-3B82-4FFB-AEB4-23CEB29C6765}"/>
                    </a:ext>
                  </a:extLst>
                </p14:cNvPr>
                <p14:cNvContentPartPr/>
                <p14:nvPr/>
              </p14:nvContentPartPr>
              <p14:xfrm>
                <a:off x="4302856" y="1320374"/>
                <a:ext cx="105840" cy="282960"/>
              </p14:xfrm>
            </p:contentPart>
          </mc:Choice>
          <mc:Fallback xmlns="">
            <p:pic>
              <p:nvPicPr>
                <p:cNvPr id="3175" name="墨迹 3174">
                  <a:extLst>
                    <a:ext uri="{FF2B5EF4-FFF2-40B4-BE49-F238E27FC236}">
                      <a16:creationId xmlns:a16="http://schemas.microsoft.com/office/drawing/2014/main" id="{FD1992E0-3B82-4FFB-AEB4-23CEB29C676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94216" y="1311734"/>
                  <a:ext cx="1234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76" name="墨迹 3175">
                  <a:extLst>
                    <a:ext uri="{FF2B5EF4-FFF2-40B4-BE49-F238E27FC236}">
                      <a16:creationId xmlns:a16="http://schemas.microsoft.com/office/drawing/2014/main" id="{2F47953C-C7A5-479F-A92A-07D694ADF296}"/>
                    </a:ext>
                  </a:extLst>
                </p14:cNvPr>
                <p14:cNvContentPartPr/>
                <p14:nvPr/>
              </p14:nvContentPartPr>
              <p14:xfrm>
                <a:off x="4304656" y="1609814"/>
                <a:ext cx="136800" cy="97200"/>
              </p14:xfrm>
            </p:contentPart>
          </mc:Choice>
          <mc:Fallback xmlns="">
            <p:pic>
              <p:nvPicPr>
                <p:cNvPr id="3176" name="墨迹 3175">
                  <a:extLst>
                    <a:ext uri="{FF2B5EF4-FFF2-40B4-BE49-F238E27FC236}">
                      <a16:creationId xmlns:a16="http://schemas.microsoft.com/office/drawing/2014/main" id="{2F47953C-C7A5-479F-A92A-07D694ADF29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96016" y="1601174"/>
                  <a:ext cx="154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178" name="墨迹 3177">
                  <a:extLst>
                    <a:ext uri="{FF2B5EF4-FFF2-40B4-BE49-F238E27FC236}">
                      <a16:creationId xmlns:a16="http://schemas.microsoft.com/office/drawing/2014/main" id="{DEBB15E0-FC38-4822-ACD3-D028E5905DBC}"/>
                    </a:ext>
                  </a:extLst>
                </p14:cNvPr>
                <p14:cNvContentPartPr/>
                <p14:nvPr/>
              </p14:nvContentPartPr>
              <p14:xfrm>
                <a:off x="4737376" y="1318214"/>
                <a:ext cx="141480" cy="284400"/>
              </p14:xfrm>
            </p:contentPart>
          </mc:Choice>
          <mc:Fallback xmlns="">
            <p:pic>
              <p:nvPicPr>
                <p:cNvPr id="3178" name="墨迹 3177">
                  <a:extLst>
                    <a:ext uri="{FF2B5EF4-FFF2-40B4-BE49-F238E27FC236}">
                      <a16:creationId xmlns:a16="http://schemas.microsoft.com/office/drawing/2014/main" id="{DEBB15E0-FC38-4822-ACD3-D028E5905D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28376" y="1309574"/>
                  <a:ext cx="159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179" name="墨迹 3178">
                  <a:extLst>
                    <a:ext uri="{FF2B5EF4-FFF2-40B4-BE49-F238E27FC236}">
                      <a16:creationId xmlns:a16="http://schemas.microsoft.com/office/drawing/2014/main" id="{2694F9E6-30CA-4A27-B674-DB64A0150F3F}"/>
                    </a:ext>
                  </a:extLst>
                </p14:cNvPr>
                <p14:cNvContentPartPr/>
                <p14:nvPr/>
              </p14:nvContentPartPr>
              <p14:xfrm>
                <a:off x="4811176" y="1586774"/>
                <a:ext cx="106920" cy="79200"/>
              </p14:xfrm>
            </p:contentPart>
          </mc:Choice>
          <mc:Fallback xmlns="">
            <p:pic>
              <p:nvPicPr>
                <p:cNvPr id="3179" name="墨迹 3178">
                  <a:extLst>
                    <a:ext uri="{FF2B5EF4-FFF2-40B4-BE49-F238E27FC236}">
                      <a16:creationId xmlns:a16="http://schemas.microsoft.com/office/drawing/2014/main" id="{2694F9E6-30CA-4A27-B674-DB64A0150F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02176" y="1578134"/>
                  <a:ext cx="124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180" name="墨迹 3179">
                  <a:extLst>
                    <a:ext uri="{FF2B5EF4-FFF2-40B4-BE49-F238E27FC236}">
                      <a16:creationId xmlns:a16="http://schemas.microsoft.com/office/drawing/2014/main" id="{C23D2E4F-4C9F-4AD0-A4A9-12BC6D422932}"/>
                    </a:ext>
                  </a:extLst>
                </p14:cNvPr>
                <p14:cNvContentPartPr/>
                <p14:nvPr/>
              </p14:nvContentPartPr>
              <p14:xfrm>
                <a:off x="4933576" y="1255214"/>
                <a:ext cx="207000" cy="385920"/>
              </p14:xfrm>
            </p:contentPart>
          </mc:Choice>
          <mc:Fallback xmlns="">
            <p:pic>
              <p:nvPicPr>
                <p:cNvPr id="3180" name="墨迹 3179">
                  <a:extLst>
                    <a:ext uri="{FF2B5EF4-FFF2-40B4-BE49-F238E27FC236}">
                      <a16:creationId xmlns:a16="http://schemas.microsoft.com/office/drawing/2014/main" id="{C23D2E4F-4C9F-4AD0-A4A9-12BC6D42293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24936" y="1246574"/>
                  <a:ext cx="2246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181" name="墨迹 3180">
                  <a:extLst>
                    <a:ext uri="{FF2B5EF4-FFF2-40B4-BE49-F238E27FC236}">
                      <a16:creationId xmlns:a16="http://schemas.microsoft.com/office/drawing/2014/main" id="{847A8FC1-481E-42DF-B59C-5B9EC8106AD2}"/>
                    </a:ext>
                  </a:extLst>
                </p14:cNvPr>
                <p14:cNvContentPartPr/>
                <p14:nvPr/>
              </p14:nvContentPartPr>
              <p14:xfrm>
                <a:off x="4915936" y="1222454"/>
                <a:ext cx="159120" cy="563040"/>
              </p14:xfrm>
            </p:contentPart>
          </mc:Choice>
          <mc:Fallback xmlns="">
            <p:pic>
              <p:nvPicPr>
                <p:cNvPr id="3181" name="墨迹 3180">
                  <a:extLst>
                    <a:ext uri="{FF2B5EF4-FFF2-40B4-BE49-F238E27FC236}">
                      <a16:creationId xmlns:a16="http://schemas.microsoft.com/office/drawing/2014/main" id="{847A8FC1-481E-42DF-B59C-5B9EC8106AD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06936" y="1213454"/>
                  <a:ext cx="17676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182" name="墨迹 3181">
                  <a:extLst>
                    <a:ext uri="{FF2B5EF4-FFF2-40B4-BE49-F238E27FC236}">
                      <a16:creationId xmlns:a16="http://schemas.microsoft.com/office/drawing/2014/main" id="{8599A72B-AB47-403A-BDF2-509E8B293A16}"/>
                    </a:ext>
                  </a:extLst>
                </p14:cNvPr>
                <p14:cNvContentPartPr/>
                <p14:nvPr/>
              </p14:nvContentPartPr>
              <p14:xfrm>
                <a:off x="5258656" y="1235774"/>
                <a:ext cx="44640" cy="140400"/>
              </p14:xfrm>
            </p:contentPart>
          </mc:Choice>
          <mc:Fallback xmlns="">
            <p:pic>
              <p:nvPicPr>
                <p:cNvPr id="3182" name="墨迹 3181">
                  <a:extLst>
                    <a:ext uri="{FF2B5EF4-FFF2-40B4-BE49-F238E27FC236}">
                      <a16:creationId xmlns:a16="http://schemas.microsoft.com/office/drawing/2014/main" id="{8599A72B-AB47-403A-BDF2-509E8B293A1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49656" y="1226774"/>
                  <a:ext cx="62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183" name="墨迹 3182">
                  <a:extLst>
                    <a:ext uri="{FF2B5EF4-FFF2-40B4-BE49-F238E27FC236}">
                      <a16:creationId xmlns:a16="http://schemas.microsoft.com/office/drawing/2014/main" id="{9F658F28-EF50-4015-B555-18AB66B18D28}"/>
                    </a:ext>
                  </a:extLst>
                </p14:cNvPr>
                <p14:cNvContentPartPr/>
                <p14:nvPr/>
              </p14:nvContentPartPr>
              <p14:xfrm>
                <a:off x="5301136" y="1194374"/>
                <a:ext cx="122760" cy="149400"/>
              </p14:xfrm>
            </p:contentPart>
          </mc:Choice>
          <mc:Fallback xmlns="">
            <p:pic>
              <p:nvPicPr>
                <p:cNvPr id="3183" name="墨迹 3182">
                  <a:extLst>
                    <a:ext uri="{FF2B5EF4-FFF2-40B4-BE49-F238E27FC236}">
                      <a16:creationId xmlns:a16="http://schemas.microsoft.com/office/drawing/2014/main" id="{9F658F28-EF50-4015-B555-18AB66B18D2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92136" y="1185734"/>
                  <a:ext cx="140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184" name="墨迹 3183">
                  <a:extLst>
                    <a:ext uri="{FF2B5EF4-FFF2-40B4-BE49-F238E27FC236}">
                      <a16:creationId xmlns:a16="http://schemas.microsoft.com/office/drawing/2014/main" id="{BD1FC4AC-84A8-4630-AB08-FD78C90B547A}"/>
                    </a:ext>
                  </a:extLst>
                </p14:cNvPr>
                <p14:cNvContentPartPr/>
                <p14:nvPr/>
              </p14:nvContentPartPr>
              <p14:xfrm>
                <a:off x="5314456" y="1293734"/>
                <a:ext cx="77040" cy="68760"/>
              </p14:xfrm>
            </p:contentPart>
          </mc:Choice>
          <mc:Fallback xmlns="">
            <p:pic>
              <p:nvPicPr>
                <p:cNvPr id="3184" name="墨迹 3183">
                  <a:extLst>
                    <a:ext uri="{FF2B5EF4-FFF2-40B4-BE49-F238E27FC236}">
                      <a16:creationId xmlns:a16="http://schemas.microsoft.com/office/drawing/2014/main" id="{BD1FC4AC-84A8-4630-AB08-FD78C90B547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05456" y="1285094"/>
                  <a:ext cx="94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185" name="墨迹 3184">
                  <a:extLst>
                    <a:ext uri="{FF2B5EF4-FFF2-40B4-BE49-F238E27FC236}">
                      <a16:creationId xmlns:a16="http://schemas.microsoft.com/office/drawing/2014/main" id="{B1CBFB7F-665C-487C-83BF-43CD3FE35141}"/>
                    </a:ext>
                  </a:extLst>
                </p14:cNvPr>
                <p14:cNvContentPartPr/>
                <p14:nvPr/>
              </p14:nvContentPartPr>
              <p14:xfrm>
                <a:off x="5196376" y="1352414"/>
                <a:ext cx="304920" cy="279720"/>
              </p14:xfrm>
            </p:contentPart>
          </mc:Choice>
          <mc:Fallback xmlns="">
            <p:pic>
              <p:nvPicPr>
                <p:cNvPr id="3185" name="墨迹 3184">
                  <a:extLst>
                    <a:ext uri="{FF2B5EF4-FFF2-40B4-BE49-F238E27FC236}">
                      <a16:creationId xmlns:a16="http://schemas.microsoft.com/office/drawing/2014/main" id="{B1CBFB7F-665C-487C-83BF-43CD3FE3514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187376" y="1343414"/>
                  <a:ext cx="322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186" name="墨迹 3185">
                  <a:extLst>
                    <a:ext uri="{FF2B5EF4-FFF2-40B4-BE49-F238E27FC236}">
                      <a16:creationId xmlns:a16="http://schemas.microsoft.com/office/drawing/2014/main" id="{C2AE85ED-D913-4B81-9540-A784E42BCA45}"/>
                    </a:ext>
                  </a:extLst>
                </p14:cNvPr>
                <p14:cNvContentPartPr/>
                <p14:nvPr/>
              </p14:nvContentPartPr>
              <p14:xfrm>
                <a:off x="5301136" y="1533134"/>
                <a:ext cx="290520" cy="20520"/>
              </p14:xfrm>
            </p:contentPart>
          </mc:Choice>
          <mc:Fallback xmlns="">
            <p:pic>
              <p:nvPicPr>
                <p:cNvPr id="3186" name="墨迹 3185">
                  <a:extLst>
                    <a:ext uri="{FF2B5EF4-FFF2-40B4-BE49-F238E27FC236}">
                      <a16:creationId xmlns:a16="http://schemas.microsoft.com/office/drawing/2014/main" id="{C2AE85ED-D913-4B81-9540-A784E42BCA4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92136" y="1524134"/>
                  <a:ext cx="30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188" name="墨迹 3187">
                  <a:extLst>
                    <a:ext uri="{FF2B5EF4-FFF2-40B4-BE49-F238E27FC236}">
                      <a16:creationId xmlns:a16="http://schemas.microsoft.com/office/drawing/2014/main" id="{F2D19DCD-994F-4283-AC79-12E487D768FE}"/>
                    </a:ext>
                  </a:extLst>
                </p14:cNvPr>
                <p14:cNvContentPartPr/>
                <p14:nvPr/>
              </p14:nvContentPartPr>
              <p14:xfrm>
                <a:off x="5625496" y="1139294"/>
                <a:ext cx="199440" cy="392040"/>
              </p14:xfrm>
            </p:contentPart>
          </mc:Choice>
          <mc:Fallback xmlns="">
            <p:pic>
              <p:nvPicPr>
                <p:cNvPr id="3188" name="墨迹 3187">
                  <a:extLst>
                    <a:ext uri="{FF2B5EF4-FFF2-40B4-BE49-F238E27FC236}">
                      <a16:creationId xmlns:a16="http://schemas.microsoft.com/office/drawing/2014/main" id="{F2D19DCD-994F-4283-AC79-12E487D768F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16856" y="1130654"/>
                  <a:ext cx="2170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89" name="墨迹 3188">
                  <a:extLst>
                    <a:ext uri="{FF2B5EF4-FFF2-40B4-BE49-F238E27FC236}">
                      <a16:creationId xmlns:a16="http://schemas.microsoft.com/office/drawing/2014/main" id="{7C7A9518-2601-42FE-80C7-D1EB2C11F7A4}"/>
                    </a:ext>
                  </a:extLst>
                </p14:cNvPr>
                <p14:cNvContentPartPr/>
                <p14:nvPr/>
              </p14:nvContentPartPr>
              <p14:xfrm>
                <a:off x="5717656" y="1249814"/>
                <a:ext cx="318240" cy="291960"/>
              </p14:xfrm>
            </p:contentPart>
          </mc:Choice>
          <mc:Fallback xmlns="">
            <p:pic>
              <p:nvPicPr>
                <p:cNvPr id="3189" name="墨迹 3188">
                  <a:extLst>
                    <a:ext uri="{FF2B5EF4-FFF2-40B4-BE49-F238E27FC236}">
                      <a16:creationId xmlns:a16="http://schemas.microsoft.com/office/drawing/2014/main" id="{7C7A9518-2601-42FE-80C7-D1EB2C11F7A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08656" y="1241174"/>
                  <a:ext cx="335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190" name="墨迹 3189">
                  <a:extLst>
                    <a:ext uri="{FF2B5EF4-FFF2-40B4-BE49-F238E27FC236}">
                      <a16:creationId xmlns:a16="http://schemas.microsoft.com/office/drawing/2014/main" id="{0B929BA3-FD32-47BF-8660-CAFDF80EA9E9}"/>
                    </a:ext>
                  </a:extLst>
                </p14:cNvPr>
                <p14:cNvContentPartPr/>
                <p14:nvPr/>
              </p14:nvContentPartPr>
              <p14:xfrm>
                <a:off x="5760136" y="1316774"/>
                <a:ext cx="139680" cy="182520"/>
              </p14:xfrm>
            </p:contentPart>
          </mc:Choice>
          <mc:Fallback xmlns="">
            <p:pic>
              <p:nvPicPr>
                <p:cNvPr id="3190" name="墨迹 3189">
                  <a:extLst>
                    <a:ext uri="{FF2B5EF4-FFF2-40B4-BE49-F238E27FC236}">
                      <a16:creationId xmlns:a16="http://schemas.microsoft.com/office/drawing/2014/main" id="{0B929BA3-FD32-47BF-8660-CAFDF80EA9E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51136" y="1308134"/>
                  <a:ext cx="157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191" name="墨迹 3190">
                  <a:extLst>
                    <a:ext uri="{FF2B5EF4-FFF2-40B4-BE49-F238E27FC236}">
                      <a16:creationId xmlns:a16="http://schemas.microsoft.com/office/drawing/2014/main" id="{04E01B0E-0329-4CE2-9BC0-B70E3FB9302B}"/>
                    </a:ext>
                  </a:extLst>
                </p14:cNvPr>
                <p14:cNvContentPartPr/>
                <p14:nvPr/>
              </p14:nvContentPartPr>
              <p14:xfrm>
                <a:off x="5789656" y="1374374"/>
                <a:ext cx="151200" cy="161280"/>
              </p14:xfrm>
            </p:contentPart>
          </mc:Choice>
          <mc:Fallback xmlns="">
            <p:pic>
              <p:nvPicPr>
                <p:cNvPr id="3191" name="墨迹 3190">
                  <a:extLst>
                    <a:ext uri="{FF2B5EF4-FFF2-40B4-BE49-F238E27FC236}">
                      <a16:creationId xmlns:a16="http://schemas.microsoft.com/office/drawing/2014/main" id="{04E01B0E-0329-4CE2-9BC0-B70E3FB9302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81016" y="1365374"/>
                  <a:ext cx="168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192" name="墨迹 3191">
                  <a:extLst>
                    <a:ext uri="{FF2B5EF4-FFF2-40B4-BE49-F238E27FC236}">
                      <a16:creationId xmlns:a16="http://schemas.microsoft.com/office/drawing/2014/main" id="{C35E884C-0E9F-4F10-9DF7-7935501D4420}"/>
                    </a:ext>
                  </a:extLst>
                </p14:cNvPr>
                <p14:cNvContentPartPr/>
                <p14:nvPr/>
              </p14:nvContentPartPr>
              <p14:xfrm>
                <a:off x="6140656" y="1047854"/>
                <a:ext cx="181080" cy="237600"/>
              </p14:xfrm>
            </p:contentPart>
          </mc:Choice>
          <mc:Fallback xmlns="">
            <p:pic>
              <p:nvPicPr>
                <p:cNvPr id="3192" name="墨迹 3191">
                  <a:extLst>
                    <a:ext uri="{FF2B5EF4-FFF2-40B4-BE49-F238E27FC236}">
                      <a16:creationId xmlns:a16="http://schemas.microsoft.com/office/drawing/2014/main" id="{C35E884C-0E9F-4F10-9DF7-7935501D442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31656" y="1039214"/>
                  <a:ext cx="198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193" name="墨迹 3192">
                  <a:extLst>
                    <a:ext uri="{FF2B5EF4-FFF2-40B4-BE49-F238E27FC236}">
                      <a16:creationId xmlns:a16="http://schemas.microsoft.com/office/drawing/2014/main" id="{02389A4D-3B86-469E-9FCA-C044C7AB3F35}"/>
                    </a:ext>
                  </a:extLst>
                </p14:cNvPr>
                <p14:cNvContentPartPr/>
                <p14:nvPr/>
              </p14:nvContentPartPr>
              <p14:xfrm>
                <a:off x="6146416" y="1263494"/>
                <a:ext cx="191160" cy="202680"/>
              </p14:xfrm>
            </p:contentPart>
          </mc:Choice>
          <mc:Fallback xmlns="">
            <p:pic>
              <p:nvPicPr>
                <p:cNvPr id="3193" name="墨迹 3192">
                  <a:extLst>
                    <a:ext uri="{FF2B5EF4-FFF2-40B4-BE49-F238E27FC236}">
                      <a16:creationId xmlns:a16="http://schemas.microsoft.com/office/drawing/2014/main" id="{02389A4D-3B86-469E-9FCA-C044C7AB3F3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37416" y="1254854"/>
                  <a:ext cx="208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194" name="墨迹 3193">
                  <a:extLst>
                    <a:ext uri="{FF2B5EF4-FFF2-40B4-BE49-F238E27FC236}">
                      <a16:creationId xmlns:a16="http://schemas.microsoft.com/office/drawing/2014/main" id="{25471832-23CB-4973-B67E-6265061F8B7B}"/>
                    </a:ext>
                  </a:extLst>
                </p14:cNvPr>
                <p14:cNvContentPartPr/>
                <p14:nvPr/>
              </p14:nvContentPartPr>
              <p14:xfrm>
                <a:off x="6391216" y="1085294"/>
                <a:ext cx="178920" cy="333000"/>
              </p14:xfrm>
            </p:contentPart>
          </mc:Choice>
          <mc:Fallback xmlns="">
            <p:pic>
              <p:nvPicPr>
                <p:cNvPr id="3194" name="墨迹 3193">
                  <a:extLst>
                    <a:ext uri="{FF2B5EF4-FFF2-40B4-BE49-F238E27FC236}">
                      <a16:creationId xmlns:a16="http://schemas.microsoft.com/office/drawing/2014/main" id="{25471832-23CB-4973-B67E-6265061F8B7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82216" y="1076654"/>
                  <a:ext cx="1965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195" name="墨迹 3194">
                  <a:extLst>
                    <a:ext uri="{FF2B5EF4-FFF2-40B4-BE49-F238E27FC236}">
                      <a16:creationId xmlns:a16="http://schemas.microsoft.com/office/drawing/2014/main" id="{976F7F89-6998-44CE-9941-4C59F795F923}"/>
                    </a:ext>
                  </a:extLst>
                </p14:cNvPr>
                <p14:cNvContentPartPr/>
                <p14:nvPr/>
              </p14:nvContentPartPr>
              <p14:xfrm>
                <a:off x="6446656" y="1224254"/>
                <a:ext cx="197280" cy="128160"/>
              </p14:xfrm>
            </p:contentPart>
          </mc:Choice>
          <mc:Fallback xmlns="">
            <p:pic>
              <p:nvPicPr>
                <p:cNvPr id="3195" name="墨迹 3194">
                  <a:extLst>
                    <a:ext uri="{FF2B5EF4-FFF2-40B4-BE49-F238E27FC236}">
                      <a16:creationId xmlns:a16="http://schemas.microsoft.com/office/drawing/2014/main" id="{976F7F89-6998-44CE-9941-4C59F795F92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38016" y="1215254"/>
                  <a:ext cx="214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196" name="墨迹 3195">
                  <a:extLst>
                    <a:ext uri="{FF2B5EF4-FFF2-40B4-BE49-F238E27FC236}">
                      <a16:creationId xmlns:a16="http://schemas.microsoft.com/office/drawing/2014/main" id="{1BAD7B78-74FB-4A45-BC9B-A2F0308A17E2}"/>
                    </a:ext>
                  </a:extLst>
                </p14:cNvPr>
                <p14:cNvContentPartPr/>
                <p14:nvPr/>
              </p14:nvContentPartPr>
              <p14:xfrm>
                <a:off x="6674536" y="1037774"/>
                <a:ext cx="217080" cy="308520"/>
              </p14:xfrm>
            </p:contentPart>
          </mc:Choice>
          <mc:Fallback xmlns="">
            <p:pic>
              <p:nvPicPr>
                <p:cNvPr id="3196" name="墨迹 3195">
                  <a:extLst>
                    <a:ext uri="{FF2B5EF4-FFF2-40B4-BE49-F238E27FC236}">
                      <a16:creationId xmlns:a16="http://schemas.microsoft.com/office/drawing/2014/main" id="{1BAD7B78-74FB-4A45-BC9B-A2F0308A17E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65536" y="1028774"/>
                  <a:ext cx="234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197" name="墨迹 3196">
                  <a:extLst>
                    <a:ext uri="{FF2B5EF4-FFF2-40B4-BE49-F238E27FC236}">
                      <a16:creationId xmlns:a16="http://schemas.microsoft.com/office/drawing/2014/main" id="{8559897B-700E-442A-8ABB-FF6A754DB37D}"/>
                    </a:ext>
                  </a:extLst>
                </p14:cNvPr>
                <p14:cNvContentPartPr/>
                <p14:nvPr/>
              </p14:nvContentPartPr>
              <p14:xfrm>
                <a:off x="6717016" y="1235774"/>
                <a:ext cx="215280" cy="102240"/>
              </p14:xfrm>
            </p:contentPart>
          </mc:Choice>
          <mc:Fallback xmlns="">
            <p:pic>
              <p:nvPicPr>
                <p:cNvPr id="3197" name="墨迹 3196">
                  <a:extLst>
                    <a:ext uri="{FF2B5EF4-FFF2-40B4-BE49-F238E27FC236}">
                      <a16:creationId xmlns:a16="http://schemas.microsoft.com/office/drawing/2014/main" id="{8559897B-700E-442A-8ABB-FF6A754DB37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08016" y="1226774"/>
                  <a:ext cx="232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198" name="墨迹 3197">
                  <a:extLst>
                    <a:ext uri="{FF2B5EF4-FFF2-40B4-BE49-F238E27FC236}">
                      <a16:creationId xmlns:a16="http://schemas.microsoft.com/office/drawing/2014/main" id="{F9C0ED5C-8016-41BC-B731-1CC0C2FA2FEE}"/>
                    </a:ext>
                  </a:extLst>
                </p14:cNvPr>
                <p14:cNvContentPartPr/>
                <p14:nvPr/>
              </p14:nvContentPartPr>
              <p14:xfrm>
                <a:off x="6997456" y="1088534"/>
                <a:ext cx="57960" cy="222120"/>
              </p14:xfrm>
            </p:contentPart>
          </mc:Choice>
          <mc:Fallback xmlns="">
            <p:pic>
              <p:nvPicPr>
                <p:cNvPr id="3198" name="墨迹 3197">
                  <a:extLst>
                    <a:ext uri="{FF2B5EF4-FFF2-40B4-BE49-F238E27FC236}">
                      <a16:creationId xmlns:a16="http://schemas.microsoft.com/office/drawing/2014/main" id="{F9C0ED5C-8016-41BC-B731-1CC0C2FA2FE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88456" y="1079534"/>
                  <a:ext cx="75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199" name="墨迹 3198">
                  <a:extLst>
                    <a:ext uri="{FF2B5EF4-FFF2-40B4-BE49-F238E27FC236}">
                      <a16:creationId xmlns:a16="http://schemas.microsoft.com/office/drawing/2014/main" id="{83132DBF-D837-4003-AB74-D7BA8B2DBC81}"/>
                    </a:ext>
                  </a:extLst>
                </p14:cNvPr>
                <p14:cNvContentPartPr/>
                <p14:nvPr/>
              </p14:nvContentPartPr>
              <p14:xfrm>
                <a:off x="7041376" y="1019054"/>
                <a:ext cx="291960" cy="293760"/>
              </p14:xfrm>
            </p:contentPart>
          </mc:Choice>
          <mc:Fallback xmlns="">
            <p:pic>
              <p:nvPicPr>
                <p:cNvPr id="3199" name="墨迹 3198">
                  <a:extLst>
                    <a:ext uri="{FF2B5EF4-FFF2-40B4-BE49-F238E27FC236}">
                      <a16:creationId xmlns:a16="http://schemas.microsoft.com/office/drawing/2014/main" id="{83132DBF-D837-4003-AB74-D7BA8B2DBC8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32736" y="1010054"/>
                  <a:ext cx="309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200" name="墨迹 3199">
                  <a:extLst>
                    <a:ext uri="{FF2B5EF4-FFF2-40B4-BE49-F238E27FC236}">
                      <a16:creationId xmlns:a16="http://schemas.microsoft.com/office/drawing/2014/main" id="{A662B225-D2C4-4E8A-A8DA-D812479617FE}"/>
                    </a:ext>
                  </a:extLst>
                </p14:cNvPr>
                <p14:cNvContentPartPr/>
                <p14:nvPr/>
              </p14:nvContentPartPr>
              <p14:xfrm>
                <a:off x="7113736" y="920774"/>
                <a:ext cx="136800" cy="290520"/>
              </p14:xfrm>
            </p:contentPart>
          </mc:Choice>
          <mc:Fallback xmlns="">
            <p:pic>
              <p:nvPicPr>
                <p:cNvPr id="3200" name="墨迹 3199">
                  <a:extLst>
                    <a:ext uri="{FF2B5EF4-FFF2-40B4-BE49-F238E27FC236}">
                      <a16:creationId xmlns:a16="http://schemas.microsoft.com/office/drawing/2014/main" id="{A662B225-D2C4-4E8A-A8DA-D812479617F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04736" y="911774"/>
                  <a:ext cx="154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201" name="墨迹 3200">
                  <a:extLst>
                    <a:ext uri="{FF2B5EF4-FFF2-40B4-BE49-F238E27FC236}">
                      <a16:creationId xmlns:a16="http://schemas.microsoft.com/office/drawing/2014/main" id="{5774180C-DEDB-469A-8FCA-BC81F302781A}"/>
                    </a:ext>
                  </a:extLst>
                </p14:cNvPr>
                <p14:cNvContentPartPr/>
                <p14:nvPr/>
              </p14:nvContentPartPr>
              <p14:xfrm>
                <a:off x="7466176" y="951734"/>
                <a:ext cx="102240" cy="297720"/>
              </p14:xfrm>
            </p:contentPart>
          </mc:Choice>
          <mc:Fallback xmlns="">
            <p:pic>
              <p:nvPicPr>
                <p:cNvPr id="3201" name="墨迹 3200">
                  <a:extLst>
                    <a:ext uri="{FF2B5EF4-FFF2-40B4-BE49-F238E27FC236}">
                      <a16:creationId xmlns:a16="http://schemas.microsoft.com/office/drawing/2014/main" id="{5774180C-DEDB-469A-8FCA-BC81F302781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57176" y="942734"/>
                  <a:ext cx="1198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202" name="墨迹 3201">
                  <a:extLst>
                    <a:ext uri="{FF2B5EF4-FFF2-40B4-BE49-F238E27FC236}">
                      <a16:creationId xmlns:a16="http://schemas.microsoft.com/office/drawing/2014/main" id="{C6DF7E2B-B837-45AC-BB38-8E6EEC703FC7}"/>
                    </a:ext>
                  </a:extLst>
                </p14:cNvPr>
                <p14:cNvContentPartPr/>
                <p14:nvPr/>
              </p14:nvContentPartPr>
              <p14:xfrm>
                <a:off x="7519816" y="1039934"/>
                <a:ext cx="116640" cy="183240"/>
              </p14:xfrm>
            </p:contentPart>
          </mc:Choice>
          <mc:Fallback xmlns="">
            <p:pic>
              <p:nvPicPr>
                <p:cNvPr id="3202" name="墨迹 3201">
                  <a:extLst>
                    <a:ext uri="{FF2B5EF4-FFF2-40B4-BE49-F238E27FC236}">
                      <a16:creationId xmlns:a16="http://schemas.microsoft.com/office/drawing/2014/main" id="{C6DF7E2B-B837-45AC-BB38-8E6EEC703FC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11176" y="1030934"/>
                  <a:ext cx="134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203" name="墨迹 3202">
                  <a:extLst>
                    <a:ext uri="{FF2B5EF4-FFF2-40B4-BE49-F238E27FC236}">
                      <a16:creationId xmlns:a16="http://schemas.microsoft.com/office/drawing/2014/main" id="{0CFFCCA0-5B65-43E7-B9D4-32D8B1433EAD}"/>
                    </a:ext>
                  </a:extLst>
                </p14:cNvPr>
                <p14:cNvContentPartPr/>
                <p14:nvPr/>
              </p14:nvContentPartPr>
              <p14:xfrm>
                <a:off x="7510096" y="864614"/>
                <a:ext cx="351000" cy="416160"/>
              </p14:xfrm>
            </p:contentPart>
          </mc:Choice>
          <mc:Fallback xmlns="">
            <p:pic>
              <p:nvPicPr>
                <p:cNvPr id="3203" name="墨迹 3202">
                  <a:extLst>
                    <a:ext uri="{FF2B5EF4-FFF2-40B4-BE49-F238E27FC236}">
                      <a16:creationId xmlns:a16="http://schemas.microsoft.com/office/drawing/2014/main" id="{0CFFCCA0-5B65-43E7-B9D4-32D8B1433EA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01456" y="855974"/>
                  <a:ext cx="3686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204" name="墨迹 3203">
                  <a:extLst>
                    <a:ext uri="{FF2B5EF4-FFF2-40B4-BE49-F238E27FC236}">
                      <a16:creationId xmlns:a16="http://schemas.microsoft.com/office/drawing/2014/main" id="{180FC0E9-1D7C-442D-8F9A-E4E072C6E55C}"/>
                    </a:ext>
                  </a:extLst>
                </p14:cNvPr>
                <p14:cNvContentPartPr/>
                <p14:nvPr/>
              </p14:nvContentPartPr>
              <p14:xfrm>
                <a:off x="7954336" y="1126694"/>
                <a:ext cx="9000" cy="25200"/>
              </p14:xfrm>
            </p:contentPart>
          </mc:Choice>
          <mc:Fallback xmlns="">
            <p:pic>
              <p:nvPicPr>
                <p:cNvPr id="3204" name="墨迹 3203">
                  <a:extLst>
                    <a:ext uri="{FF2B5EF4-FFF2-40B4-BE49-F238E27FC236}">
                      <a16:creationId xmlns:a16="http://schemas.microsoft.com/office/drawing/2014/main" id="{180FC0E9-1D7C-442D-8F9A-E4E072C6E55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45336" y="1117694"/>
                  <a:ext cx="26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206" name="墨迹 3205">
                  <a:extLst>
                    <a:ext uri="{FF2B5EF4-FFF2-40B4-BE49-F238E27FC236}">
                      <a16:creationId xmlns:a16="http://schemas.microsoft.com/office/drawing/2014/main" id="{396AB254-6213-4E7C-AB68-EE6B0F55653E}"/>
                    </a:ext>
                  </a:extLst>
                </p14:cNvPr>
                <p14:cNvContentPartPr/>
                <p14:nvPr/>
              </p14:nvContentPartPr>
              <p14:xfrm>
                <a:off x="4445776" y="1432334"/>
                <a:ext cx="124560" cy="192240"/>
              </p14:xfrm>
            </p:contentPart>
          </mc:Choice>
          <mc:Fallback xmlns="">
            <p:pic>
              <p:nvPicPr>
                <p:cNvPr id="3206" name="墨迹 3205">
                  <a:extLst>
                    <a:ext uri="{FF2B5EF4-FFF2-40B4-BE49-F238E27FC236}">
                      <a16:creationId xmlns:a16="http://schemas.microsoft.com/office/drawing/2014/main" id="{396AB254-6213-4E7C-AB68-EE6B0F55653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437136" y="1423694"/>
                  <a:ext cx="142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207" name="墨迹 3206">
                  <a:extLst>
                    <a:ext uri="{FF2B5EF4-FFF2-40B4-BE49-F238E27FC236}">
                      <a16:creationId xmlns:a16="http://schemas.microsoft.com/office/drawing/2014/main" id="{A72B98FC-77F3-459B-BC7B-69FF000A3C83}"/>
                    </a:ext>
                  </a:extLst>
                </p14:cNvPr>
                <p14:cNvContentPartPr/>
                <p14:nvPr/>
              </p14:nvContentPartPr>
              <p14:xfrm>
                <a:off x="4460536" y="1579574"/>
                <a:ext cx="273960" cy="77040"/>
              </p14:xfrm>
            </p:contentPart>
          </mc:Choice>
          <mc:Fallback xmlns="">
            <p:pic>
              <p:nvPicPr>
                <p:cNvPr id="3207" name="墨迹 3206">
                  <a:extLst>
                    <a:ext uri="{FF2B5EF4-FFF2-40B4-BE49-F238E27FC236}">
                      <a16:creationId xmlns:a16="http://schemas.microsoft.com/office/drawing/2014/main" id="{A72B98FC-77F3-459B-BC7B-69FF000A3C8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51536" y="1570934"/>
                  <a:ext cx="29160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7" name="组合 3216">
            <a:extLst>
              <a:ext uri="{FF2B5EF4-FFF2-40B4-BE49-F238E27FC236}">
                <a16:creationId xmlns:a16="http://schemas.microsoft.com/office/drawing/2014/main" id="{96B7A0FB-A886-4A92-A827-53CD082AF6E2}"/>
              </a:ext>
            </a:extLst>
          </p:cNvPr>
          <p:cNvGrpSpPr/>
          <p:nvPr/>
        </p:nvGrpSpPr>
        <p:grpSpPr>
          <a:xfrm>
            <a:off x="8498656" y="2717534"/>
            <a:ext cx="1202760" cy="432720"/>
            <a:chOff x="8498656" y="2717534"/>
            <a:chExt cx="1202760" cy="4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209" name="墨迹 3208">
                  <a:extLst>
                    <a:ext uri="{FF2B5EF4-FFF2-40B4-BE49-F238E27FC236}">
                      <a16:creationId xmlns:a16="http://schemas.microsoft.com/office/drawing/2014/main" id="{AF384811-2050-4AA2-884C-6AA691C2507D}"/>
                    </a:ext>
                  </a:extLst>
                </p14:cNvPr>
                <p14:cNvContentPartPr/>
                <p14:nvPr/>
              </p14:nvContentPartPr>
              <p14:xfrm>
                <a:off x="8498656" y="2759294"/>
                <a:ext cx="220320" cy="390960"/>
              </p14:xfrm>
            </p:contentPart>
          </mc:Choice>
          <mc:Fallback xmlns="">
            <p:pic>
              <p:nvPicPr>
                <p:cNvPr id="3209" name="墨迹 3208">
                  <a:extLst>
                    <a:ext uri="{FF2B5EF4-FFF2-40B4-BE49-F238E27FC236}">
                      <a16:creationId xmlns:a16="http://schemas.microsoft.com/office/drawing/2014/main" id="{AF384811-2050-4AA2-884C-6AA691C2507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89656" y="2750654"/>
                  <a:ext cx="2379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210" name="墨迹 3209">
                  <a:extLst>
                    <a:ext uri="{FF2B5EF4-FFF2-40B4-BE49-F238E27FC236}">
                      <a16:creationId xmlns:a16="http://schemas.microsoft.com/office/drawing/2014/main" id="{D2169486-37E4-413D-8E2F-7144C983AAB4}"/>
                    </a:ext>
                  </a:extLst>
                </p14:cNvPr>
                <p14:cNvContentPartPr/>
                <p14:nvPr/>
              </p14:nvContentPartPr>
              <p14:xfrm>
                <a:off x="8539696" y="2783774"/>
                <a:ext cx="254160" cy="361800"/>
              </p14:xfrm>
            </p:contentPart>
          </mc:Choice>
          <mc:Fallback xmlns="">
            <p:pic>
              <p:nvPicPr>
                <p:cNvPr id="3210" name="墨迹 3209">
                  <a:extLst>
                    <a:ext uri="{FF2B5EF4-FFF2-40B4-BE49-F238E27FC236}">
                      <a16:creationId xmlns:a16="http://schemas.microsoft.com/office/drawing/2014/main" id="{D2169486-37E4-413D-8E2F-7144C983AA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31056" y="2774774"/>
                  <a:ext cx="2718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211" name="墨迹 3210">
                  <a:extLst>
                    <a:ext uri="{FF2B5EF4-FFF2-40B4-BE49-F238E27FC236}">
                      <a16:creationId xmlns:a16="http://schemas.microsoft.com/office/drawing/2014/main" id="{06451D12-9B96-4857-8016-C3684CC1A8E2}"/>
                    </a:ext>
                  </a:extLst>
                </p14:cNvPr>
                <p14:cNvContentPartPr/>
                <p14:nvPr/>
              </p14:nvContentPartPr>
              <p14:xfrm>
                <a:off x="8878816" y="2895014"/>
                <a:ext cx="93600" cy="212760"/>
              </p14:xfrm>
            </p:contentPart>
          </mc:Choice>
          <mc:Fallback xmlns="">
            <p:pic>
              <p:nvPicPr>
                <p:cNvPr id="3211" name="墨迹 3210">
                  <a:extLst>
                    <a:ext uri="{FF2B5EF4-FFF2-40B4-BE49-F238E27FC236}">
                      <a16:creationId xmlns:a16="http://schemas.microsoft.com/office/drawing/2014/main" id="{06451D12-9B96-4857-8016-C3684CC1A8E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70176" y="2886374"/>
                  <a:ext cx="111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213" name="墨迹 3212">
                  <a:extLst>
                    <a:ext uri="{FF2B5EF4-FFF2-40B4-BE49-F238E27FC236}">
                      <a16:creationId xmlns:a16="http://schemas.microsoft.com/office/drawing/2014/main" id="{87AB2BF8-009D-4897-9BEC-16508D3EEB2A}"/>
                    </a:ext>
                  </a:extLst>
                </p14:cNvPr>
                <p14:cNvContentPartPr/>
                <p14:nvPr/>
              </p14:nvContentPartPr>
              <p14:xfrm>
                <a:off x="8965576" y="2717534"/>
                <a:ext cx="298800" cy="381240"/>
              </p14:xfrm>
            </p:contentPart>
          </mc:Choice>
          <mc:Fallback xmlns="">
            <p:pic>
              <p:nvPicPr>
                <p:cNvPr id="3213" name="墨迹 3212">
                  <a:extLst>
                    <a:ext uri="{FF2B5EF4-FFF2-40B4-BE49-F238E27FC236}">
                      <a16:creationId xmlns:a16="http://schemas.microsoft.com/office/drawing/2014/main" id="{87AB2BF8-009D-4897-9BEC-16508D3EEB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56936" y="2708894"/>
                  <a:ext cx="3164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214" name="墨迹 3213">
                  <a:extLst>
                    <a:ext uri="{FF2B5EF4-FFF2-40B4-BE49-F238E27FC236}">
                      <a16:creationId xmlns:a16="http://schemas.microsoft.com/office/drawing/2014/main" id="{2214A1DE-4172-4AB4-AE3D-4F4F80809B97}"/>
                    </a:ext>
                  </a:extLst>
                </p14:cNvPr>
                <p14:cNvContentPartPr/>
                <p14:nvPr/>
              </p14:nvContentPartPr>
              <p14:xfrm>
                <a:off x="9313696" y="2864054"/>
                <a:ext cx="51840" cy="190080"/>
              </p14:xfrm>
            </p:contentPart>
          </mc:Choice>
          <mc:Fallback xmlns="">
            <p:pic>
              <p:nvPicPr>
                <p:cNvPr id="3214" name="墨迹 3213">
                  <a:extLst>
                    <a:ext uri="{FF2B5EF4-FFF2-40B4-BE49-F238E27FC236}">
                      <a16:creationId xmlns:a16="http://schemas.microsoft.com/office/drawing/2014/main" id="{2214A1DE-4172-4AB4-AE3D-4F4F80809B9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305056" y="2855414"/>
                  <a:ext cx="69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216" name="墨迹 3215">
                  <a:extLst>
                    <a:ext uri="{FF2B5EF4-FFF2-40B4-BE49-F238E27FC236}">
                      <a16:creationId xmlns:a16="http://schemas.microsoft.com/office/drawing/2014/main" id="{BFF9C9A3-D52A-4CEA-869C-5BEF3425BC70}"/>
                    </a:ext>
                  </a:extLst>
                </p14:cNvPr>
                <p14:cNvContentPartPr/>
                <p14:nvPr/>
              </p14:nvContentPartPr>
              <p14:xfrm>
                <a:off x="9447616" y="2910134"/>
                <a:ext cx="253800" cy="158040"/>
              </p14:xfrm>
            </p:contentPart>
          </mc:Choice>
          <mc:Fallback xmlns="">
            <p:pic>
              <p:nvPicPr>
                <p:cNvPr id="3216" name="墨迹 3215">
                  <a:extLst>
                    <a:ext uri="{FF2B5EF4-FFF2-40B4-BE49-F238E27FC236}">
                      <a16:creationId xmlns:a16="http://schemas.microsoft.com/office/drawing/2014/main" id="{BFF9C9A3-D52A-4CEA-869C-5BEF3425BC7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438976" y="2901134"/>
                  <a:ext cx="271440" cy="17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353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540</Words>
  <Application>Microsoft Office PowerPoint</Application>
  <PresentationFormat>宽屏</PresentationFormat>
  <Paragraphs>66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什么是Arduino？</vt:lpstr>
      <vt:lpstr>PowerPoint 演示文稿</vt:lpstr>
      <vt:lpstr>数字信号： 电压，高低电平与二进制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串口发送</vt:lpstr>
      <vt:lpstr>PowerPoint 演示文稿</vt:lpstr>
      <vt:lpstr>数字输入</vt:lpstr>
      <vt:lpstr>PowerPoint 演示文稿</vt:lpstr>
      <vt:lpstr>if语句 布尔值</vt:lpstr>
      <vt:lpstr>更加复杂的逻辑 感应灯</vt:lpstr>
      <vt:lpstr>逻辑</vt:lpstr>
      <vt:lpstr>逻辑</vt:lpstr>
      <vt:lpstr>逻辑。。。问题？</vt:lpstr>
      <vt:lpstr>逻辑。。有问题？</vt:lpstr>
      <vt:lpstr>逻辑。。有问题？</vt:lpstr>
      <vt:lpstr>逻辑。。。问题？</vt:lpstr>
      <vt:lpstr>实现定时器</vt:lpstr>
      <vt:lpstr>实现定时器</vt:lpstr>
      <vt:lpstr>PowerPoint 演示文稿</vt:lpstr>
      <vt:lpstr>你已经学会了全部知识，那么。。 加油！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Taimeng Fu (119010073)</dc:creator>
  <cp:lastModifiedBy>Taimeng Fu (SDS,119010073)</cp:lastModifiedBy>
  <cp:revision>52</cp:revision>
  <dcterms:created xsi:type="dcterms:W3CDTF">2019-10-05T11:36:28Z</dcterms:created>
  <dcterms:modified xsi:type="dcterms:W3CDTF">2020-10-24T10:02:29Z</dcterms:modified>
</cp:coreProperties>
</file>