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8" r:id="rId13"/>
    <p:sldId id="267" r:id="rId14"/>
    <p:sldId id="274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>
        <p:scale>
          <a:sx n="75" d="100"/>
          <a:sy n="75" d="100"/>
        </p:scale>
        <p:origin x="763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48:34.7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969 1 9816 0 0,'-1'2'2941'0'0,"-4"4"-2288"0"0,0-1 0 0 0,-1 1 1 0 0,-9 6-1 0 0,-8 8 37 0 0,-10 17 47 0 0,0 1 0 0 0,-36 58 0 0 0,44-63-391 0 0,-32 34-1 0 0,-22 29 132 0 0,-66 131 589 0 0,37-52-198 0 0,-72 80-314 0 0,104-151-894 0 0,64-87 370 0 0,-6 9 221 0 0,-23 23 0 0 0,22-26-251 0 0,1-6-896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48:49.4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3680 0 0,'0'0'284'0'0,"2"2"-187"0"0,1 1 198 0 0,-1-1 0 0 0,0 1 0 0 0,0 0-1 0 0,0 0 1 0 0,0 1 0 0 0,0-1 0 0 0,0 0-1 0 0,-1 1 1 0 0,0-1 0 0 0,0 1 0 0 0,1 4 0 0 0,7 47 4052 0 0,-8-47-4063 0 0,40 533 3243 0 0,-50-143-3138 0 0,-14-33-211 0 0,10-226-377 0 0,13-98 58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64 11976 0 0,'5'1'479'0'0,"0"-1"1"0"0,0 0 0 0 0,1 0 0 0 0,-1-1-1 0 0,0 1 1 0 0,0-1 0 0 0,0-1-1 0 0,0 1 1 0 0,0-1 0 0 0,6-2 0 0 0,10-3 592 0 0,33-7-832 0 0,0 2 0 0 0,87-8 0 0 0,-104 19-894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8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276 1 5064 0 0,'-3'6'308'0'0,"-2"2"-120"0"0,-18 19 493 0 0,2 3 3546 0 0,-22 41 1983 0 0,-18 38-4556 0 0,29-52-1019 0 0,19-34-475 0 0,-2 5-144 0 0,0-1 0 0 0,2 2-1 0 0,-14 38 1 0 0,22-54-149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8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 4608 0 0,'1'2'2573'0'0,"3"1"-1685"0"0,-1 1-1 0 0,0-1 1 0 0,-1 1-1 0 0,1 0 1 0 0,-1 0 0 0 0,1 0-1 0 0,1 7 1 0 0,-1-4-119 0 0,-1 1 0 0 0,0 0 0 0 0,2 14 0 0 0,-2 4-343 0 0,-4 47 1 0 0,0-25 839 0 0,2-32-788 0 0,-7 31 0 0 0,5-36-309 0 0,0 0 0 0 0,1 1 0 0 0,0-1-1 0 0,1 1 1 0 0,2 19 0 0 0,-2-31-159 0 0,0 1 1 0 0,0-1-1 0 0,0 0 1 0 0,0 1-1 0 0,0-1 0 0 0,0 0 1 0 0,0 0-1 0 0,0 1 0 0 0,0-1 1 0 0,0 0-1 0 0,0 0 1 0 0,0 1-1 0 0,1-1 0 0 0,-1 0 1 0 0,0 0-1 0 0,0 0 1 0 0,0 1-1 0 0,0-1 0 0 0,1 0 1 0 0,-1 0-1 0 0,0 0 1 0 0,0 1-1 0 0,1-1 0 0 0,-1 0 1 0 0,0 0-1 0 0,0 0 0 0 0,1 0 1 0 0,-1 0-1 0 0,0 0 1 0 0,0 0-1 0 0,1 0 0 0 0,-1 1 1 0 0,0-1-1 0 0,0 0 1 0 0,1 0-1 0 0,-1 0 0 0 0,0 0 1 0 0,0 0-1 0 0,1 0 0 0 0,-1-1 1 0 0,14-6 100 0 0,-10 3-95 0 0,0 1 0 0 0,0-1 0 0 0,0 0 0 0 0,5-7 0 0 0,6-17-10 0 0,0 0-1 0 0,14-43 0 0 0,-20 51-13 0 0,19-34 0 0 0,-1 4-57 0 0,-20 37 51 0 0,1 0 1 0 0,1 1-1 0 0,0 0 1 0 0,1 1-1 0 0,14-14 1 0 0,-8 8 7 0 0,-15 16 6 0 0,0-1 0 0 0,1 1 0 0 0,-1 0 0 0 0,1-1 0 0 0,0 1 0 0 0,-1 0 0 0 0,1 0 0 0 0,0 0 0 0 0,2-1 0 0 0,5 2 0 0 0,-2 7 0 0 0,-5-5 3 0 0,-1 1-1 0 0,0-1 0 0 0,0 1 0 0 0,0-1 0 0 0,0 1 0 0 0,0 0 1 0 0,0-1-1 0 0,-1 1 0 0 0,1 0 0 0 0,-1-1 0 0 0,0 4 0 0 0,0 37 87 0 0,-1-13-54 0 0,1-11 27 0 0,2 17 99 0 0,5 36 1 0 0,2-11 82 0 0,5 28 87 0 0,-12-73-387 0 0,0-1 1 0 0,-1 1 0 0 0,-1 25 0 0 0,0-15-887 0 0,0-9 219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0 485 2304 0 0,'0'0'8504'0'0,"2"1"-8171"0"0,0 1-217 0 0,-1-1-1 0 0,1 0 1 0 0,0 0-1 0 0,0 0 1 0 0,0 0 0 0 0,0 0-1 0 0,0 0 1 0 0,0 0-1 0 0,0 0 1 0 0,1-1 0 0 0,-1 1-1 0 0,0-1 1 0 0,0 0-1 0 0,0 0 1 0 0,1 0 0 0 0,-1 0-1 0 0,0 0 1 0 0,0 0-1 0 0,4-1 1 0 0,9-3 154 0 0,1 0 1 0 0,-1 1-1 0 0,17 0 0 0 0,23-4 52 0 0,-36 5-121 0 0,25 1 0 0 0,-27 1-47 0 0,1 0 0 0 0,21-4 0 0 0,58-9 246 0 0,-6-1 47 0 0,-72 11-355 0 0,23 0-1 0 0,-12 2 1 0 0,-17-1-56 0 0,145-6 157 0 0,29-2-219 0 0,-164 11 128 0 0,-6-1 67 0 0,0 0 1 0 0,30-4-1 0 0,-31 1-5 0 0,23 0-1 0 0,8-1-243 0 0,-22 1 72 0 0,29 0 1 0 0,-13 1 67 0 0,93-3 107 0 0,-15 2-34 0 0,44-1-18 0 0,-156 4-106 0 0,164-5 20 0 0,-139 4 14 0 0,27-2-29 0 0,128-9 48 0 0,-78 8-18 0 0,-36 3 36 0 0,-2-1-40 0 0,-22 1 62 0 0,60-10 0 0 0,-26 2-102 0 0,-22 4 0 0 0,12-1 0 0 0,12-1 0 0 0,7 1 22 0 0,-11 2 100 0 0,228-20 562 0 0,-146 14-520 0 0,-35 7-100 0 0,81-13 288 0 0,-111 8-390 0 0,43-2-140 0 0,-30 2 202 0 0,1 0 96 0 0,-6 0-46 0 0,-50 2-76 0 0,140-8-78 0 0,-15-5 160 0 0,-158 16-80 0 0,25 1 0 0 0,-6 0 0 0 0,68-2 3 0 0,51-5-79 0 0,-107 1 101 0 0,70-1-1 0 0,60 2 64 0 0,1-3-24 0 0,-50 4-252 0 0,-97 3 200 0 0,102-1 57 0 0,-5 1-2 0 0,78-7 51 0 0,-154 7-72 0 0,80 5 1 0 0,-25 1 74 0 0,-5 0-61 0 0,34-3 70 0 0,-61-2-132 0 0,52-1 2 0 0,46-1 64 0 0,62-11 32 0 0,-112 4 0 0 0,18 7-96 0 0,-141 4 0 0 0,87-4 0 0 0,40-5 0 0 0,36 2 0 0 0,-109 7 21 0 0,303-14 222 0 0,-256 4-179 0 0,-39 1-1560 0 0,-46 5-5663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 6448 0 0,'-8'0'99'0'0,"2"0"-29"0"0,8 2 446 0 0,-2 0-413 0 0,1 0 0 0 0,-1-1 0 0 0,1 1 1 0 0,-1-1-1 0 0,0 1 0 0 0,0 0 0 0 0,0-1 0 0 0,0 1 0 0 0,0 0 0 0 0,0-1 0 0 0,0 1 1 0 0,0-1-1 0 0,-1 1 0 0 0,0 2 0 0 0,0 4 822 0 0,1 16 2611 0 0,4 36-1 0 0,0 6-1056 0 0,1 124-952 0 0,12 212-510 0 0,6 14-86 0 0,-11-175-264 0 0,10 115-285 0 0,-22-328-360 0 0,-4 29 0 0 0,2-39 135 0 0,0 1 0 0 0,2 0 0 0 0,0-1 1 0 0,4 32-1 0 0,-3-45-224 0 0,0-4-4 0 0,-1 1-1 0 0,1-1 1 0 0,-1 0-1 0 0,0 0 1 0 0,0 1-1 0 0,0-1 1 0 0,0 0-1 0 0,0 1 1 0 0,0-1-1 0 0,0 0 1 0 0,0 1-1 0 0,0-1 0 0 0,0 0 1 0 0,-1 0-1 0 0,0 3 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8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0 177 6448 0 0,'0'0'585'0'0,"2"0"-485"0"0,46-1 998 0 0,66-7 8874 0 0,-73 2-9569 0 0,536-71 2257 0 0,-272 42-2515 0 0,-32 6-3 0 0,-151 16-80 0 0,-82 9-142 0 0,-38 3 80 0 0,0 1 0 0 0,0-1 0 0 0,0 1-1 0 0,0-1 1 0 0,0 1 0 0 0,0 0-1 0 0,-1 0 1 0 0,1 0 0 0 0,0 0 0 0 0,3 1-1 0 0,5 0 316 0 0,-10-1-314 0 0,1 0 0 0 0,0 0-1 0 0,0 0 1 0 0,0 0-1 0 0,0 0 1 0 0,0 0 0 0 0,0 1-1 0 0,0-1 1 0 0,0 0-1 0 0,0 1 1 0 0,-1-1 0 0 0,1 0-1 0 0,0 1 1 0 0,0-1-1 0 0,0 1 1 0 0,-1-1 0 0 0,1 1-1 0 0,0 0 1 0 0,-1-1-1 0 0,1 1 1 0 0,0 0 0 0 0,-1-1-1 0 0,1 1 1 0 0,-1 0-1 0 0,1 0 1 0 0,-1 0 0 0 0,1-1-1 0 0,-1 2 1 0 0,1 1-1 0 0,0 0-1 0 0,0 0 1 0 0,-1-1-1 0 0,0 1 1 0 0,0 0 0 0 0,0 4-1 0 0,0-5 2 0 0,4 59-94 0 0,-1-37 67 0 0,-2 27 1 0 0,7 182-49 0 0,-2-127 76 0 0,21 216-54 0 0,-9-133 40 0 0,40 690-52 0 0,-54-805-466 0 0,-8 136-1 0 0,-1-179-1356 0 0,-3-13-4884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0 316 14512 0 0,'21'0'788'0'0,"26"5"0"0"0,-18-3-92 0 0,-1-1 1 0 0,0-1-1 0 0,36-5 1 0 0,15-1 235 0 0,146-13 711 0 0,-1-14-699 0 0,-202 29-866 0 0,39-6 108 0 0,380-67 931 0 0,-416 71-1060 0 0,351-82 507 0 0,-163 24-2054 0 0,-172 53 616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1184 13968 0 0,'21'4'674'0'0,"-16"-20"166"0"0,-3 12-832 0 0,0 0 111 0 0,0 1-1 0 0,0-1 1 0 0,-1 0 0 0 0,1 0-1 0 0,-1 0 1 0 0,1-6 0 0 0,-1 6 48 0 0,1 0 0 0 0,-1 0-1 0 0,1 0 1 0 0,0 0 0 0 0,0 1 0 0 0,0-1 0 0 0,1 1 0 0 0,-1-1-1 0 0,1 1 1 0 0,0 0 0 0 0,0 0 0 0 0,0 0 0 0 0,0 0 0 0 0,7-4-1 0 0,3-3 184 0 0,14-15 410 0 0,-1-1 1 0 0,36-46-1 0 0,11-14 172 0 0,2-2-441 0 0,-47 50-317 0 0,48-57 250 0 0,-1 18-55 0 0,28-32 234 0 0,-81 84-459 0 0,160-166 632 0 0,-61 76-796 0 0,-73 68-2037 0 0,0 1-3987 0 0,-16 17-1386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0 241 4144 0 0,'0'0'319'0'0,"2"0"-210"0"0,16-1 4315 0 0,35-7 0 0 0,-10 1-1847 0 0,39-6-1152 0 0,91-28 0 0 0,-102 21-1065 0 0,1 4 0 0 0,82-8 0 0 0,129-7 112 0 0,-135 15-348 0 0,67-12-20 0 0,-187 23-66 0 0,-11 2-36 0 0,24-8 1 0 0,-9 6-125 0 0,-27 5 49 0 0,0-1-1 0 0,-1 1 0 0 0,1-1 0 0 0,0 0 0 0 0,-1 0 1 0 0,1-1-1 0 0,8-3 0 0 0,-12 4-165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992 0 4144 0 0,'0'0'191'0'0,"0"2"-11"0"0,0 4 924 0 0,-1-1 1 0 0,0 1-1 0 0,1-1 1 0 0,-1 0-1 0 0,-4 11 1 0 0,2-8-274 0 0,-1-1 0 0 0,1 1 0 0 0,-7 8 0 0 0,-6 6-59 0 0,-28 30 0 0 0,2-3 453 0 0,-8 15-202 0 0,-65 65 0 0 0,-41 11-855 0 0,-7 7 29 0 0,-98 125 134 0 0,190-197-1839 0 0,26-27-5137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49:08.4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60 5984 0 0,'17'-17'273'0'0,"-16"16"-259"0"0,-1 1 0 0 0,1 0-1 0 0,-1-1 1 0 0,0 1 0 0 0,1-1 0 0 0,-1 1 0 0 0,0-1-1 0 0,1 1 1 0 0,-1-1 0 0 0,0 1 0 0 0,0-1 0 0 0,0 1-1 0 0,1-1 1 0 0,-1 1 0 0 0,0-1 0 0 0,0 1-1 0 0,0-1 1 0 0,0 0 0 0 0,0 1 0 0 0,0-1 0 0 0,0 1-1 0 0,0-2 1 0 0,0-3 44 0 0,9-19 9228 0 0,-8 24-9121 0 0,7 0 1497 0 0,-7-1-1573 0 0,0 1-1 0 0,0 0 1 0 0,0 0 0 0 0,0 0 0 0 0,0 0 0 0 0,0 0-1 0 0,0 1 1 0 0,0-1 0 0 0,-1 0 0 0 0,1 0 0 0 0,0 1-1 0 0,0-1 1 0 0,0 0 0 0 0,0 1 0 0 0,-1-1 0 0 0,1 1-1 0 0,0-1 1 0 0,0 1 0 0 0,-1-1 0 0 0,2 2 0 0 0,-1-1-7 0 0,-1 1 1 0 0,1-1-1 0 0,-1 1 0 0 0,1-1 1 0 0,-1 1-1 0 0,0-1 1 0 0,0 1-1 0 0,0-1 0 0 0,0 1 1 0 0,0-1-1 0 0,0 1 1 0 0,0-1-1 0 0,-1 3 0 0 0,1 2 69 0 0,0 0 0 0 0,0 0 0 0 0,1 0 1 0 0,0 0-1 0 0,0 0 0 0 0,3 8 0 0 0,2 21 143 0 0,-5-8-18 0 0,-5 43 0 0 0,0-2-205 0 0,4-44-48 0 0,1-15-17 0 0,-1 0 0 0 0,0 1 0 0 0,-1-1 0 0 0,-3 18 0 0 0,-5 5-7 0 0,5-20 10 0 0,0 1 0 0 0,1-1 1 0 0,0 1-1 0 0,1 0 0 0 0,0 14 0 0 0,3-13-5 0 0,0-1 1 0 0,4 16-1 0 0,-3-18-5 0 0,0 1 1 0 0,0 0-1 0 0,-1 16 0 0 0,-3-9 1 0 0,1-16 0 0 0,1 1 0 0 0,-1-1 0 0 0,1 1 0 0 0,0-1 0 0 0,0 1 0 0 0,0 0 0 0 0,1-1 0 0 0,-1 1 0 0 0,1-1 0 0 0,1 4 0 0 0,6 10-9 0 0,-7-16 6 0 0,0 1 0 0 0,0-1 0 0 0,0 1 0 0 0,0-1 1 0 0,-1 1-1 0 0,1-1 0 0 0,0 1 0 0 0,-1-1 0 0 0,1 1 0 0 0,-1 0 0 0 0,1-1 1 0 0,-1 1-1 0 0,0 0 0 0 0,0-1 0 0 0,0 1 0 0 0,0 0 0 0 0,0 0 0 0 0,0-1 1 0 0,0 1-1 0 0,-1 0 0 0 0,1-1 0 0 0,-1 1 0 0 0,1-1 0 0 0,-1 1 1 0 0,1 0-1 0 0,-1-1 0 0 0,-1 3 0 0 0,1-3-12 0 0,0 1 0 0 0,0 0 0 0 0,0-1 0 0 0,0 1 0 0 0,0 0 0 0 0,0 0 0 0 0,1 0 0 0 0,-1 0 0 0 0,1-1 0 0 0,-1 5 0 0 0,1-4-59 0 0,-1-2-11 0 0,-1 0 71 0 0,1 0 1 0 0,0 0 0 0 0,-1-1-1 0 0,1 1 1 0 0,-1 0-1 0 0,1-1 1 0 0,0 1 0 0 0,-1 0-1 0 0,1-1 1 0 0,0 0-1 0 0,-2 0 1 0 0,3 1 10 0 0,-1-1 0 0 0,1 1 1 0 0,0 0-1 0 0,0-1 0 0 0,0 1 1 0 0,-1 0-1 0 0,1 0 0 0 0,0-1 1 0 0,0 1-1 0 0,0-1 0 0 0,0 1 0 0 0,-1 0 1 0 0,1-1-1 0 0,0 1 0 0 0,0 0 1 0 0,0-1-1 0 0,0 1 0 0 0,0-1 0 0 0,0 1 1 0 0,0 0-1 0 0,0-1 0 0 0,0 1 1 0 0,0-1-1 0 0,0 1 0 0 0,0 0 1 0 0,1-1-1 0 0,-1 1 0 0 0,0 0 0 0 0,0-1 1 0 0,0 1-1 0 0,0 0 0 0 0,1-1 1 0 0,-1 1-1 0 0,0 0 0 0 0,0-1 1 0 0,1 1-1 0 0,-1 0 0 0 0,0 0 0 0 0,0-1 1 0 0,1 1-1 0 0,-1 0 0 0 0,1-1-2 0 0,0 0 0 0 0,0-1-1 0 0,-1 1 1 0 0,1 0-1 0 0,-1 0 1 0 0,1 0-1 0 0,-1 0 1 0 0,1-1 0 0 0,-1 1-1 0 0,0 0 1 0 0,0 0-1 0 0,1-1 1 0 0,-1 1 0 0 0,0 0-1 0 0,0 0 1 0 0,0-1-1 0 0,0 1 1 0 0,-1 0 0 0 0,1-1-1 0 0,0 1 1 0 0,-1-2-1 0 0,0 1-2 0 0,1 0-1 0 0,0 0 1 0 0,-1 0-1 0 0,1 0 1 0 0,0 0-1 0 0,0 0 1 0 0,0 0-1 0 0,0 0 1 0 0,1 0-1 0 0,-1 1 1 0 0,0-1-1 0 0,2-2 1 0 0,-1 1 2 0 0,1 0 0 0 0,-1 0 0 0 0,1 0-1 0 0,0 0 1 0 0,0 1 0 0 0,0-1 0 0 0,1 1 0 0 0,-1-1 0 0 0,1 1 0 0 0,3-2-1 0 0,-3 1 4 0 0,0 1-1 0 0,0-1 0 0 0,-1 1 0 0 0,1-1 0 0 0,3-5 0 0 0,-1-2 0 0 0,-4 8-1 0 0,-1 1 0 0 0,1-1 0 0 0,-1 1 0 0 0,1 0 0 0 0,0 0 0 0 0,0-1-1 0 0,0 1 1 0 0,-1 0 0 0 0,1 0 0 0 0,0 0 0 0 0,0 0 0 0 0,2-2 0 0 0,47-31-189 0 0,-43 30 207 0 0,0 0-1 0 0,0 0 0 0 0,0 1 0 0 0,15-5 1 0 0,-9 6-3 0 0,-10 3-15 0 0,0-1-1 0 0,0 0 0 0 0,0 1 1 0 0,0-1-1 0 0,0 1 0 0 0,0 0 0 0 0,0 0 1 0 0,0 0-1 0 0,-1 1 0 0 0,1-1 1 0 0,0 1-1 0 0,2 1 0 0 0,-2-1 22 0 0,-3-2-14 0 0,0 0 0 0 0,0 0 0 0 0,1 0 0 0 0,-1 0 0 0 0,0 0 0 0 0,0 0-1 0 0,0 0 1 0 0,0 0 0 0 0,0 0 0 0 0,0 0 0 0 0,0 1 0 0 0,0-1 0 0 0,0 0 0 0 0,0 0 0 0 0,0 0 0 0 0,0 0 0 0 0,0 0 0 0 0,0 0 0 0 0,0 0 0 0 0,0 0 0 0 0,0 0 0 0 0,0 0 0 0 0,0 0 0 0 0,0 0 0 0 0,0 1 0 0 0,0-1 0 0 0,0 0 0 0 0,0 0 0 0 0,0 0 0 0 0,0 0 0 0 0,0 0 0 0 0,0 0 0 0 0,0 0 0 0 0,0 0 0 0 0,0 0 0 0 0,0 0 0 0 0,0 0 0 0 0,0 0 0 0 0,0 1 0 0 0,0-1 0 0 0,0 0 0 0 0,0 0 0 0 0,0 0 0 0 0,0 0 0 0 0,0 0 0 0 0,0 0-1 0 0,0 0 1 0 0,0 0 0 0 0,0 0 0 0 0,0 0 0 0 0,-1 0 0 0 0,1 0 0 0 0,0 0 0 0 0,0 2 13 0 0,-1 0-1 0 0,0-1 1 0 0,1 1-1 0 0,0 0 1 0 0,-1 0-1 0 0,1-1 1 0 0,0 1-1 0 0,0 0 1 0 0,0 0-1 0 0,0 0 1 0 0,0-1-1 0 0,1 1 1 0 0,-1 0-1 0 0,0 0 1 0 0,1-1-1 0 0,0 3 1 0 0,0-2-6 0 0,0 0 0 0 0,-1 0 0 0 0,1 0 1 0 0,-1 1-1 0 0,0-1 0 0 0,0 0 0 0 0,1 0 0 0 0,-2 1 0 0 0,1-1 1 0 0,0 0-1 0 0,0 1 0 0 0,-1-1 0 0 0,1 0 0 0 0,-2 3 0 0 0,-32 67 133 0 0,28-61-124 0 0,-1 0 0 0 0,0 0 1 0 0,0 0-1 0 0,-1-1 0 0 0,-1 0 1 0 0,1-1-1 0 0,-19 15 0 0 0,23-20-27 0 0,-1 0-1 0 0,1 1 1 0 0,0-1-1 0 0,0 1 1 0 0,0 0-1 0 0,-3 7 1 0 0,4-9-9 0 0,1 0 0 0 0,0 0 0 0 0,-1 0 0 0 0,0 0 0 0 0,0-1 0 0 0,0 1 0 0 0,0-1 0 0 0,-6 4 0 0 0,5-4-19 0 0,1 0 0 0 0,0 0 0 0 0,0 0 0 0 0,1 0 1 0 0,-1 1-1 0 0,0-1 0 0 0,1 1 0 0 0,-4 3 0 0 0,4 0-3 0 0,2-6-17 0 0,0 0-1 0 0,0 1 1 0 0,0-1-1 0 0,-1 0 1 0 0,1 0 0 0 0,0 0-1 0 0,0 1 1 0 0,0-1 0 0 0,0 0-1 0 0,0 0 1 0 0,0 0-1 0 0,0 0 1 0 0,-1 0 0 0 0,1 1-1 0 0,0-1 1 0 0,0 0-1 0 0,0 0 1 0 0,0 0 0 0 0,-1 0-1 0 0,1 0 1 0 0,0 0-1 0 0,0 0 1 0 0,0 1 0 0 0,-1-1-1 0 0,1 0 1 0 0,0 0-1 0 0,0 0 1 0 0,0 0 0 0 0,-1 0-1 0 0,1 0 1 0 0,0 0-1 0 0,0 0 1 0 0,0 0 0 0 0,-1 0-1 0 0,1 0 1 0 0,0 0 0 0 0,-1-1-1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0 10736 0 0,'0'0'978'0'0,"0"2"-807"0"0,1 20-84 0 0,0-9 528 0 0,-3 25 0 0 0,-6 45 412 0 0,4 122 0 0 0,21 86-1096 0 0,-13-226 178 0 0,17 140-109 0 0,-10-103 0 0 0,46 366 125 0 0,-51-409-125 0 0,9 102-423 0 0,-14-102 161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1602 6448 0 0,'-1'-7'69'0'0,"0"-1"1"0"0,1 1 0 0 0,0 0-1 0 0,1 0 1 0 0,-1-1-1 0 0,1 1 1 0 0,1 0 0 0 0,-1 0-1 0 0,5-11 1 0 0,30-104 11355 0 0,88-174-7683 0 0,37 13-2626 0 0,-149 263-1122 0 0,190-297 227 0 0,-62 101-593 0 0,-60 92-995 0 0,-24 43-4510 0 0,-15 21-1021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1 171 9816 0 0,'0'0'448'0'0,"13"0"168"0"0,121-10 1338 0 0,-23 1-254 0 0,232-20 587 0 0,-182 12-1477 0 0,249-49 350 0 0,-325 54-1027 0 0,20-5-508 0 0,-87 13-559 0 0,-1 1-3453 0 0,-3-1-1305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800 1 3224 0 0,'0'0'5870'0'0,"-4"7"-4348"0"0,1 3-1044 0 0,2-2-185 0 0,-1-1-1 0 0,0 0 1 0 0,-1-1 0 0 0,1 1 0 0 0,-8 12-1 0 0,-54 75 1497 0 0,53-78-1579 0 0,-114 185 1839 0 0,13-20-748 0 0,-63 66 152 0 0,-8 11-730 0 0,112-147-1297 0 0,40-63-172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572 115 14544 0 0,'-5'-5'330'0'0,"-13"-15"307"0"0,-28-24 0 0 0,39 39-563 0 0,0 0 1 0 0,0 0-1 0 0,0 1 1 0 0,0 0-1 0 0,-1 0 1 0 0,1 1-1 0 0,-1 0 1 0 0,-13-4-1 0 0,10 5 74 0 0,-1 1 0 0 0,1 0 0 0 0,-1 0-1 0 0,0 1 1 0 0,1 0 0 0 0,-1 1 0 0 0,0 0 0 0 0,1 1 0 0 0,-1 1-1 0 0,1 0 1 0 0,0 0 0 0 0,0 1 0 0 0,0 0 0 0 0,0 1-1 0 0,1 0 1 0 0,0 1 0 0 0,0 0 0 0 0,-17 15 0 0 0,12-9-117 0 0,2 0 1 0 0,0 1-1 0 0,0 1 1 0 0,1 0-1 0 0,1 1 1 0 0,0 0-1 0 0,1 1 1 0 0,1 0-1 0 0,1 0 1 0 0,0 1-1 0 0,-8 24 1 0 0,-19 98-355 0 0,21-82 166 0 0,12-48 190 0 0,0 1 1 0 0,0-1 0 0 0,1 1 0 0 0,1-1-1 0 0,-1 1 1 0 0,1-1 0 0 0,1 1 0 0 0,0 0-1 0 0,0-1 1 0 0,1 1 0 0 0,0-1 0 0 0,1 0-1 0 0,0 0 1 0 0,1 0 0 0 0,5 11 0 0 0,-7-16-2 0 0,0-1 1 0 0,1 0-1 0 0,-1 1 0 0 0,1-1 1 0 0,0 0-1 0 0,0-1 1 0 0,0 1-1 0 0,0-1 0 0 0,1 1 1 0 0,-1-1-1 0 0,1 0 0 0 0,-1 0 1 0 0,1 0-1 0 0,0-1 1 0 0,-1 1-1 0 0,1-1 0 0 0,0 0 1 0 0,4 1-1 0 0,-2-1 16 0 0,0 0 0 0 0,0-1 0 0 0,1 0 0 0 0,-1 1 0 0 0,0-2 0 0 0,0 1 0 0 0,0-1 0 0 0,0 0 0 0 0,0 0 0 0 0,0-1-1 0 0,9-3 1 0 0,116-57 1587 0 0,-112 51-1553 0 0,-1 0 0 0 0,0-2 0 0 0,0 0-1 0 0,26-26 1 0 0,-18 12-8 0 0,-1-1-1 0 0,37-57 0 0 0,-58 77-73 0 0,-1 1 0 0 0,0-1 0 0 0,0 1 0 0 0,-1-1 0 0 0,2-11 0 0 0,1-1 0 0 0,-3 11 1 0 0,17-52 10 0 0,-17 56 5 0 0,0 1-1 0 0,-1-1 0 0 0,0 0 0 0 0,0 0 1 0 0,-1 0-1 0 0,1 0 0 0 0,-1-1 0 0 0,0 1 1 0 0,0 0-1 0 0,-2-6 0 0 0,3 11-17 0 0,-1 0 1 0 0,0 0-1 0 0,0 0 0 0 0,0 0 0 0 0,0 0 0 0 0,0 0 0 0 0,0 0 1 0 0,0 0-1 0 0,0 0 0 0 0,0-1 0 0 0,0 1 0 0 0,0 0 0 0 0,0 0 1 0 0,0 0-1 0 0,0 0 0 0 0,0 0 0 0 0,0 0 0 0 0,0 0 1 0 0,0 0-1 0 0,0 0 0 0 0,0-1 0 0 0,0 1 0 0 0,0 0 0 0 0,0 0 1 0 0,0 0-1 0 0,0 0 0 0 0,-1 0 0 0 0,1 0 0 0 0,0 0 0 0 0,0 0 1 0 0,0 0-1 0 0,0 0 0 0 0,0 0 0 0 0,0-1 0 0 0,0 1 0 0 0,0 0 1 0 0,0 0-1 0 0,0 0 0 0 0,0 0 0 0 0,0 0 0 0 0,-1 0 0 0 0,1 0 1 0 0,0 0-1 0 0,0 0 0 0 0,0 0 0 0 0,0 0 0 0 0,0 0 0 0 0,0 0 1 0 0,0 0-1 0 0,0 0 0 0 0,-1 0 0 0 0,1 0 0 0 0,0 0 0 0 0,0 0 1 0 0,0 0-1 0 0,0 0 0 0 0,0 0 0 0 0,0 0 0 0 0,0 0 0 0 0,0 0 1 0 0,-5 9-32 0 0,-4 19 57 0 0,6-19-36 0 0,0 5 36 0 0,0 0-1 0 0,0 1 1 0 0,0 21-1 0 0,-2 10 19 0 0,1-23-32 0 0,1-1 0 0 0,1 42 0 0 0,2-56-7 0 0,1 0 1 0 0,0 0 0 0 0,0-1 0 0 0,1 1-1 0 0,-1-1 1 0 0,2 1 0 0 0,-1-1 0 0 0,1 1 0 0 0,0-1-1 0 0,1 0 1 0 0,7 11 0 0 0,-8-14-1 0 0,1 0 0 0 0,0 0 0 0 0,0-1 1 0 0,0 1-1 0 0,0-1 0 0 0,0 0 0 0 0,1 0 0 0 0,0-1 1 0 0,-1 1-1 0 0,1-1 0 0 0,0 0 0 0 0,0 0 0 0 0,0-1 0 0 0,0 1 1 0 0,1-1-1 0 0,-1-1 0 0 0,0 1 0 0 0,0 0 0 0 0,1-1 0 0 0,8-1 1 0 0,2-1-23 0 0,0 0 0 0 0,0-1 1 0 0,0 0-1 0 0,-1-1 0 0 0,27-11 1 0 0,-8 0-574 0 0,40-24 0 0 0,-16 3-110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8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62 9672 0 0,'1'-5'220'0'0,"0"0"1"0"0,1-1-1 0 0,-1 1 0 0 0,1 0 1 0 0,1 1-1 0 0,-1-1 1 0 0,1 0-1 0 0,4-6 1 0 0,2 1 3540 0 0,-8 27-3312 0 0,0 47 1358 0 0,-9 104 1 0 0,3-116-1468 0 0,-7 555 2236 0 0,12-465-2111 0 0,27 764 1734 0 0,-23-815-2005 0 0,-1-32-111 0 0,4 146 90 0 0,15 224-1517 0 0,-18-384-96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68 3224 0 0,'-12'-10'11104'0'0,"13"8"-10939"0"0,0 0 1 0 0,1 0-1 0 0,-1 1 1 0 0,0-1-1 0 0,1 0 0 0 0,-1 0 1 0 0,1 1-1 0 0,0-1 1 0 0,0 1-1 0 0,-1 0 1 0 0,1-1-1 0 0,0 1 1 0 0,0 0-1 0 0,0 0 1 0 0,0 0-1 0 0,1 0 1 0 0,2-1-1 0 0,3 0 27 0 0,-1 0-1 0 0,1 0 1 0 0,0 0-1 0 0,8 0 0 0 0,137 0 915 0 0,-89 3-848 0 0,120 6 520 0 0,-83-2-416 0 0,363-5 422 0 0,-323-2-774 0 0,10 0 172 0 0,-148 2-279 0 0,0-1-1 0 0,0 1 0 0 0,0-1 0 0 0,0 1 0 0 0,-1-1 1 0 0,1 0-1 0 0,0 0 0 0 0,-1 0 0 0 0,1-1 1 0 0,-1 1-1 0 0,4-3 0 0 0,8-11-633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 10304 0 0,'0'0'472'0'0,"2"-2"-10"0"0,0 0-381 0 0,-1 2-67 0 0,0-1 0 0 0,-1 0 0 0 0,1 1-1 0 0,0-1 1 0 0,-1 0 0 0 0,1 0 0 0 0,0 1-1 0 0,-1-1 1 0 0,1 0 0 0 0,-1 0 0 0 0,0 0 0 0 0,1 0-1 0 0,0-5 2250 0 0,0 19-907 0 0,1-3-993 0 0,2 8 269 0 0,2 29 1 0 0,0 45-90 0 0,4 113-256 0 0,3 110-31 0 0,-12-207-227 0 0,6 148-347 0 0,-9 2-227 0 0,-1-91-1 0 0,-5 152-205 0 0,-2-70 410 0 0,2-116-66 0 0,5-74 238 0 0,0-15 79 0 0,2 0-1 0 0,8 81 1 0 0,2-24 164 0 0,-9-77-12 0 0,-1-21-67 0 0,1 1 0 0 0,0-1 1 0 0,0 1-1 0 0,0-1 0 0 0,2 6 1 0 0,1-4-1152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1020 3680 0 0,'1'-6'10547'0'0,"7"-7"-7509"0"0,9-12-2004 0 0,65-64 1742 0 0,-43 50-2237 0 0,9-11 186 0 0,96-77-1 0 0,28-13-41 0 0,60-43-144 0 0,-19 38-585 0 0,-83 56-1023 0 0,-72 49-872 0 0,1-1-3388 0 0,-5 9-1531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0 146 13560 0 0,'0'0'621'0'0,"6"-3"206"0"0,6-3-479 0 0,0 0 1 0 0,1 1 0 0 0,0 1 0 0 0,-1 0 0 0 0,28-4 0 0 0,-23 4-36 0 0,236-33 2867 0 0,-167 27-2799 0 0,139-9 233 0 0,-45 4-420 0 0,-74 7-158 0 0,25-3-1040 0 0,-80 6-64 0 0,-5 4-40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49:08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0 13648 0 0,'2'2'1238'0'0,"-1"-2"-1230"0"0,-1 1 0 0 0,1-1 0 0 0,0 1-1 0 0,-1 0 1 0 0,1-1 0 0 0,-1 1 0 0 0,1 0-1 0 0,-1 0 1 0 0,1-1 0 0 0,-1 1 0 0 0,1 0 0 0 0,-1 0-1 0 0,1 0 1 0 0,-1 0 0 0 0,0-1 0 0 0,0 1 0 0 0,0 0-1 0 0,1 0 1 0 0,-1 0 0 0 0,0 0 0 0 0,0 0-1 0 0,0 0 1 0 0,0 0 0 0 0,0 0 0 0 0,0-1 0 0 0,-1 1-1 0 0,1 0 1 0 0,0 0 0 0 0,0 0 0 0 0,-1 1 0 0 0,0 0 59 0 0,0 0 0 0 0,1 0 0 0 0,0 1 0 0 0,-1-1 0 0 0,1 0 0 0 0,0 0 0 0 0,0 0 1 0 0,0 0-1 0 0,0 0 0 0 0,0 1 0 0 0,1-1 0 0 0,0 3 0 0 0,0-3 56 0 0,-1 1-1 0 0,1 0 1 0 0,-1-1 0 0 0,0 1-1 0 0,0 0 1 0 0,0-1-1 0 0,0 1 1 0 0,-1 5-1 0 0,-2 0 132 0 0,1 1 0 0 0,0-1 0 0 0,1 1-1 0 0,0-1 1 0 0,0 1 0 0 0,2 15-1 0 0,-1-18-152 0 0,0 1-1 0 0,0-1 1 0 0,-1 10-1 0 0,0-11-86 0 0,0 0 0 0 0,1 0-1 0 0,0 0 1 0 0,0 0 0 0 0,0 0 0 0 0,1 0 0 0 0,1 8-1 0 0,-2-9-16 0 0,0-3-4 0 0,1 1-1 0 0,-1-1 1 0 0,0 0 0 0 0,0 0-1 0 0,0 0 1 0 0,1 0 0 0 0,-1 0-1 0 0,0 0 1 0 0,1 0 0 0 0,-1 0-1 0 0,1 0 1 0 0,0 0 0 0 0,-1 0-1 0 0,1 0 1 0 0,0 0 0 0 0,1 1-1 0 0,-2-1-309 0 0,3 4 337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84 11056 0 0,'0'0'1001'0'0,"3"1"-736"0"0,4 2 33 0 0,0 0-1 0 0,0-1 0 0 0,0 1 1 0 0,1-2-1 0 0,-1 1 0 0 0,1-1 1 0 0,0 0-1 0 0,13-1 0 0 0,7-1 885 0 0,32-6 0 0 0,15-1 134 0 0,150-9 581 0 0,7 0-1327 0 0,-38-10-465 0 0,-173 24-196 0 0,63-9-920 0 0,-29 6-3260 0 0,-32 3-1686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928 1 6336 0 0,'0'0'570'0'0,"10"13"4857"0"0,-11-2-4215 0 0,0-7-1042 0 0,0 0 0 0 0,0 0 0 0 0,-1 0 1 0 0,0 0-1 0 0,0 0 0 0 0,0 0 0 0 0,0-1 0 0 0,0 1 0 0 0,-1-1 0 0 0,1 1 1 0 0,-1-1-1 0 0,-4 4 0 0 0,-14 17 569 0 0,5-5-374 0 0,-103 88 1055 0 0,-109 121 436 0 0,168-172-1586 0 0,-78 55 0 0 0,44-37-140 0 0,22-17-38 0 0,-63 54-1625 0 0,112-90-5401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1 4144 0 0,'1'2'2409'0'0,"0"2"-1506"0"0,0 0 0 0 0,0 0 0 0 0,-1 0 0 0 0,1 0 0 0 0,-1 0 1 0 0,0 8-1 0 0,1 13 416 0 0,9 117 72 0 0,-3-39-944 0 0,14 334 916 0 0,-16-322-1179 0 0,0 26 12 0 0,-19 382 164 0 0,8-440-327 0 0,-23 272 140 0 0,3-79-107 0 0,10-94-63 0 0,9-97-56 0 0,-1 46-1930 0 0,7-96-3927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859 0 2304 0 0,'6'10'8004'0'0,"-22"-3"-4967"0"0,12-6-2715 0 0,0 0 0 0 0,1 1 0 0 0,-1 0 0 0 0,0 0 0 0 0,-4 2 0 0 0,-107 88 3368 0 0,87-68-2930 0 0,-42 45-1 0 0,0 1 152 0 0,-10 3 86 0 0,-89 74 246 0 0,36-44-953 0 0,77-62-1873 0 0,-3-6-3500 0 0,18-15-2338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9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1374 4144 0 0,'9'13'2143'0'0,"-8"-29"2831"0"0,-2 3-3922 0 0,6-71 3981 0 0,-1 35-3788 0 0,20-152 1317 0 0,-10 94-1940 0 0,62-418 194 0 0,-68 479-822 0 0,15-74-100 0 0,-18 99-6 0 0,32-104-1261 0 0,-15 71-2030 0 0,-10 28-3116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 4144 0 0,'0'0'191'0'0,"2"0"-11"0"0,40 1 4863 0 0,1 1 297 0 0,-15-2-4930 0 0,96-5 1203 0 0,19-1-375 0 0,44 4-178 0 0,-94 4-780 0 0,86 12-62 0 0,-70-3-184 0 0,-70-6-92 0 0,-24-3-269 0 0,25 2 0 0 0,-26-4 55 0 0,12 0-432 0 0,-22 0 555 0 0,0 0 0 0 0,0 0 0 0 0,1 0-1 0 0,-1 1 1 0 0,0 0 0 0 0,0 0 0 0 0,6 1-1 0 0,-5 0 58 0 0,0-1-1 0 0,1 0 0 0 0,10 1 0 0 0,-5 0-22 0 0,0 0 0 0 0,0 1-1 0 0,20 7 1 0 0,-6 1-24 0 0,-17-7 129 0 0,1 4 10 0 0,-7-6 23 0 0,0 1 0 0 0,0 0 1 0 0,0 0-1 0 0,0 1 1 0 0,0-1-1 0 0,-1 0 1 0 0,0 0-1 0 0,1 1 1 0 0,-1-1-1 0 0,-1 1 1 0 0,1-1-1 0 0,0 1 1 0 0,-1 0-1 0 0,1 4 1 0 0,-2-1 102 0 0,0 1 0 0 0,0-1 1 0 0,-1 1-1 0 0,-3 11 0 0 0,0-3 36 0 0,-40 167 1002 0 0,-30 111-554 0 0,52-207-485 0 0,-13 43 46 0 0,-84 274 151 0 0,89-295-434 0 0,16-56-1278 0 0,5-11-5037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 12840 0 0,'0'1'289'0'0,"1"7"-131"0"0,-1 0 0 0 0,1 0 0 0 0,0-1 0 0 0,1 1 0 0 0,-1 0 0 0 0,6 11 1 0 0,-5-13-158 0 0,-1 1 1 0 0,1-1 0 0 0,-1 1 0 0 0,0-1 0 0 0,-1 13-1 0 0,2 9 39 0 0,3 28 672 0 0,-4 76-1 0 0,-2-63 35 0 0,0-44-442 0 0,-5 25 0 0 0,3-26-133 0 0,-1 26 0 0 0,4-41 99 0 0,-1 1 0 0 0,0-1 0 0 0,-1 1 1 0 0,-5 15-1 0 0,6-21-76 0 0,-9-43 2255 0 0,7 22-2128 0 0,2-1-1 0 0,0 1 1 0 0,2-24-1 0 0,-1 7-70 0 0,1 10-142 0 0,2 0 0 0 0,0 0 0 0 0,1 1 0 0 0,1-1 0 0 0,2 1 0 0 0,10-28 0 0 0,-15 47-104 0 0,-1 0 0 0 0,1 0 0 0 0,0 0 0 0 0,0 0 0 0 0,0 0 0 0 0,1 0 0 0 0,-1 0 0 0 0,1 1 0 0 0,0-1 0 0 0,0 1 0 0 0,0 0 0 0 0,0 0 0 0 0,1 0 0 0 0,-1 0 0 0 0,8-4 0 0 0,-5 4-2 0 0,-3 3-5 0 0,-1-1 1 0 0,0 0-1 0 0,0-1 0 0 0,0 1 0 0 0,0 0 0 0 0,1 0 1 0 0,-2-1-1 0 0,1 0 0 0 0,0 1 0 0 0,0-1 0 0 0,0 0 0 0 0,2-3 1 0 0,2-4-50 0 0,-5 6 31 0 0,0 1 0 0 0,0 0 0 0 0,0-1 0 0 0,1 1-1 0 0,-1 0 1 0 0,1 0 0 0 0,0 0 0 0 0,0 0 0 0 0,0 0 0 0 0,-1 1 0 0 0,2-1 0 0 0,-1 0 0 0 0,0 1 0 0 0,0 0-1 0 0,4-2 1 0 0,1 2-152 0 0,1 1-1 0 0,-1 0 0 0 0,1 0 1 0 0,-1 0-1 0 0,12 3 0 0 0,-7-1-896 0 0,7 2-802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231 103 4144 0 0,'1'-4'46'0'0,"0"-1"1"0"0,-1 1-1 0 0,0-1 1 0 0,1 1 0 0 0,-1-1-1 0 0,-1 1 1 0 0,1-1-1 0 0,-2-5 1 0 0,1 3-26 0 0,1 5 694 0 0,0 0 1 0 0,-1 0-1 0 0,0-1 1 0 0,1 1-1 0 0,-1 0 1 0 0,0 0 0 0 0,0 0-1 0 0,0 0 1 0 0,0 0-1 0 0,0 0 1 0 0,0 1-1 0 0,-1-1 1 0 0,-1-1 715 0 0,-1-1-716 0 0,2 1-264 0 0,-1 1-1 0 0,0 1 0 0 0,0-1 0 0 0,0 0 1 0 0,0 1-1 0 0,0-1 0 0 0,0 1 0 0 0,-5-1 1 0 0,5 1-388 0 0,1 1 1 0 0,0 0-1 0 0,0 1 1 0 0,0-1-1 0 0,0 0 1 0 0,-1 1-1 0 0,1-1 1 0 0,0 1-1 0 0,0-1 1 0 0,0 1-1 0 0,0 0 1 0 0,0 0-1 0 0,-2 2 1 0 0,-2 0-13 0 0,2 0 0 0 0,-1 0 1 0 0,0 1-1 0 0,-4 3 0 0 0,0 4-14 0 0,0 1-1 0 0,1-1 1 0 0,1 2 0 0 0,0-1-1 0 0,-11 26 1 0 0,7-11-21 0 0,1 0 0 0 0,1 0 0 0 0,-6 35 0 0 0,11-41 3 0 0,-1-2 42 0 0,2 0 0 0 0,0 1 1 0 0,2-1-1 0 0,0 24 0 0 0,2-39-79 0 0,1 1 0 0 0,-1 0-1 0 0,1-1 1 0 0,0 1 0 0 0,0-1-1 0 0,1 0 1 0 0,-1 1 0 0 0,1-1-1 0 0,0-1 1 0 0,0 1-1 0 0,0 0 1 0 0,1-1 0 0 0,-1 1-1 0 0,1-1 1 0 0,0 0 0 0 0,6 4-1 0 0,-8-6 18 0 0,-1 0 0 0 0,1-1 0 0 0,-1 1 0 0 0,1 0 0 0 0,0-1 0 0 0,-1 1 0 0 0,1-1-1 0 0,0 0 1 0 0,0 1 0 0 0,-1-1 0 0 0,1 0 0 0 0,0 0 0 0 0,0 0 0 0 0,-1-1 0 0 0,1 1 0 0 0,3-1-1 0 0,-2 0 50 0 0,0 0-1 0 0,0-1 0 0 0,0 1 0 0 0,0-1 0 0 0,-1 1 0 0 0,1-1 0 0 0,0 0 0 0 0,3-4 0 0 0,3-4 195 0 0,0 0 0 0 0,0-1-1 0 0,10-17 1 0 0,-13 18-195 0 0,9-14 10 0 0,-1-1 1 0 0,-1 0-1 0 0,-1-1 0 0 0,-1-1 1 0 0,-1 1-1 0 0,7-36 0 0 0,-11 43-7 0 0,-5 15-24 0 0,1-1 0 0 0,-1 1 0 0 0,0-1-1 0 0,0 1 1 0 0,0-1 0 0 0,-1-6 0 0 0,-5 39 169 0 0,3 24-114 0 0,1-36-69 0 0,0 0-1 0 0,1 1 0 0 0,0-1 1 0 0,4 21-1 0 0,1-11-8 0 0,-4-16-26 0 0,1 0-1 0 0,0-1 1 0 0,0 1-1 0 0,1-1 1 0 0,1 0-1 0 0,4 11 1 0 0,-5-15-441 0 0,1 1 1 0 0,-1 0-1 0 0,1-1 1 0 0,0 0-1 0 0,1 0 0 0 0,-1 0 1 0 0,1 0-1 0 0,0-1 1 0 0,11 8-1 0 0,-7-7-1195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9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201 580 11312 0 0,'1'-2'521'0'0,"3"-10"-207"0"0,-1 0 1 0 0,0 0-1 0 0,-1 0 1 0 0,0 0-1 0 0,0-23 1 0 0,-5-31 3700 0 0,2 61-3780 0 0,0 0-1 0 0,-1 0 1 0 0,1 0-1 0 0,-1 0 0 0 0,0 0 1 0 0,-1 1-1 0 0,1-1 1 0 0,-1 1-1 0 0,0-1 0 0 0,0 1 1 0 0,-5-6-1 0 0,6 8-142 0 0,0 0 0 0 0,0 1 1 0 0,0-1-1 0 0,0 1 0 0 0,0-1 0 0 0,0 1 0 0 0,0 0 0 0 0,0 0 0 0 0,0 0 0 0 0,-1 0 1 0 0,-3-1-1 0 0,4 1-55 0 0,1 1 1 0 0,-1 0 0 0 0,0 0-1 0 0,1 0 1 0 0,-1 0 0 0 0,1 0 0 0 0,-1 1-1 0 0,0-1 1 0 0,1 0 0 0 0,-1 1-1 0 0,1-1 1 0 0,-1 1 0 0 0,1-1-1 0 0,-1 1 1 0 0,1 0 0 0 0,0 0-1 0 0,-1 0 1 0 0,1 0 0 0 0,-2 1-1 0 0,-5 6 36 0 0,1 0 0 0 0,1 0-1 0 0,-1 1 1 0 0,1 0 0 0 0,-5 11-1 0 0,1-3 3 0 0,3-3 2 0 0,0 0 1 0 0,1 1-1 0 0,0 0 0 0 0,-4 17 1 0 0,-6 17 87 0 0,12-37-210 0 0,1 0 0 0 0,0 1 0 0 0,1-1 0 0 0,0 1 0 0 0,1 0 0 0 0,0-1 0 0 0,1 1 0 0 0,1 0 0 0 0,0 0 0 0 0,3 13 0 0 0,-3-21 41 0 0,-1-1 6 0 0,1 0 0 0 0,0 0-1 0 0,0 0 1 0 0,0 0 0 0 0,4 7-1 0 0,-2-7-12 0 0,0 1-1 0 0,0 0 0 0 0,1 0 0 0 0,0-1 1 0 0,0 0-1 0 0,7 6 0 0 0,-11-10 10 0 0,0 0 0 0 0,1 0 0 0 0,-1 0 0 0 0,0 0-1 0 0,1 1 1 0 0,-1-1 0 0 0,1 0 0 0 0,-1 0 0 0 0,0 0 0 0 0,1 0 0 0 0,-1 0-1 0 0,0 0 1 0 0,1 0 0 0 0,-1 0 0 0 0,1 0 0 0 0,-1 0 0 0 0,0 0-1 0 0,1 0 1 0 0,-1 0 0 0 0,0 0 0 0 0,1 0 0 0 0,-1-1 0 0 0,0 1-1 0 0,1 0 1 0 0,-1 0 0 0 0,0 0 0 0 0,1-1 0 0 0,-1 1 0 0 0,1 0-1 0 0,8-9 5 0 0,-8 8-11 0 0,88-90-51 0 0,-83 85 51 0 0,0-1 1 0 0,0 0-1 0 0,-1 0 0 0 0,0 0 0 0 0,0-1 0 0 0,0 0 0 0 0,-1 0 0 0 0,5-16 0 0 0,29-115-145 0 0,-28 99 126 0 0,-1 0 0 0 0,2-43 0 0 0,-10 79 26 0 0,29-167-51 0 0,-27 154 47 0 0,9-24 0 0 0,-7 25 7 0 0,5-29-1 0 0,-8 35 0 0 0,-2 10 1 0 0,0 0 0 0 0,0 0-1 0 0,0 1 1 0 0,0-1-1 0 0,0 0 1 0 0,0 0 0 0 0,0 0-1 0 0,0 0 1 0 0,0 0 0 0 0,0 0-1 0 0,0 0 1 0 0,0 0-1 0 0,0 0 1 0 0,0 0 0 0 0,0 0-1 0 0,0 0 1 0 0,0 0 0 0 0,0 0-1 0 0,0 1 1 0 0,0-1-1 0 0,0 0 1 0 0,0 0 0 0 0,0 0-1 0 0,1 0 1 0 0,-1 0-1 0 0,0 0 1 0 0,0 0 0 0 0,0 0-1 0 0,0 0 1 0 0,0 0 0 0 0,0 0-1 0 0,0 0 1 0 0,0 0-1 0 0,0 0 1 0 0,0 0 0 0 0,0 0-1 0 0,0 0 1 0 0,0 0 0 0 0,1 0-1 0 0,-1 0 1 0 0,0 0-1 0 0,0 0 1 0 0,0 0 0 0 0,0 0-1 0 0,0 0 1 0 0,0 0 0 0 0,0 0-1 0 0,0 0 1 0 0,0 0-1 0 0,0 0 1 0 0,0 0 0 0 0,0-1-1 0 0,2 8 21 0 0,-4 35 13 0 0,-3 0 0 0 0,-9 45 0 0 0,0-3 2 0 0,8-45-34 0 0,-1 7 24 0 0,-1 62 0 0 0,8-85-17 0 0,1-10-5 0 0,-1 0 0 0 0,-4 23 0 0 0,0-11 21 0 0,-8 58 12 0 0,11-73-48 0 0,1 0 1 0 0,0 1 0 0 0,1-1-1 0 0,0 0 1 0 0,1 0 0 0 0,3 12-1 0 0,-4-19 11 0 0,0 1 0 0 0,0-1 0 0 0,1 0 0 0 0,-1 0 0 0 0,1 0 0 0 0,4 6 0 0 0,-5-9-145 0 0,0 1-1 0 0,-1 0 1 0 0,1 0-1 0 0,0-1 1 0 0,0 1 0 0 0,0 0-1 0 0,0-1 1 0 0,0 1-1 0 0,0-1 1 0 0,0 1-1 0 0,1 0 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 13592 0 0,'-3'11'368'0'0,"1"0"0"0"0,0 0 0 0 0,-1 19 0 0 0,0 108 3982 0 0,2-119-3963 0 0,3 33 436 0 0,-2-48-794 0 0,1 1 1 0 0,0-1 0 0 0,0 0-1 0 0,0 1 1 0 0,1-1-1 0 0,-1 0 1 0 0,1 0-1 0 0,0 0 1 0 0,3 5-1 0 0,-2-6-70 0 0,-2-2-178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49:09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5528 0 0,'0'0'4584'0'0,"14"3"-2344"0"0,0 2 8 0 0,-1-2-1768 0 0,1 6-288 0 0,-1-6-192 0 0,8 5-216 0 0,-3 0-80 0 0,-8 1-24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16296 0 0,'0'0'4391'0'0,"0"12"-4175"0"0,5 1-96 0 0,-2-1-24 0 0,7-1 0 0 0,-10-3-176 0 0,5 4-40 0 0,3-1-8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9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79 4144 0 0,'-3'3'109'0'0,"1"-2"108"0"0,-7 0-135 0 0,7 0 213 0 0,0 0 1 0 0,1 0 0 0 0,-1 0-1 0 0,0 0 1 0 0,1 0-1 0 0,-1 0 1 0 0,0 0-1 0 0,1 1 1 0 0,0-1-1 0 0,-1 1 1 0 0,1-1-1 0 0,0 1 1 0 0,0-1 0 0 0,0 1-1 0 0,0 0 1 0 0,0-1-1 0 0,-1 4 1 0 0,-1 1 977 0 0,0 1 1 0 0,1-1-1 0 0,0 1 1 0 0,-1 7 0 0 0,-1 7-81 0 0,-10 35 1 0 0,10-40-914 0 0,0 1-1 0 0,2 0 0 0 0,0-1 0 0 0,1 1 1 0 0,1 29-1 0 0,0-25-23 0 0,0-19-212 0 0,1 0-1 0 0,-1 0 0 0 0,0 0 0 0 0,1 0 0 0 0,0 0 1 0 0,-1 0-1 0 0,1 0 0 0 0,0 0 0 0 0,0-1 0 0 0,0 1 1 0 0,0 0-1 0 0,0 0 0 0 0,1-1 0 0 0,-1 1 0 0 0,3 2 1 0 0,6 8 190 0 0,-10-11-210 0 0,1 1 0 0 0,0-1 0 0 0,0 0 0 0 0,0 0 0 0 0,0 0 0 0 0,0 1 0 0 0,0-1 0 0 0,0 0 0 0 0,0 0 0 0 0,0 0 0 0 0,1-1 0 0 0,-1 1 1 0 0,0 0-1 0 0,1 0 0 0 0,-1-1 0 0 0,0 1 0 0 0,1-1 0 0 0,-1 1 0 0 0,1-1 0 0 0,-1 0 0 0 0,1 1 0 0 0,-1-1 0 0 0,1 0 0 0 0,-1 0 0 0 0,1 0 0 0 0,-1 0 0 0 0,1 0 1 0 0,-1 0-1 0 0,1-1 0 0 0,-1 1 0 0 0,1-1 0 0 0,-1 1 0 0 0,1-1 0 0 0,-1 1 0 0 0,1-1 0 0 0,-1 0 0 0 0,0 1 0 0 0,0-1 0 0 0,3-2 0 0 0,18-20 363 0 0,-12 14-266 0 0,-1-1 0 0 0,0 1 0 0 0,-1-2 0 0 0,13-19 0 0 0,-4-2 22 0 0,-2 0 0 0 0,21-66 1 0 0,-30 80-132 0 0,0-5 2 0 0,1 1 1 0 0,1 1 0 0 0,12-24-1 0 0,-18 43-5 0 0,-1-1-1 0 0,0 0 0 0 0,0 0 1 0 0,0 0-1 0 0,0 1 0 0 0,1-5 0 0 0,3-10 37 0 0,-2 10 10 0 0,-2 5 14 0 0,-1 3-63 0 0,-1 0-1 0 0,1 0 1 0 0,-1 0-1 0 0,1 0 1 0 0,-1 0-1 0 0,1 0 1 0 0,0 0 0 0 0,0 0-1 0 0,-1 0 1 0 0,1 1-1 0 0,0 0 1 0 0,0 2 4 0 0,-38 225 194 0 0,36-218-249 0 0,1 1 0 0 0,1-1 0 0 0,0 0-1 0 0,0 0 1 0 0,1 0 0 0 0,1 0 0 0 0,-1 0-1 0 0,2 0 1 0 0,0-1 0 0 0,0 1 0 0 0,7 13 0 0 0,-9-22 66 0 0,0 0 0 0 0,1 1 1 0 0,-1-2-1 0 0,1 1 1 0 0,0 0-1 0 0,0 0 1 0 0,0 0-1 0 0,-1-1 0 0 0,1 1 1 0 0,1-1-1 0 0,-1 1 1 0 0,0-1-1 0 0,0 0 1 0 0,4 1-1 0 0,-1 0-369 0 0,-1 0 0 0 0,1-1-1 0 0,0 0 1 0 0,0 0 0 0 0,-1 0 0 0 0,9 0 0 0 0,0-1-1666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9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254 113 15752 0 0,'-1'-3'174'0'0,"1"0"1"0"0,-1 0 0 0 0,1 0-1 0 0,0-1 1 0 0,0 1-1 0 0,0 0 1 0 0,1 0 0 0 0,-1 0-1 0 0,2-5 1 0 0,-1 6-135 0 0,0 0-1 0 0,-1 0 1 0 0,1 0 0 0 0,-1 0-1 0 0,0 0 1 0 0,1 0 0 0 0,-1 0-1 0 0,0 0 1 0 0,0 0-1 0 0,0 0 1 0 0,-1 0 0 0 0,1 0-1 0 0,0 0 1 0 0,-1 0 0 0 0,1 0-1 0 0,-1 1 1 0 0,-1-3-1 0 0,2 3 59 0 0,0 0 0 0 0,0 1 0 0 0,0-1 0 0 0,0 0 0 0 0,0 0 0 0 0,0 0 0 0 0,1 1 0 0 0,-1-1 0 0 0,0 0 0 0 0,0 0 0 0 0,0 1 0 0 0,1-1 0 0 0,-1 0 0 0 0,1-1 0 0 0,0 1 142 0 0,-1 0-152 0 0,0 0 0 0 0,0 0-1 0 0,0-1 1 0 0,0 1 0 0 0,0 0 0 0 0,0 0 0 0 0,0 0 0 0 0,-1 0 0 0 0,1 0 0 0 0,0 0 0 0 0,-1 0-1 0 0,1 0 1 0 0,0 0 0 0 0,-1 0 0 0 0,0 0 0 0 0,1 0 0 0 0,-1 0 0 0 0,1 0 0 0 0,-1 0 0 0 0,0 0-1 0 0,0 0 1 0 0,1 1 0 0 0,-1-1 0 0 0,-1-1 0 0 0,-14 5 1073 0 0,-18 9-418 0 0,24-8-646 0 0,5-1-57 0 0,-1 0-1 0 0,1 0 1 0 0,0 1-1 0 0,0-1 1 0 0,0 1-1 0 0,1 0 1 0 0,-1 1-1 0 0,1-1 1 0 0,-4 6-1 0 0,-20 19 173 0 0,26-26-194 0 0,0 0-1 0 0,0 0 1 0 0,0 0-1 0 0,0 0 1 0 0,1 0 0 0 0,-1 0-1 0 0,1 1 1 0 0,0-1-1 0 0,0 0 1 0 0,-1 7-1 0 0,-2 3 18 0 0,3-9-30 0 0,0 1 0 0 0,-1-1-1 0 0,2 1 1 0 0,-1 0 0 0 0,0-1 0 0 0,1 1 0 0 0,0 0-1 0 0,0 0 1 0 0,0-1 0 0 0,1 1 0 0 0,0 0 0 0 0,0-1-1 0 0,0 1 1 0 0,0 0 0 0 0,1-1 0 0 0,-1 1 0 0 0,1-1 0 0 0,0 0-1 0 0,1 0 1 0 0,-1 0 0 0 0,1 0 0 0 0,0 0 0 0 0,0 0-1 0 0,0-1 1 0 0,0 1 0 0 0,1-1 0 0 0,-1 0 0 0 0,1 0 0 0 0,0 0-1 0 0,0 0 1 0 0,0-1 0 0 0,0 0 0 0 0,0 0 0 0 0,1 0-1 0 0,5 2 1 0 0,9 3-5 0 0,7 2 0 0 0,30 15 0 0 0,-53-22 0 0 0,0-1 0 0 0,0 1 0 0 0,0 0 0 0 0,0 0 0 0 0,-1 1 0 0 0,1-1 0 0 0,0 0 0 0 0,-1 1 0 0 0,3 3 0 0 0,-5-5 0 0 0,1-1 0 0 0,-1 2 0 0 0,1-1 0 0 0,-1 0 0 0 0,1 0 0 0 0,-1 0 0 0 0,0 0 0 0 0,1 0 0 0 0,-1 0 0 0 0,0 0 0 0 0,0 1 0 0 0,0-1 0 0 0,0 0 0 0 0,0 0 0 0 0,0 0 0 0 0,0 0 0 0 0,0 0 0 0 0,0 1 0 0 0,0-1 0 0 0,-1 0 0 0 0,1 0 0 0 0,-1 0 0 0 0,1 0 0 0 0,0 0 0 0 0,-1 0 0 0 0,0 0 0 0 0,1 0 0 0 0,-1 0 0 0 0,0 0 0 0 0,1 0 0 0 0,-3 1 0 0 0,-7 7 73 0 0,-1 0-1 0 0,-1 0 1 0 0,1-2-1 0 0,-1 1 0 0 0,-20 8 1 0 0,-5 2 68 0 0,-54 23 31 0 0,71-31-113 0 0,17-9-212 0 0,0 1 0 0 0,0 0-1 0 0,-1-1 1 0 0,1 0-1 0 0,-1 0 1 0 0,1 0 0 0 0,-1 0-1 0 0,-6 0 1 0 0,1-1-642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1 110 20127 0 0,'0'-28'3536'0'0,"1"29"-3081"0"0,1 0-418 0 0,0 0-1 0 0,1-1 1 0 0,-1 1-1 0 0,0 0 1 0 0,0 0 0 0 0,1-1-1 0 0,-1 0 1 0 0,0 1 0 0 0,1-1-1 0 0,-1 0 1 0 0,0 0-1 0 0,1 0 1 0 0,3-1 0 0 0,34-10 619 0 0,-2 2-336 0 0,227-35-84 0 0,-178 29-953 0 0,-45 10-834 0 0,-24 3 152 0 0,-1 0-716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13824 0 0,'3'14'2497'0'0,"1"-3"-1661"0"0,-6 15 634 0 0,1-18-1081 0 0,1 0 1 0 0,0 14-1 0 0,4 9 159 0 0,-2-12-210 0 0,0-1 0 0 0,-2 24 0 0 0,-2-4 315 0 0,5 52 0 0 0,-1-13-36 0 0,0-2-371 0 0,1-44-165 0 0,8 71-50 0 0,-8-83-45 0 0,1-1 0 0 0,1 0 0 0 0,9 25 0 0 0,-8-30 58 0 0,-2-3-23 0 0,0 0 0 0 0,1 0 0 0 0,10 16 1 0 0,-14-24-51 0 0,1 0 0 0 0,0 1 1 0 0,0-1-1 0 0,0 0 0 0 0,0 0 1 0 0,1 0-1 0 0,-1 0 0 0 0,1 0 1 0 0,-1-1-1 0 0,1 1 0 0 0,-1-1 1 0 0,1 0-1 0 0,0 0 0 0 0,0 1 1 0 0,0-2-1 0 0,-1 1 0 0 0,1 0 1 0 0,4 0-1 0 0,-2-1-107 0 0,0 0 0 0 0,-1 0 0 0 0,1 0 0 0 0,0-1 0 0 0,-1 1 0 0 0,1-1 0 0 0,0 0 0 0 0,-1-1 0 0 0,1 1 0 0 0,-1-1 0 0 0,0 0 0 0 0,1 0 0 0 0,-1 0 0 0 0,7-5 0 0 0,-6 2-77 0 0,0 1 0 0 0,0-1 1 0 0,0 0-1 0 0,0 0 1 0 0,-1 0-1 0 0,0-1 0 0 0,0 1 1 0 0,0-1-1 0 0,3-9 0 0 0,-3 6-55 0 0,0 2 34 0 0,-1 0 0 0 0,1 0 0 0 0,0 0 0 0 0,0 0 0 0 0,8-9 0 0 0,-11 15 207 0 0,9-9-284 0 0,-2 0-1 0 0,1 0 0 0 0,-1-1 1 0 0,-1 0-1 0 0,0 0 1 0 0,-1-1-1 0 0,6-13 1 0 0,-4 6-214 0 0,19-36 0 0 0,-20 43 340 0 0,-1 0 0 0 0,1-1 0 0 0,-2 0 0 0 0,0 0 0 0 0,6-27 0 0 0,-10 36 184 0 0,0 0 1 0 0,1 0-1 0 0,-1 0 1 0 0,1 0-1 0 0,2-5 1 0 0,-2 7 1 0 0,-1-1 1 0 0,0 0-1 0 0,1 1 1 0 0,-1-1-1 0 0,0 0 1 0 0,-1 0-1 0 0,1 0 1 0 0,0 0-1 0 0,-1-3 1 0 0,-1-7 47 0 0,1 11-34 0 0,0 1 1 0 0,-1-1-1 0 0,1 1 1 0 0,0 0-1 0 0,0-1 0 0 0,0 1 1 0 0,0-1-1 0 0,0 1 1 0 0,0-1-1 0 0,1 1 1 0 0,-1 0-1 0 0,0-1 0 0 0,1 1 1 0 0,-1-1-1 0 0,1 1 1 0 0,-1 0-1 0 0,1 0 1 0 0,0-1-1 0 0,0 1 0 0 0,1-2 1 0 0,12-12 1647 0 0,-13 16-1430 0 0,0 1 1 0 0,0 0 0 0 0,-1 0-1 0 0,1 0 1 0 0,0 0-1 0 0,-1 0 1 0 0,1 0 0 0 0,-1 0-1 0 0,0 0 1 0 0,0 4 0 0 0,2 30 483 0 0,-2-24-413 0 0,-1 0 0 0 0,-4 17-1 0 0,2-18-215 0 0,2 0 0 0 0,-2 18 0 0 0,3 3 107 0 0,-1-4-187 0 0,4 28 1 0 0,-3-48 55 0 0,2 0 0 0 0,-1 0 0 0 0,1 0-1 0 0,0-1 1 0 0,1 1 0 0 0,0 0 0 0 0,0-1 0 0 0,5 8 0 0 0,-8-14-48 0 0,1 0-1 0 0,-1 0 1 0 0,1 0 0 0 0,-1-1 0 0 0,1 1 0 0 0,-1 0 0 0 0,1 0 0 0 0,0 0 0 0 0,-1-1-1 0 0,1 1 1 0 0,0 0 0 0 0,0-1 0 0 0,-1 1 0 0 0,1-1 0 0 0,0 1 0 0 0,0-1-1 0 0,0 1 1 0 0,0-1 0 0 0,0 0 0 0 0,0 1 0 0 0,0-1 0 0 0,0 0 0 0 0,0 0-1 0 0,0 0 1 0 0,0 0 0 0 0,0 1 0 0 0,0-1 0 0 0,0-1 0 0 0,0 1 0 0 0,0 0 0 0 0,0 0-1 0 0,-1 0 1 0 0,1 0 0 0 0,0-1 0 0 0,0 1 0 0 0,0 0 0 0 0,0-1 0 0 0,0 1-1 0 0,0-1 1 0 0,0 1 0 0 0,0-1 0 0 0,-1 1 0 0 0,1-1 0 0 0,0 0 0 0 0,-1 0 0 0 0,1 1-1 0 0,0-2 1 0 0,4-3 17 0 0,-1 1 0 0 0,0-2 0 0 0,0 1 1 0 0,-1 0-1 0 0,5-10 0 0 0,0 0 62 0 0,-1-1 0 0 0,-1 1 1 0 0,9-34-1 0 0,-12 39-62 0 0,1 0 0 0 0,0 0 0 0 0,7-12 0 0 0,-6 13-17 0 0,-1-1-1 0 0,1 0 0 0 0,2-11 0 0 0,-2-4-15 0 0,-3 15-2 0 0,0 1-1 0 0,1-1 0 0 0,4-11 1 0 0,-3 12-7 0 0,-1 1 0 0 0,0-1 0 0 0,-1 1 0 0 0,1-1 0 0 0,0-16 0 0 0,3 2 9 0 0,1-3 11 0 0,-9 23 32 0 0,2 3-43 0 0,0 0 0 0 0,0 0 0 0 0,0-1 0 0 0,0 1 1 0 0,0 0-1 0 0,0 0 0 0 0,-1 0 0 0 0,1 0 0 0 0,0 0 0 0 0,0 0 1 0 0,0 0-1 0 0,0 0 0 0 0,0 0 0 0 0,-1 0 0 0 0,1 0 1 0 0,0-1-1 0 0,0 1 0 0 0,0 0 0 0 0,0 0 0 0 0,-1 0 0 0 0,1 0 1 0 0,0 0-1 0 0,0 0 0 0 0,0 0 0 0 0,0 0 0 0 0,-1 1 1 0 0,1-1-1 0 0,0 0 0 0 0,0 0 0 0 0,0 0 0 0 0,0 0 0 0 0,0 0 1 0 0,-1 0-1 0 0,1 0 0 0 0,0 0 0 0 0,0 0 0 0 0,0 0 1 0 0,0 0-1 0 0,0 1 0 0 0,0-1 0 0 0,-1 0 0 0 0,1 0 0 0 0,0 0 1 0 0,0 0-1 0 0,0 0 0 0 0,0 0 0 0 0,0 1 0 0 0,0-1 0 0 0,0 0 1 0 0,0 0-1 0 0,0 0 0 0 0,0 0 0 0 0,0 1 0 0 0,0-1 1 0 0,0 0-1 0 0,0 0 0 0 0,0 0 0 0 0,0 0 0 0 0,0 1 0 0 0,0-1 1 0 0,0 0-1 0 0,0 0 0 0 0,0 0 0 0 0,-1 15 3 0 0,1-11 4 0 0,-6 27 111 0 0,-1 18 121 0 0,-20 321 519 0 0,-20 20-416 0 0,35-315-226 0 0,-20 61 194 0 0,3-17 236 0 0,26-101-444 0 0,0-1 0 0 0,-1 1 0 0 0,-1-1 0 0 0,-1 0 0 0 0,0 0 0 0 0,-2-1 0 0 0,-9 17 0 0 0,8-18 15 0 0,7-11-91 0 0,0-1 0 0 0,0 1 0 0 0,-1-1 0 0 0,-5 7 1 0 0,7-9-22 0 0,-1 0 0 0 0,1 0 0 0 0,-1 0 0 0 0,1 0 0 0 0,-1 0 0 0 0,1-1 0 0 0,-1 1 0 0 0,1-1 0 0 0,-1 1 0 0 0,0-1 0 0 0,1 1 0 0 0,-1-1 0 0 0,0 0 0 0 0,1 0 0 0 0,-4 0 0 0 0,4 0-15 0 0,0 0-1 0 0,0 0 1 0 0,0 0-1 0 0,0 0 0 0 0,-1 0 1 0 0,1-1-1 0 0,0 1 1 0 0,0-1-1 0 0,0 1 1 0 0,0 0-1 0 0,0-1 1 0 0,0 0-1 0 0,0 1 0 0 0,0-1 1 0 0,1 0-1 0 0,-1 1 1 0 0,0-1-1 0 0,0 0 1 0 0,0 0-1 0 0,0-1 0 0 0,-12-22-570 0 0,6 7 367 0 0,-31-61-1734 0 0,19 27 249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9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0 3224 0 0,'0'2'240'0'0,"-17"47"549"0"0,11-36 978 0 0,1 1 1 0 0,1 0 0 0 0,0 1 0 0 0,-3 24 0 0 0,5 14 2025 0 0,-1 22-2197 0 0,-10 86 188 0 0,6-36-751 0 0,0-3-438 0 0,7-110-556 0 0,-1 0 0 0 0,0 1 0 0 0,0-1 1 0 0,-1 0-1 0 0,-1 0 0 0 0,-4 15 0 0 0,6-23-38 0 0,0 1 0 0 0,0 0 0 0 0,1 0 0 0 0,-1-1-1 0 0,1 1 1 0 0,1 7 0 0 0,-1-8-11 0 0,1 0 0 0 0,-1 1-1 0 0,0-1 1 0 0,-1 0 0 0 0,1 0 0 0 0,-1 0 0 0 0,-1 5-1 0 0,2-9-7 0 0,0 0 0 0 0,0 1-1 0 0,0-1 1 0 0,0 0-1 0 0,0 1 1 0 0,0-1 0 0 0,0 0-1 0 0,0 0 1 0 0,0 1-1 0 0,0-1 1 0 0,0 0 0 0 0,0 1-1 0 0,0-1 1 0 0,0 0-1 0 0,0 0 1 0 0,1 1 0 0 0,-1-1-1 0 0,0 0 1 0 0,0 1-1 0 0,0-1 1 0 0,0 0 0 0 0,1 0-1 0 0,-1 1 1 0 0,0-1-1 0 0,0 0 1 0 0,0 0 0 0 0,1 0-1 0 0,-1 1 1 0 0,0-1-1 0 0,0 0 1 0 0,1 0 0 0 0,-1 0-1 0 0,0 0 1 0 0,0 0-1 0 0,1 0 1 0 0,-1 1 0 0 0,0-1-1 0 0,1 0 1 0 0,-1 0-1 0 0,0 0 1 0 0,1 0 0 0 0,-1 0-1 0 0,0 0 1 0 0,0 0 0 0 0,1 0-1 0 0,-1 0 1 0 0,0 0-1 0 0,1 0 1 0 0,-1-1 0 0 0,0 1-1 0 0,2 0-125 0 0,-1 0-1 0 0,0 0 0 0 0,0 0 1 0 0,0 0-1 0 0,0 0 0 0 0,0-1 1 0 0,0 1-1 0 0,0 0 0 0 0,0-1 1 0 0,0 1-1 0 0,0 0 0 0 0,1-2 1 0 0,0-6-2176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9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64 10592 0 0,'1'-5'316'0'0,"-1"4"-270"0"0,0 0 1 0 0,1 0-1 0 0,-1 0 0 0 0,0 0 1 0 0,0 0-1 0 0,1 0 0 0 0,-1 0 1 0 0,0 1-1 0 0,1-1 0 0 0,-1 0 1 0 0,1 0-1 0 0,-1 0 0 0 0,1 1 1 0 0,0-1-1 0 0,-1 0 0 0 0,2 0 1 0 0,-1 0-17 0 0,-1 1 1 0 0,1-1 0 0 0,-1 1 0 0 0,1-1 0 0 0,-1 1 0 0 0,1-1-1 0 0,-1 0 1 0 0,0 1 0 0 0,1-1 0 0 0,-1 0 0 0 0,0 1 0 0 0,1-1-1 0 0,-1 0 1 0 0,0 1 0 0 0,0-1 0 0 0,0 0 0 0 0,0 1-1 0 0,1-1 1 0 0,-1 0 0 0 0,0 1 0 0 0,0-1 0 0 0,-1 0 0 0 0,1 0-1 0 0,0 1 1 0 0,0-1 0 0 0,0 0 0 0 0,0 1 0 0 0,0-1 0 0 0,-1 0-1 0 0,1 1 1 0 0,0-1 0 0 0,-1 1 0 0 0,1-1 0 0 0,0 0-1 0 0,-1 1 1 0 0,1-1 0 0 0,-1 1 0 0 0,1-1 0 0 0,-2 0 0 0 0,0-2 390 0 0,2 3-366 0 0,0 0 0 0 0,0-1 0 0 0,0 1 0 0 0,0 0 0 0 0,0 0 0 0 0,0 0 0 0 0,0 0 0 0 0,-1-1-1 0 0,1 1 1 0 0,0 0 0 0 0,0 0 0 0 0,0 0 0 0 0,0 0 0 0 0,0 0 0 0 0,0-1 0 0 0,0 1 0 0 0,0 0 0 0 0,0 0 0 0 0,0 0 0 0 0,0 0-1 0 0,1-1 1 0 0,-1 1 0 0 0,0 0 0 0 0,0 0 0 0 0,0 0 0 0 0,1-1 439 0 0,-1 1-439 0 0,0-1 0 0 0,0 1 0 0 0,0 0 0 0 0,0 0 0 0 0,1 0 0 0 0,-1 0 0 0 0,0 0-1 0 0,0 0 1 0 0,0 0 0 0 0,0 0 0 0 0,0 0 0 0 0,1 0 0 0 0,-1 0 0 0 0,0 0 0 0 0,0 0 0 0 0,0 0 0 0 0,0 0 0 0 0,1 0 0 0 0,-1 0-1 0 0,15-1 1645 0 0,-4 1 77 0 0,-5-2-1347 0 0,1 0 0 0 0,-1 1 0 0 0,1 0 0 0 0,11 0 0 0 0,-15 1-367 0 0,-1 0 0 0 0,0 1 0 0 0,1-1 1 0 0,-1 1-1 0 0,0-1 0 0 0,1 1 0 0 0,-1 0 0 0 0,0 0 1 0 0,0 0-1 0 0,0 0 0 0 0,0 1 0 0 0,0-1 1 0 0,0 0-1 0 0,0 1 0 0 0,0-1 0 0 0,2 4 0 0 0,-2-3-8 0 0,-1-1-1 0 0,1 0 0 0 0,-1 0 1 0 0,1 0-1 0 0,0 0 0 0 0,0-1 1 0 0,-1 1-1 0 0,1 0 0 0 0,4 0 1 0 0,-5-1-41 0 0,0 0-1 0 0,0 0 1 0 0,0 1 0 0 0,0-1 0 0 0,-1 0 0 0 0,1 0 0 0 0,0 1-1 0 0,0-1 1 0 0,0 0 0 0 0,0 1 0 0 0,0-1 0 0 0,0 1 0 0 0,-1-1-1 0 0,1 1 1 0 0,0-1 0 0 0,0 1 0 0 0,-1 0 0 0 0,1-1 0 0 0,0 1 0 0 0,-1 0-1 0 0,1 0 1 0 0,-1-1 0 0 0,1 1 0 0 0,-1 0 0 0 0,1 0 0 0 0,-1 0-1 0 0,0 0 1 0 0,1 0 0 0 0,-1 1 0 0 0,0 8 130 0 0,-1-1 0 0 0,-1 0 0 0 0,0 0 0 0 0,0 1 0 0 0,-1-2 0 0 0,-4 12 0 0 0,3-14-50 0 0,0 1 0 0 0,0-1 0 0 0,0-1 0 0 0,-9 11 0 0 0,-9 11 90 0 0,16-16-114 0 0,0 0 0 0 0,1-1 0 0 0,-3 14 0 0 0,4-12-87 0 0,-1-2 0 0 0,1 1 0 0 0,-10 15 0 0 0,2-10-40 0 0,8-12 41 0 0,1 0-1 0 0,0 0 1 0 0,0 0 0 0 0,0 0-1 0 0,1 1 1 0 0,-4 6-1 0 0,1 5 6 0 0,3-10 4 0 0,1-1 1 0 0,-1 0-1 0 0,0 0 0 0 0,0 0 0 0 0,-1 0 0 0 0,0 0 0 0 0,0 0 0 0 0,-6 8 1 0 0,-2-1-1243 0 0,-19 15 0 0 0,22-19-120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9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23 325 17791 0 0,'0'0'1374'0'0,"2"0"-886"0"0,0 0-452 0 0,1 0 0 0 0,-1-1 0 0 0,0 1 0 0 0,0-1 0 0 0,0 0 0 0 0,0 1 0 0 0,0-1 0 0 0,0 0 0 0 0,0 0 0 0 0,3-2 0 0 0,22-18 960 0 0,-3 4-596 0 0,-21 14-399 0 0,-1 1 0 0 0,1 0 0 0 0,0-1 0 0 0,-1 0 0 0 0,0 0 0 0 0,0 0 0 0 0,0 0 1 0 0,0 0-1 0 0,2-4 0 0 0,12-16-2 0 0,-14 20 3 0 0,1-1 0 0 0,-1 1-1 0 0,0-1 1 0 0,0 0-1 0 0,0 1 1 0 0,0-1-1 0 0,-1 0 1 0 0,1 0 0 0 0,0-6-1 0 0,0 1 43 0 0,0 0 0 0 0,-1 0 0 0 0,0-12 0 0 0,-1 17-29 0 0,-1 0 0 0 0,1 1 0 0 0,-1-1-1 0 0,0 0 1 0 0,-3-7 0 0 0,3 8-7 0 0,0-1 1 0 0,0 0-1 0 0,0 1 0 0 0,0-1 1 0 0,0-7-1 0 0,1 8-16 0 0,0 0 1 0 0,-1 0-1 0 0,1 0 0 0 0,-1 0 1 0 0,0 0-1 0 0,0 0 1 0 0,0 0-1 0 0,0 0 0 0 0,0 1 1 0 0,0-1-1 0 0,-1 0 0 0 0,-2-3 1 0 0,1 0-65 0 0,2 5 10 0 0,-5-8 278 0 0,4 7-205 0 0,-9-10 168 0 0,11 12-179 0 0,-1 0 1 0 0,1-1-1 0 0,0 1 0 0 0,-1 0 0 0 0,1 0 1 0 0,0 0-1 0 0,-1 0 0 0 0,1 0 0 0 0,0 0 0 0 0,-1 0 1 0 0,1 0-1 0 0,0-1 0 0 0,-1 1 0 0 0,1 0 1 0 0,0 1-1 0 0,-1-1 0 0 0,1 0 0 0 0,-1 0 0 0 0,1 0 1 0 0,0 0-1 0 0,-1 0 0 0 0,1 0 0 0 0,0 0 1 0 0,-1 0-1 0 0,1 1 0 0 0,0-1 0 0 0,-1 0 0 0 0,1 0 1 0 0,0 0-1 0 0,0 1 0 0 0,-1-1 0 0 0,1 0 0 0 0,0 0 1 0 0,0 1-1 0 0,-1-1 0 0 0,1 0 0 0 0,0 0 1 0 0,0 1-1 0 0,0-1 0 0 0,0 0 0 0 0,-1 1 0 0 0,1 0 1 0 0,-19 33 201 0 0,2 2 1 0 0,-13 38 0 0 0,16-35 215 0 0,9-28-339 0 0,1 1 0 0 0,0 0 0 0 0,1 0 0 0 0,0 0 0 0 0,1 0 0 0 0,0 0 0 0 0,1 1 0 0 0,0 14 0 0 0,10 76 638 0 0,-8-94-631 0 0,0 0 1 0 0,1-1-1 0 0,0 1 0 0 0,0 0 0 0 0,0-1 0 0 0,1 1 0 0 0,1-1 0 0 0,0 0 1 0 0,0 0-1 0 0,0 0 0 0 0,1-1 0 0 0,9 12 0 0 0,22 37 349 0 0,-35-55-429 0 0,0 0 1 0 0,0 0-1 0 0,0 0 0 0 0,0 0 1 0 0,0 0-1 0 0,0 0 1 0 0,0 0-1 0 0,0-1 0 0 0,0 1 1 0 0,0 0-1 0 0,1-1 0 0 0,-1 1 1 0 0,0 0-1 0 0,0-1 1 0 0,1 0-1 0 0,-1 1 0 0 0,0-1 1 0 0,1 0-1 0 0,-1 0 0 0 0,0 0 1 0 0,1 0-1 0 0,-1 0 1 0 0,1 0-1 0 0,-1 0 0 0 0,3-1 1 0 0,1 0 11 0 0,0-1-1 0 0,0 0 1 0 0,0 0 0 0 0,-1 0 0 0 0,7-4 0 0 0,-2 0-4 0 0,28-14-662 0 0,-1-1 1 0 0,52-41 0 0 0,-52 31-813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21 12896 0 0,'0'-16'802'0'0,"0"11"-36"0"0,0 12 480 0 0,-2 17 1002 0 0,0 5 2575 0 0,6-8-5173 0 0,-2-15-856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9 11520 0 0,'-10'5'9847'0'0,"20"-5"-10231"0"0,3-5-192 0 0,0-3-32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49:09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1 255 5064 0 0,'23'3'13789'0'0,"35"-15"-10456"0"0,-11 6-3158 0 0,-27 3-72 0 0,36-2 0 0 0,-8 0-119 0 0,-48 5-73 0 0,19-3-1638 0 0,-16 3 1412 0 0</inkml:trace>
  <inkml:trace contextRef="#ctx0" brushRef="#br0" timeOffset="1">117 14 11000 0 0,'3'-3'-927'0'0,"10"-7"5443"0"0,-12 10-4420 0 0,-1 0 0 0 0,0 0 0 0 0,0 0 0 0 0,1 0 0 0 0,-1 0 0 0 0,0 0 0 0 0,1 0 0 0 0,-1 0 0 0 0,0 0 0 0 0,0 0 0 0 0,1 0 0 0 0,-1 0 0 0 0,0 0 0 0 0,1 0 0 0 0,-1 0 0 0 0,0 0 0 0 0,0 0 0 0 0,1 0 0 0 0,-1 0 0 0 0,0 0 0 0 0,2 2 768 0 0,-2-2-768 0 0,1 1 0 0 0,-1-1 0 0 0,0 0 0 0 0,0 0 0 0 0,0 1 0 0 0,0-1 0 0 0,0 0 0 0 0,0 0 0 0 0,0 1 0 0 0,1-1 0 0 0,-1 0 0 0 0,0 1 0 0 0,0-1 0 0 0,0 0 0 0 0,0 1 0 0 0,0 1 23 0 0,0 0 0 0 0,0 0 0 0 0,0 1 0 0 0,0-1 0 0 0,-1 0 0 0 0,1 0 0 0 0,-1 0 0 0 0,1 0 0 0 0,-1 0 0 0 0,0 0 1 0 0,1 0-1 0 0,-1 0 0 0 0,-2 2 0 0 0,2-1-49 0 0,0 0-1 0 0,0 0 1 0 0,0-1 0 0 0,0 1 0 0 0,0 0-1 0 0,0 0 1 0 0,0 5 0 0 0,2 6 161 0 0,0-11-186 0 0,-1 0 0 0 0,1 0-1 0 0,-1-1 1 0 0,0 1 0 0 0,0 0 0 0 0,0 0 0 0 0,-1-1 0 0 0,1 1 0 0 0,-2 4 0 0 0,-4 8 104 0 0,4-11-112 0 0,0-1-1 0 0,1 1 1 0 0,-1 0 0 0 0,1-1 0 0 0,0 1 0 0 0,0 0-1 0 0,0 0 1 0 0,0 6 0 0 0,2 3 158 0 0,4 24-1 0 0,-3-26-65 0 0,-1 0 0 0 0,0 1 0 0 0,0 14 0 0 0,-2-21-83 0 0,1 0 0 0 0,0 0 0 0 0,0 0-1 0 0,0 0 1 0 0,0 0 0 0 0,1 0 0 0 0,0 0 0 0 0,0 0-1 0 0,0-1 1 0 0,1 1 0 0 0,0 0 0 0 0,-1-1-1 0 0,2 1 1 0 0,4 7 0 0 0,-5-7 10 0 0,1 0 1 0 0,-1 0-1 0 0,0 0 1 0 0,0 0-1 0 0,-1 0 1 0 0,3 10-1 0 0,-4-10-22 0 0,2 1 0 0 0,-1-1 1 0 0,0 0-1 0 0,1 0 0 0 0,0 0 0 0 0,0 0 0 0 0,4 5 0 0 0,-2-4-18 0 0,0 1 0 0 0,1-1 1 0 0,0 1-1 0 0,1-2 0 0 0,-1 1 1 0 0,7 5-1 0 0,-9-9-22 0 0,-1-1 0 0 0,1 1 0 0 0,0-1 1 0 0,-1 0-1 0 0,1 1 0 0 0,0-1 0 0 0,0-1 0 0 0,0 1 0 0 0,-1 0 1 0 0,1-1-1 0 0,0 1 0 0 0,0-1 0 0 0,0 0 0 0 0,0 0 0 0 0,0 0 1 0 0,0 0-1 0 0,0-1 0 0 0,0 1 0 0 0,4-2 0 0 0,-3 1-264 0 0,1-1-1 0 0,-1 0 1 0 0,1 0-1 0 0,-1 0 0 0 0,0 0 1 0 0,0-1-1 0 0,0 1 1 0 0,0-1-1 0 0,0 0 1 0 0,-1 0-1 0 0,1-1 1 0 0,2-3-1 0 0,14-12-7435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 15664 0 0,'0'1'718'0'0,"3"15"196"0"0,-3-14-906 0 0,1 0 0 0 0,-1 0 0 0 0,1 1 0 0 0,-1-1 0 0 0,0 0 0 0 0,0 1 0 0 0,-1 3-1 0 0,-1 11-3 0 0,1-9 232 0 0,0-1 0 0 0,-1 0-1 0 0,-4 14 1 0 0,3-13 50 0 0,1 1-1 0 0,0-1 1 0 0,1 1 0 0 0,-1 14-1 0 0,-1 6 212 0 0,-1-4 15 0 0,-2 7-286 0 0,-2 60 0 0 0,8-90-334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17503 0 0,'0'0'1560'0'0,"5"7"-1248"0"0,3 12-248 0 0,-3-2-64 0 0,8-9 0 0 0,-4-5 0 0 0,1-3 0 0 0,3 0 0 0 0,0 0-808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9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1 4144 0 0,'0'0'319'0'0,"0"2"-210"0"0,-1 5 165 0 0,0 0 0 0 0,0 0 0 0 0,-1 0 1 0 0,-2 9-1 0 0,-5 17 3132 0 0,-13 66 3730 0 0,10-48-5868 0 0,7-35-458 0 0,-3 27 0 0 0,6-34-704 0 0,0-1 1712 0 0,2-8-1786 0 0,1 1 0 0 0,-1-1 0 0 0,0 0 0 0 0,0 0 0 0 0,1 0 0 0 0,-1 0 0 0 0,0 0 0 0 0,0 0 1 0 0,0 0-1 0 0,1 0 0 0 0,-1 0 0 0 0,0 0 0 0 0,0-1 0 0 0,1 1 0 0 0,-1 0 0 0 0,0 0 0 0 0,0 0 0 0 0,0 0 0 0 0,1 0 0 0 0,-1 0 0 0 0,0 0 0 0 0,0-1 1 0 0,0 1-1 0 0,0 0 0 0 0,1 0 0 0 0,-1 0 0 0 0,0 0 0 0 0,0-1 0 0 0,0 1 0 0 0,0 0 0 0 0,0 0 0 0 0,0 0 0 0 0,1-1 0 0 0,18-19 248 0 0,0-1 0 0 0,18-27-1 0 0,-20 25-254 0 0,-13 18 24 0 0,-1 0-1 0 0,0 0 1 0 0,3-9 0 0 0,9-14 14 0 0,-9 19-116 0 0,-5 8 44 0 0,-1 0-1 0 0,1-1 0 0 0,-1 1 0 0 0,1 0 0 0 0,0 0 1 0 0,0-1-1 0 0,0 1 0 0 0,0 0 0 0 0,0 0 0 0 0,0 0 1 0 0,0 0-1 0 0,0 0 0 0 0,0 0 0 0 0,0 1 1 0 0,0-1-1 0 0,1 0 0 0 0,-1 1 0 0 0,0-1 0 0 0,3 0 1 0 0,3-1 6 0 0,0 1 0 0 0,0-1 1 0 0,0 0-1 0 0,9-5 0 0 0,-3 4 3 0 0,-9 6 0 0 0,-3-1 0 0 0,2 1 13 0 0,0 0-1 0 0,-1 0 0 0 0,1 1 1 0 0,-1-1-1 0 0,0 1 0 0 0,0 0 1 0 0,0-1-1 0 0,0 1 0 0 0,-1 0 1 0 0,1 0-1 0 0,-1 0 0 0 0,0 0 1 0 0,0 5-1 0 0,1 8 57 0 0,0 33 0 0 0,-2-48-68 0 0,1 18-1 0 0,0-16-6 0 0,1-3-4 0 0,-1 1-80 0 0,-1 0-62 0 0,4 8-1489 0 0</inkml:trace>
  <inkml:trace contextRef="#ctx0" brushRef="#br0" timeOffset="1">326 155 7832 0 0,'2'1'12350'0'0,"-1"1"-12185"0"0,0-1 0 0 0,1 0 0 0 0,-1 1 0 0 0,1-1 0 0 0,-1 0 0 0 0,1 0 0 0 0,-1 0 0 0 0,1 0 0 0 0,0 0 0 0 0,-1 0 0 0 0,1-1 0 0 0,0 1 0 0 0,0-1 0 0 0,0 1 0 0 0,0-1 0 0 0,-1 1 0 0 0,1-1 0 0 0,0 0 0 0 0,0 0 0 0 0,0 0 0 0 0,0 0 0 0 0,0 0 0 0 0,3-2 0 0 0,44-2 330 0 0,-35 4-470 0 0,-1-1-1 0 0,25-6 1 0 0,37-13-889 0 0,-74 20 793 0 0,0 0 0 0 0,-1 0-1 0 0,1 0 1 0 0,0 0 0 0 0,-1-1 0 0 0,1 1-1 0 0,-1 0 1 0 0,1 0 0 0 0,0-1-1 0 0,-1 1 1 0 0,1 0 0 0 0,-1 0 0 0 0,1-1-1 0 0,-1 1 1 0 0,1-1 0 0 0,-1 1-1 0 0,1-1 1 0 0,-1 1 0 0 0,1-1 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9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9 4608 0 0,'6'-9'13234'0'0,"-5"15"-12782"0"0,-1 0-1 0 0,0 0 1 0 0,0 12 0 0 0,-1-1-32 0 0,-9 313 5457 0 0,10-303-5491 0 0,0 1 1 0 0,2 0-1 0 0,9 48 0 0 0,-11-74-380 0 0,1 0 0 0 0,-1 0-1 0 0,1 0 1 0 0,-1-1 0 0 0,1 1 0 0 0,0 0-1 0 0,0 0 1 0 0,0-1 0 0 0,0 1 0 0 0,0-1-1 0 0,0 1 1 0 0,0-1 0 0 0,0 1 0 0 0,1-1-1 0 0,-1 0 1 0 0,0 0 0 0 0,1 1 0 0 0,-1-1-1 0 0,1 0 1 0 0,0 0 0 0 0,-1 0 0 0 0,1-1-1 0 0,0 1 1 0 0,-1 0 0 0 0,1-1 0 0 0,0 1-1 0 0,0-1 1 0 0,0 1 0 0 0,0-1 0 0 0,-1 0-1 0 0,1 0 1 0 0,0 0 0 0 0,0 0 0 0 0,0 0-1 0 0,3-1 1 0 0,3 0 12 0 0,-1-1-1 0 0,1 0 1 0 0,-1 0 0 0 0,1 0-1 0 0,-1-1 1 0 0,0-1 0 0 0,10-5-1 0 0,11-8-1117 0 0,46-40-1 0 0,-40 25-162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9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48 18975 0 0,'-3'10'290'0'0,"2"-8"-111"0"0,0 0 0 0 0,1 1-1 0 0,-1-1 1 0 0,0 0 0 0 0,1 0 0 0 0,0 0 0 0 0,-1 5-1 0 0,2-8-162 0 0,-1 1 0 0 0,0 0 0 0 0,1-1 0 0 0,-1 1-1 0 0,1 0 1 0 0,-1 0 0 0 0,0-1 0 0 0,1 1-1 0 0,-1 0 1 0 0,1 0 0 0 0,-1 0 0 0 0,1 0 0 0 0,-1-1-1 0 0,1 1 1 0 0,-1 0 0 0 0,1 0 0 0 0,-1 0-1 0 0,1 0 1 0 0,-1 0 0 0 0,2 0 0 0 0,7 0 112 0 0,72-23 583 0 0,5 4 587 0 0,-33 6-1151 0 0,-37 11-117 0 0,0 0 0 0 0,1 1 0 0 0,24 1 1 0 0,-26 1-250 0 0,0-1 0 0 0,0 0 0 0 0,0-2 1 0 0,20-3-1 0 0,6-3-3089 0 0,-23 7-3706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9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 8 6912 0 0,'-1'0'53'0'0,"0"0"0"0"0,0 0 0 0 0,0 0 1 0 0,1 0-1 0 0,-1-1 0 0 0,0 1 0 0 0,0 0 1 0 0,1 0-1 0 0,-1-1 0 0 0,0 1 0 0 0,1-1 1 0 0,-1 1-1 0 0,0-1 0 0 0,0 1-41 0 0,1-1 0 0 0,0 1-1 0 0,-1 0 1 0 0,1-1 0 0 0,-1 1 0 0 0,1 0 0 0 0,0 0-1 0 0,-1 0 1 0 0,1-1 0 0 0,-1 1 0 0 0,1 0 0 0 0,0 0 0 0 0,-1 0-1 0 0,1 0 1 0 0,-1 0 0 0 0,1 0 0 0 0,-1 0 0 0 0,1 0-1 0 0,-1 0 1 0 0,1 0 0 0 0,0 0 0 0 0,-1 0 0 0 0,1 0-1 0 0,-1 0 1 0 0,1 0 0 0 0,-1 0 0 0 0,-2 2 651 0 0,1-1 0 0 0,-1 1 0 0 0,1-1 1 0 0,0 1-1 0 0,0 0 0 0 0,0 0 0 0 0,0 0 1 0 0,0 0-1 0 0,0 0 0 0 0,-2 2 0 0 0,1 1 1 0 0,0 0 0 0 0,0 0 0 0 0,1 1 0 0 0,-3 7 0 0 0,-1 5-76 0 0,2 1 0 0 0,-3 19 1 0 0,4-21 157 0 0,-20 198 1406 0 0,22-195-2015 0 0,2 29-1 0 0,0-21 72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9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0 455 22055 0 0,'4'-1'182'0'0,"1"1"0"0"0,-1-1 0 0 0,0-1 0 0 0,-1 1 1 0 0,1-1-1 0 0,0 1 0 0 0,0-1 0 0 0,-1 0 0 0 0,1 0 0 0 0,-1-1 0 0 0,1 1 0 0 0,2-4 0 0 0,14-8-301 0 0,2 1-337 0 0,23-20-1 0 0,8-6-798 0 0,-44 32 989 0 0,-1 0 1 0 0,1-1-1 0 0,-2 0 0 0 0,1 0 0 0 0,-1-1 0 0 0,-1 0 0 0 0,8-12 0 0 0,2-3-248 0 0,1 1 101 0 0,-7 10 39 0 0,0-1 0 0 0,-1 0 0 0 0,7-15 0 0 0,-11 18 285 0 0,-3 5 67 0 0,1-1-1 0 0,0 1 1 0 0,0 0-1 0 0,1 0 1 0 0,-1 1 0 0 0,1-1-1 0 0,0 1 1 0 0,6-6-1 0 0,8-9-65 0 0,-1 1 3361 0 0,-12 29-2607 0 0,-3-2-632 0 0,0 0 1 0 0,0 1-1 0 0,-1-1 1 0 0,0 0-1 0 0,0 0 1 0 0,-1 0-1 0 0,-1 13 1 0 0,1-4-25 0 0,-4 20 84 0 0,2-30-15 0 0,1 0 0 0 0,1 0 0 0 0,-1-1-1 0 0,1 14 1 0 0,1-18-59 0 0,0 16-144 0 0,-1-17 127 0 0,0 0 0 0 0,0-1 1 0 0,0 1-1 0 0,0 0 1 0 0,0 0-1 0 0,0-1 1 0 0,-1 1-1 0 0,1 0 0 0 0,0-1 1 0 0,0 1-1 0 0,-1 0 1 0 0,1-1-1 0 0,0 1 1 0 0,-1 0-1 0 0,1-1 0 0 0,-1 1 1 0 0,1 0-1 0 0,-1-1 1 0 0,1 1-1 0 0,-1-1 1 0 0,0 1-1 0 0,15-6-195 0 0,-11 4 170 0 0,0 0 1 0 0,-1 0 0 0 0,1-1 0 0 0,0 1-1 0 0,-1-1 1 0 0,1 1 0 0 0,4-4-1 0 0,-4 1 20 0 0,1 1-1 0 0,0 0 0 0 0,0 0 1 0 0,0 0-1 0 0,5-2 0 0 0,-7 3-19 0 0,1 0 0 0 0,0 0 0 0 0,-1 0 0 0 0,1 0 0 0 0,-1-1 0 0 0,0 1 0 0 0,0-1 0 0 0,0 1 0 0 0,0-1 0 0 0,0 0 0 0 0,-1 0 0 0 0,2-3 0 0 0,15-40-110 0 0,-17 43 126 0 0,7-20-50 0 0,10-23 0 0 0,-16 40 56 0 0,5-12 0 0 0,-6 14 0 0 0,7-12 0 0 0,0 6 0 0 0,-8 10 0 0 0,1-1 0 0 0,-1 1 0 0 0,0 0 0 0 0,0-1 0 0 0,1 1 0 0 0,-1-1 0 0 0,0 1 0 0 0,1 0 0 0 0,-1 0 0 0 0,0-1 0 0 0,1 1 0 0 0,-1 0 0 0 0,0 0 0 0 0,1-1 0 0 0,-1 1 0 0 0,1 0 0 0 0,-1 0 0 0 0,1 0 0 0 0,0-1 0 0 0,3 6 0 0 0,-2 8 0 0 0,-4 26 16 0 0,-2 1 0 0 0,-10 44-1 0 0,6-42 17 0 0,-53 194 216 0 0,34-146-77 0 0,-2 9 55 0 0,-32 126 474 0 0,56-199-919 0 0,-4 19 28 0 0,8-14-5713 0 0,4-14-1005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9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 1 6912 0 0,'-1'2'314'0'0,"-6"15"49"0"0,0 2-127 0 0,-10 39-1 0 0,-17 78 9013 0 0,-3 19-5625 0 0,6 81-2461 0 0,29-218-1197 0 0,2 0 0 0 0,0 1 1 0 0,0-1-1 0 0,7 35 0 0 0,-5-49 363 0 0,-1-1-1124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183 33 3224 0 0,'16'-30'18805'0'0,"-14"29"-18331"0"0,11 0-2030 0 0,-2 1 1920 0 0,-9 0-275 0 0,1 0 0 0 0,0-1 0 0 0,-1 1-1 0 0,1 0 1 0 0,-1 1 0 0 0,1-1 0 0 0,0 0 0 0 0,-1 1 0 0 0,1-1 0 0 0,-1 1 0 0 0,1 0 0 0 0,-1 0 0 0 0,0 0 0 0 0,1 0 0 0 0,-1 0-1 0 0,0 1 1 0 0,3 1 0 0 0,20 17 617 0 0,-21-17-658 0 0,1 0-1 0 0,-1 1 1 0 0,0-1-1 0 0,0 1 1 0 0,0 0 0 0 0,0 0-1 0 0,-1 0 1 0 0,1 0-1 0 0,-1 1 1 0 0,0-1-1 0 0,-1 1 1 0 0,4 8-1 0 0,-5-12-45 0 0,6 26 24 0 0,-6-26-18 0 0,-1 0 0 0 0,0 0 0 0 0,0 1-1 0 0,0-1 1 0 0,1 0 0 0 0,-1 0 0 0 0,0 1 0 0 0,0-1 0 0 0,-1 0 0 0 0,1 0 0 0 0,0 1 0 0 0,0-1 0 0 0,-1 0 0 0 0,1 0 0 0 0,0 0 0 0 0,-1 0 0 0 0,1 1 0 0 0,-1-1 0 0 0,-1 2 0 0 0,-7 6 26 0 0,0 1 1 0 0,0 0-1 0 0,-7 13 0 0 0,6-10-38 0 0,-17 20 0 0 0,-7 1-427 0 0,0-2 0 0 0,-69 48 0 0 0,22-24-4389 0 0,63-44-2034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1 299 14800 0 0,'0'0'1342'0'0,"1"3"-1103"0"0,6 6-210 0 0,11 14 65 0 0,-17-22-33 0 0,-1-1 1 0 0,1 1-1 0 0,0-1 1 0 0,-1 1-1 0 0,1-1 1 0 0,0 0 0 0 0,0 1-1 0 0,-1-1 1 0 0,1 0-1 0 0,0 0 1 0 0,0 0 0 0 0,0 1-1 0 0,-1-1 1 0 0,3 0-1 0 0,2 1 169 0 0,-3-1-177 0 0,0 1 0 0 0,-1 0 0 0 0,1-1 0 0 0,0 1 0 0 0,-1-1 0 0 0,1 0 0 0 0,0 1 0 0 0,0-1 1 0 0,0 0-1 0 0,-1 0 0 0 0,1 0 0 0 0,0 0 0 0 0,0-1 0 0 0,0 1 0 0 0,-1 0 0 0 0,1-1 0 0 0,0 1 0 0 0,0-1 0 0 0,-1 0 0 0 0,1 1 1 0 0,-1-1-1 0 0,1 0 0 0 0,0 0 0 0 0,-1 0 0 0 0,0 0 0 0 0,1-1 0 0 0,-1 1 0 0 0,0 0 0 0 0,1 0 0 0 0,-1-1 0 0 0,1-1 0 0 0,3-2 60 0 0,0 1 0 0 0,0-1 0 0 0,0 1-1 0 0,8-5 1 0 0,-8 7-62 0 0,-1-1 0 0 0,1 0 0 0 0,-1-1 0 0 0,0 1-1 0 0,0 0 1 0 0,-1-1 0 0 0,7-8 0 0 0,5-10 39 0 0,-8 13-64 0 0,-1 0-1 0 0,0-1 1 0 0,0 0-1 0 0,-1 0 0 0 0,-1-1 1 0 0,4-10-1 0 0,-6 15 15 0 0,0 0 0 0 0,0 0-1 0 0,-1 0 1 0 0,0 0 0 0 0,0 0 0 0 0,-1 0-1 0 0,0 0 1 0 0,0 0 0 0 0,0-1 0 0 0,-1 1 0 0 0,-2-10-1 0 0,-1-7 196 0 0,4 20-240 0 0,-1 0 1 0 0,1 0-1 0 0,-1-1 1 0 0,1 1-1 0 0,-1 0 0 0 0,0 0 1 0 0,-1-1-1 0 0,1 1 1 0 0,0 0-1 0 0,-3-4 0 0 0,1 4-106 0 0,-10-9-56 0 0,12 12 168 0 0,0-1-1 0 0,1 1 1 0 0,-1 0 0 0 0,0 0-1 0 0,0 0 1 0 0,1 0 0 0 0,-1 0-1 0 0,0 0 1 0 0,1 0-1 0 0,-1 0 1 0 0,0 0 0 0 0,0 0-1 0 0,1 0 1 0 0,-1 1-1 0 0,0-1 1 0 0,1 0 0 0 0,-1 0-1 0 0,0 1 1 0 0,1-1 0 0 0,-1 0-1 0 0,0 1 1 0 0,0 0-1 0 0,-3 2 7 0 0,0 0 0 0 0,0 0 0 0 0,1 1 0 0 0,-1 0 0 0 0,1-1 0 0 0,-5 8 0 0 0,-7 9 27 0 0,8-12 30 0 0,0 1 0 0 0,1 0-1 0 0,0 0 1 0 0,1 0 0 0 0,-6 13 0 0 0,-17 53 456 0 0,20-50-368 0 0,4-11-12 0 0,0 0 0 0 0,1 1 0 0 0,0 0 0 0 0,-1 27 0 0 0,4-34-16 0 0,0 1 0 0 0,0-1 1 0 0,1 0-1 0 0,0 0 0 0 0,1 0 1 0 0,-1 0-1 0 0,2 0 0 0 0,-1 0 1 0 0,1 0-1 0 0,6 11 1 0 0,-6-15-72 0 0,-1-1 0 0 0,2 1-1 0 0,-1-1 1 0 0,0 0 0 0 0,0 0 0 0 0,1 0 0 0 0,0 0 0 0 0,0-1 0 0 0,0 1 0 0 0,0-1 0 0 0,0 0 0 0 0,0 0 0 0 0,5 1 0 0 0,5 1 90 0 0,-1 0 1 0 0,1-1-1 0 0,14 2 0 0 0,-22-4-205 0 0,0-1-1 0 0,0 0 1 0 0,-1 0-1 0 0,1 0 1 0 0,0-1-1 0 0,0 0 1 0 0,0 0-1 0 0,0-1 0 0 0,6-2 1 0 0,4-2-538 0 0,26-17 0 0 0,-29 16 355 0 0,20-13-909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49:15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14280 0 0,'0'0'4583'0'0,"7"11"-3495"0"0,1-1-688 0 0,-5-1-136 0 0,6-4-24 0 0,-2 0-8 0 0,-3 2-232 0 0,3-3-96 0 0,5 2 8 0 0,2 1-5495 0 0,6-3-1105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9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0 17999 0 0,'-5'23'1760'0'0,"2"-26"-1568"0"0,-2 0-192 0 0,0-2 1064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9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1 5064 0 0,'0'0'448'0'0,"-8"11"-352"0"0,-2-3-96 0 0,2-16 2656 0 0,0 13 512 0 0,-2 7 96 0 0,2-4 31 0 0,3 0 41 0 0,15-8-3832 0 0,-2 0 128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604 39 16184 0 0,'-4'-4'215'0'0,"0"0"0"0"0,0-1 0 0 0,0 1 0 0 0,-1 1 0 0 0,1-1 1 0 0,-1 1-1 0 0,-8-5 0 0 0,11 7-143 0 0,0 1 0 0 0,0-1-1 0 0,0 0 1 0 0,0 1 0 0 0,0 0 0 0 0,0-1-1 0 0,0 1 1 0 0,0 0 0 0 0,0 0 0 0 0,0 0 0 0 0,0 0-1 0 0,0 1 1 0 0,0-1 0 0 0,0 1 0 0 0,0-1-1 0 0,0 1 1 0 0,0-1 0 0 0,0 1 0 0 0,0 0 0 0 0,0 0-1 0 0,0 0 1 0 0,1 0 0 0 0,-1 0 0 0 0,-1 2-1 0 0,-2 1 146 0 0,1 0-1 0 0,0 1 1 0 0,0-1-1 0 0,0 1 1 0 0,1 0-1 0 0,0 0 1 0 0,0 0-1 0 0,0 0 1 0 0,1 1-1 0 0,-1-1 1 0 0,1 1-1 0 0,-2 11 1 0 0,-1 7 195 0 0,-4 42 0 0 0,4 38-143 0 0,11 132 0 0 0,-3-158-192 0 0,-1-36-147 0 0,2 111-27 0 0,-5-119 613 0 0,-1-1 0 0 0,-11 52 0 0 0,11-74-385 0 0,-1 1 0 0 0,0-1 0 0 0,-1 0-1 0 0,0 0 1 0 0,-1 0 0 0 0,0 0 0 0 0,-1-1 0 0 0,0 0 0 0 0,-1 0 0 0 0,0 0 0 0 0,0-1 0 0 0,-1 0 0 0 0,0-1-1 0 0,0 1 1 0 0,-1-2 0 0 0,-15 11 0 0 0,17-13-77 0 0,0-1 0 0 0,0 0 0 0 0,-1 0-1 0 0,1-1 1 0 0,-1 0 0 0 0,0 0 0 0 0,-14 2 0 0 0,0-1-37 0 0,0-2 0 0 0,-29 0 1 0 0,42-3-168 0 0,0 0 0 0 0,0 0 0 0 0,0 0 0 0 0,0-1-1 0 0,0-1 1 0 0,0 1 0 0 0,1-2 0 0 0,-12-5 0 0 0,16 8-49 0 0,-8-6-968 0 0,0 0-1 0 0,-12-9 1 0 0,5-4-7271 0 0</inkml:trace>
  <inkml:trace contextRef="#ctx0" brushRef="#br0" timeOffset="1">61 615 4144 0 0,'2'0'319'0'0,"27"-17"294"0"0,-7 4 2355 0 0,4 0 2955 0 0,9-5 462 0 0,-10 9-5347 0 0,37-10 167 0 0,66-17-266 0 0,37 0-1740 0 0,-126 28 243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 1 14224 0 0,'0'0'1290'0'0,"0"2"-1062"0"0,-2 1-219 0 0,0 1 0 0 0,-1-1-1 0 0,1 0 1 0 0,0 0 0 0 0,-5 4-1 0 0,-11 16 903 0 0,8-8-368 0 0,2 0 0 0 0,0 1 1 0 0,0 0-1 0 0,1 0 0 0 0,1 0 1 0 0,1 1-1 0 0,-3 18 0 0 0,2 47 404 0 0,-3-28-451 0 0,1-13 43 0 0,2 0 0 0 0,-1 84 0 0 0,13-86-316 0 0,-4-29-197 0 0,0 0 0 0 0,1 17 1 0 0,-3-19-8 0 0,-1-3 45 0 0,1 0 0 0 0,0-1 0 0 0,0 1 0 0 0,1-1 0 0 0,-1 1 0 0 0,1-1 0 0 0,0 1 0 0 0,0-1-1 0 0,0 1 1 0 0,1-1 0 0 0,0 0 0 0 0,3 6 0 0 0,-4-9-91 0 0,0 0 0 0 0,0 0 0 0 0,0 0 0 0 0,0 0 0 0 0,0 0 0 0 0,0 0 0 0 0,0 0 0 0 0,0 0 0 0 0,0-1-1 0 0,1 1 1 0 0,-1-1 0 0 0,0 1 0 0 0,0-1 0 0 0,1 1 0 0 0,-1-1 0 0 0,0 0 0 0 0,1 1 0 0 0,-1-1 0 0 0,1 0 0 0 0,-1 0 0 0 0,0 0 0 0 0,1 0 0 0 0,-1 0-1 0 0,1-1 1 0 0,-1 1 0 0 0,0 0 0 0 0,1 0 0 0 0,-1-1 0 0 0,3 0 0 0 0,2-2-144 0 0,0 0 0 0 0,0 0 0 0 0,-1 0 0 0 0,1 0 0 0 0,5-5 0 0 0,2-1-467 0 0,24-12 1 0 0,2 0-568 0 0,-19 13 583 0 0,-11 6 312 0 0,-7 2 273 0 0,0-1 1 0 0,0 1-1 0 0,0 1 1 0 0,0-1-1 0 0,0 0 1 0 0,-1 0-1 0 0,1 1 1 0 0,3 0-1 0 0,-2 0-8 0 0,1 1 11 0 0,-4-1 30 0 0,1-1 0 0 0,0 1 0 0 0,0-1-1 0 0,0 1 1 0 0,-1-1 0 0 0,1 0 0 0 0,0 1 0 0 0,0-1 0 0 0,0 0 0 0 0,0 1 0 0 0,0-1 0 0 0,0 0 0 0 0,0 0 0 0 0,2 0-1 0 0,23 1 5 0 0,-20-4 0 0 0,-1 1 0 0 0,0-1 0 0 0,1 1 0 0 0,-1-2 0 0 0,6-4 0 0 0,5-2 0 0 0,-12 6-9 0 0,0 0-1 0 0,1 0 1 0 0,-1 0 0 0 0,0 0-1 0 0,-1-1 1 0 0,1 1-1 0 0,5-11 1 0 0,7-8 12 0 0,-14 21 9 0 0,0-1-1 0 0,0 1 1 0 0,0-1 0 0 0,0 0-1 0 0,-1 0 1 0 0,1 0-1 0 0,-1 0 1 0 0,1 0-1 0 0,-1 0 1 0 0,0 0-1 0 0,0 0 1 0 0,-1-1-1 0 0,1 1 1 0 0,-1 0-1 0 0,1 0 1 0 0,-1-1 0 0 0,0 1-1 0 0,0 0 1 0 0,-1-1-1 0 0,1 1 1 0 0,-1 0-1 0 0,1 0 1 0 0,-1-1-1 0 0,0 1 1 0 0,-3-5-1 0 0,4 6 55 0 0,-1 1 1 0 0,0 0-1 0 0,1-1 0 0 0,-1 1 0 0 0,1-1 0 0 0,-1 1 0 0 0,1-1 0 0 0,0 1 0 0 0,0-2 0 0 0,0 2-39 0 0,0 0-1 0 0,-1 1 1 0 0,1-1-1 0 0,0 0 1 0 0,0 0-1 0 0,0 1 0 0 0,0-1 1 0 0,-1 0-1 0 0,1 0 1 0 0,0 1-1 0 0,-1-1 1 0 0,1 0-1 0 0,0 1 1 0 0,-1-1-1 0 0,1 1 0 0 0,-1-1 1 0 0,1 1-1 0 0,-1-1 1 0 0,1 0-1 0 0,-1 1 1 0 0,1 0-1 0 0,-1-1 1 0 0,0 1-1 0 0,1-1 1 0 0,-1 1-1 0 0,0 0 0 0 0,1-1 1 0 0,-2 1-1 0 0,-1-2 14 0 0,0 1-1 0 0,0 0 0 0 0,0 0 1 0 0,-1 0-1 0 0,1 1 0 0 0,0-1 1 0 0,0 1-1 0 0,-1-1 0 0 0,1 1 0 0 0,0 0 1 0 0,0 1-1 0 0,-1-1 0 0 0,1 0 1 0 0,0 1-1 0 0,0 0 0 0 0,0 0 1 0 0,0 0-1 0 0,0 0 0 0 0,0 0 1 0 0,0 0-1 0 0,0 1 0 0 0,0 0 1 0 0,0-1-1 0 0,1 1 0 0 0,-1 0 0 0 0,1 1 1 0 0,-1-1-1 0 0,1 0 0 0 0,0 1 1 0 0,-3 2-1 0 0,-16 22 17 0 0,13-18-87 0 0,0 1 0 0 0,1-1-1 0 0,0 2 1 0 0,-9 17 0 0 0,13-16-1168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236 97 5064 0 0,'1'-2'117'0'0,"0"0"0"0"0,-1 0 0 0 0,1 0 0 0 0,-1 0 0 0 0,0 0 0 0 0,0-1 0 0 0,0 1 0 0 0,0 0 0 0 0,0 0 0 0 0,0 0 0 0 0,0 0 1 0 0,0 0-1 0 0,-1 0 0 0 0,1 0 0 0 0,-1 0 0 0 0,0 0 0 0 0,0 0 0 0 0,0 0 0 0 0,-2-3 0 0 0,1 0 1013 0 0,0 1-1 0 0,0 0 1 0 0,-1 0 0 0 0,0 1 0 0 0,0-1 0 0 0,0 1-1 0 0,0-1 1 0 0,-6-3 0 0 0,6 5-891 0 0,0 0 1 0 0,1 0 0 0 0,-1 1-1 0 0,0-1 1 0 0,-1 1-1 0 0,1 0 1 0 0,0 0-1 0 0,0 0 1 0 0,0 1 0 0 0,-1-1-1 0 0,1 1 1 0 0,0-1-1 0 0,-1 1 1 0 0,1 0 0 0 0,0 0-1 0 0,-6 1 1 0 0,4 1-72 0 0,0-1 1 0 0,0 1-1 0 0,0 0 0 0 0,0 0 1 0 0,0 0-1 0 0,0 1 0 0 0,0 0 1 0 0,1 0-1 0 0,-7 5 0 0 0,3-1-86 0 0,0 0-1 0 0,1 1 0 0 0,0 0 0 0 0,1 0 0 0 0,-1 0 0 0 0,1 1 0 0 0,1 0 1 0 0,0 0-1 0 0,0 1 0 0 0,-3 10 0 0 0,4-9-72 0 0,1-1-1 0 0,1 1 1 0 0,0 0-1 0 0,0 0 1 0 0,1 0 0 0 0,0 0-1 0 0,1 0 1 0 0,2 17 0 0 0,-1-24-9 0 0,0 1 1 0 0,0 0 0 0 0,0 0 0 0 0,1-1 0 0 0,-1 1 0 0 0,1-1 0 0 0,0 1 0 0 0,1-1 0 0 0,-1 0 0 0 0,1 0-1 0 0,0 0 1 0 0,0 0 0 0 0,0 0 0 0 0,0-1 0 0 0,1 1 0 0 0,0-1 0 0 0,-1 0 0 0 0,1 0 0 0 0,0 0-1 0 0,1-1 1 0 0,5 4 0 0 0,-6-5 1 0 0,0 0-1 0 0,-1 0 0 0 0,1 0 1 0 0,0 0-1 0 0,0 0 0 0 0,0-1 1 0 0,0 0-1 0 0,0 0 0 0 0,0 0 1 0 0,1 0-1 0 0,-1-1 0 0 0,0 1 1 0 0,-1-1-1 0 0,1 0 1 0 0,0 0-1 0 0,0-1 0 0 0,0 1 1 0 0,5-4-1 0 0,6-3 11 0 0,-1 0 0 0 0,0-1 0 0 0,14-13 0 0 0,13-13 115 0 0,69-79 0 0 0,-70 63-63 0 0,-35 44-52 0 0,-4 6 47 0 0,2 60 190 0 0,-2-48-209 0 0,-1 0 0 0 0,2 0-1 0 0,-1 0 1 0 0,6 19 0 0 0,-5-24-291 0 0,0 0-1 0 0,0 0 1 0 0,1-1 0 0 0,0 1 0 0 0,0-1 0 0 0,0 0 0 0 0,0 0 0 0 0,1 0 0 0 0,0 0-1 0 0,6 6 1 0 0,-2-4-1553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9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5 129 14568 0 0,'0'0'664'0'0,"-3"-8"229"0"0,3 6-737 0 0,-1 0-1 0 0,1 0 1 0 0,0 0 0 0 0,-1 1 0 0 0,1-1 0 0 0,0 0-1 0 0,0 0 1 0 0,0 0 0 0 0,1 0 0 0 0,-1 0 0 0 0,0 0 0 0 0,1 0-1 0 0,-1 0 1 0 0,1 0 0 0 0,-1 0 0 0 0,1 1 0 0 0,0-1-1 0 0,0 0 1 0 0,0 0 0 0 0,0 1 0 0 0,2-4 0 0 0,0 3 125 0 0,1 0 0 0 0,-1 0 0 0 0,0-1 0 0 0,0 2 0 0 0,1-1 0 0 0,-1 0 0 0 0,8-2 0 0 0,3-1-28 0 0,3-2 27 0 0,0 2 1 0 0,1 0-1 0 0,30-4 1 0 0,-2 0-170 0 0,-30 5-104 0 0,-4 0 7 0 0,1 1 1 0 0,0 1-1 0 0,17-1 0 0 0,-12 1-3499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9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 5064 0 0,'0'0'232'0'0,"0"-2"-14"0"0,0 0-213 0 0,0-1-1 0 0,1 1 0 0 0,9-27 12929 0 0,-9 35-11712 0 0,1 4-896 0 0,-1-1 1 0 0,-1 1 0 0 0,0-1 0 0 0,-1 11-1 0 0,0 6 137 0 0,0 38 414 0 0,0-14 165 0 0,7 63 1 0 0,-4-94-770 0 0,2-1-1 0 0,0-1 1 0 0,1 1 0 0 0,1 0 0 0 0,13 27 0 0 0,-17-41-253 0 0,0-1 0 0 0,0 0 1 0 0,1 1-1 0 0,-1-1 1 0 0,1 0-1 0 0,0 0 1 0 0,0 0-1 0 0,0-1 0 0 0,0 1 1 0 0,0-1-1 0 0,0 0 1 0 0,1 1-1 0 0,-1-2 1 0 0,1 1-1 0 0,-1 0 0 0 0,1-1 1 0 0,0 1-1 0 0,0-1 1 0 0,0 0-1 0 0,0 0 1 0 0,0-1-1 0 0,0 1 0 0 0,0-1 1 0 0,0 0-1 0 0,0 0 1 0 0,0 0-1 0 0,0-1 1 0 0,4 0-1 0 0,4-1-116 0 0,0-1 1 0 0,0-1-1 0 0,0 1 1 0 0,0-2-1 0 0,-1 0 0 0 0,0 0 1 0 0,19-12-1 0 0,59-43-3159 0 0,-37 22-5103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59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 5064 0 0,'4'20'232'0'0,"-4"-20"-227"0"0,0 0 1 0 0,0 0-1 0 0,0 0 1 0 0,0 1-1 0 0,1-1 1 0 0,-1 0-1 0 0,0 0 0 0 0,0 0 1 0 0,0 0-1 0 0,0 0 1 0 0,0 0-1 0 0,0 0 1 0 0,0 0-1 0 0,1 0 1 0 0,-1 0-1 0 0,0 0 0 0 0,0 0 1 0 0,0 0-1 0 0,0 0 1 0 0,0 0-1 0 0,0 0 1 0 0,0 0-1 0 0,1 0 1 0 0,-1 0-1 0 0,0 0 1 0 0,0 0-1 0 0,0 0 0 0 0,0 0 1 0 0,0 0-1 0 0,0 0 1 0 0,0 0-1 0 0,0-1 1 0 0,1 1-1 0 0,-1 0 1 0 0,0 0-1 0 0,0 0 1 0 0,0 0-1 0 0,0 0 0 0 0,0 0 1 0 0,0 0-1 0 0,0 0 1 0 0,0 0-1 0 0,0-1 1 0 0,0 1-1 0 0,0 0 1 0 0,0 0-1 0 0,0 0 0 0 0,0 0 1 0 0,0 0-1 0 0,1 0 1 0 0,4-7-37 0 0,-4 6 48 0 0,1-2 0 0 0,1 1 0 0 0,-1 0 1 0 0,1 0-1 0 0,0 0 0 0 0,0 0 0 0 0,0 0 1 0 0,0 0-1 0 0,0 1 0 0 0,1-1 0 0 0,-1 1 1 0 0,4-1-1 0 0,44-10 2737 0 0,-40 10-1738 0 0,1 0-98 0 0,1 0-1 0 0,0 1 1 0 0,-1 1-1 0 0,21 1 1 0 0,52 12 453 0 0,-39-5-926 0 0,29 4 116 0 0,74 23-1 0 0,-107-22-505 0 0,-1 2-1 0 0,0 1 1 0 0,-1 2 0 0 0,-1 2-1 0 0,-1 1 1 0 0,-1 3 0 0 0,53 42-1 0 0,214 183 1150 0 0,-262-210-836 0 0,-2 1 0 0 0,55 70-1 0 0,-72-78-212 0 0,-2 0 1 0 0,0 1-1 0 0,20 48 0 0 0,36 111 126 0 0,-15-35-4 0 0,-45-110-91 0 0,-2 1-1 0 0,12 63 1 0 0,-25-102-169 0 0,2 15 48 0 0,-1 1 0 0 0,-1-1 0 0 0,-2 29 0 0 0,3 31 22 0 0,-3-62-34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59.8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1 164 15360 0 0,'15'9'238'0'0,"-1"1"0"0"0,0 1 0 0 0,0 0 0 0 0,-1 1 0 0 0,0 0 0 0 0,-1 1 1 0 0,17 24-1 0 0,37 71 663 0 0,-7-12-112 0 0,2-13 535 0 0,-22-32-472 0 0,-32-41-633 0 0,0-2-1 0 0,1 1 0 0 0,0-1 1 0 0,0 0-1 0 0,1-1 1 0 0,0 0-1 0 0,10 6 0 0 0,-15-10-118 0 0,1-1 0 0 0,-1 0-1 0 0,0 0 1 0 0,1 0 0 0 0,0-1 0 0 0,-1 0-1 0 0,1 0 1 0 0,6 1 0 0 0,-8-2-44 0 0,0 0 0 0 0,0 0 0 0 0,0 0 0 0 0,0 0 0 0 0,0-1 0 0 0,0 0 0 0 0,0 1 0 0 0,0-1-1 0 0,0 0 1 0 0,0 0 0 0 0,-1-1 0 0 0,1 1 0 0 0,0 0 0 0 0,2-3 0 0 0,2-1 42 0 0,0-1 0 0 0,0 0 1 0 0,-1 0-1 0 0,1-1 0 0 0,-2 0 0 0 0,1 0 0 0 0,-1 0 0 0 0,0 0 0 0 0,5-12 0 0 0,1-5 172 0 0,14-46-1 0 0,-15 37-83 0 0,66-252 610 0 0,-50 160-7994 0 0,-24 112 5877 0 0,10-49-6693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6:01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 1 15664 0 0,'-3'8'237'0'0,"0"1"0"0"0,1-1 0 0 0,0 1 0 0 0,1 0 0 0 0,0-1 1 0 0,0 13-1 0 0,-2 14-132 0 0,-20 204 1829 0 0,22-190-1924 0 0,2 0-1 0 0,14 96 0 0 0,-13-133-9 0 0,1 0-1 0 0,0 0 1 0 0,1 0-1 0 0,0 0 1 0 0,9 17-1 0 0,-11-25 3 0 0,1 0 1 0 0,-1 0-1 0 0,1 0 0 0 0,0 0 0 0 0,0 0 1 0 0,1-1-1 0 0,-1 1 0 0 0,1-1 0 0 0,0 0 1 0 0,0 0-1 0 0,0 0 0 0 0,0-1 0 0 0,0 1 1 0 0,1-1-1 0 0,-1 0 0 0 0,1 0 0 0 0,7 1 1 0 0,17 2 195 0 0,0-1 0 0 0,0-2 1 0 0,47-2-1 0 0,-34 0-97 0 0,104-8 247 0 0,-144 8-303 0 0,1 0 0 0 0,-1 0 1 0 0,0 0-1 0 0,1 1 0 0 0,-1-1 0 0 0,1 1 0 0 0,-1 0 0 0 0,0 0 0 0 0,0-1 0 0 0,1 1 0 0 0,3 3 0 0 0,-5-3-22 0 0,-1-1 1 0 0,1 1-1 0 0,-1-1 1 0 0,1 1-1 0 0,-1 0 1 0 0,1-1-1 0 0,-1 1 1 0 0,1 0-1 0 0,-1-1 1 0 0,1 1-1 0 0,-1 0 0 0 0,0 0 1 0 0,1-1-1 0 0,-1 1 1 0 0,0 0-1 0 0,0 0 1 0 0,0 0-1 0 0,0 0 1 0 0,0-1-1 0 0,0 1 1 0 0,0 0-1 0 0,0 0 0 0 0,0 0 1 0 0,0 0-1 0 0,0-1 1 0 0,0 1-1 0 0,0 0 1 0 0,-1 0-1 0 0,1 0 1 0 0,0-1-1 0 0,-1 1 1 0 0,1 0-1 0 0,-1 0 0 0 0,1-1 1 0 0,-1 1-1 0 0,1 0 1 0 0,-2 0-1 0 0,-12 17 323 0 0,-1-1 0 0 0,-2 0 0 0 0,1-2 0 0 0,-31 22 0 0 0,21-19 142 0 0,-40 20 1 0 0,41-25-318 0 0,1 1 1 0 0,-30 22 0 0 0,19-4-40 0 0,28-24-98 0 0,0-1-1 0 0,-1 0 1 0 0,0-1-1 0 0,0 0 0 0 0,0 0 1 0 0,-1-1-1 0 0,-17 9 1 0 0,-12 3 25 0 0,24-11-63 0 0,0 1 0 0 0,0-2-1 0 0,-20 6 1 0 0,32-11-74 0 0,0 0-1 0 0,0 1 0 0 0,0-1 1 0 0,0 0-1 0 0,0 0 0 0 0,0 0 1 0 0,0 0-1 0 0,0 0 1 0 0,0-1-1 0 0,0 1 0 0 0,0 0 1 0 0,0-1-1 0 0,0 0 0 0 0,1 1 1 0 0,-1-1-1 0 0,0 0 0 0 0,-2-2 1 0 0,2 2-515 0 0,0-1-1 0 0,1 1 1 0 0,-1-1 0 0 0,0 1 0 0 0,1-1-1 0 0,0 0 1 0 0,-1 0 0 0 0,1 0 0 0 0,-1-2-1 0 0,-8-20-7321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49:15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8288 0 0,'0'1'8648'0'0,"3"5"-7197"0"0,0-3-1222 0 0,-1-1 0 0 0,1 0 0 0 0,-1 0-1 0 0,1 0 1 0 0,0 0 0 0 0,0-1 0 0 0,0 1-1 0 0,0-1 1 0 0,0 0 0 0 0,5 2-1 0 0,-5-2-210 0 0,1 0 0 0 0,-1 1 0 0 0,1-1 0 0 0,-1 1 0 0 0,0-1 0 0 0,0 1 0 0 0,0 0 0 0 0,0 1 0 0 0,3 2 0 0 0,-5-4-95 0 0,0 0-23 0 0,0 0 0 0 0,0 0 1 0 0,0 0-1 0 0,0 0 0 0 0,1 0 1 0 0,-1 0-1 0 0,0 0 1 0 0,0 0-1 0 0,1 0 0 0 0,-1 0 1 0 0,2 0-1 0 0,11 2-695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6:02.0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40 227 16583 0 0,'-29'4'1506'0'0,"28"-4"-1493"0"0,1 0 0 0 0,-1 0 0 0 0,1-1 0 0 0,-1 1 1 0 0,1 0-1 0 0,-1 0 0 0 0,1 0 0 0 0,-1-1 0 0 0,1 1 0 0 0,0 0 0 0 0,-1 0 1 0 0,1-1-1 0 0,-1 1 0 0 0,1 0 0 0 0,0-1 0 0 0,-1 1 0 0 0,1-1 1 0 0,0 1-1 0 0,-1 0 0 0 0,1-1 0 0 0,0 1 0 0 0,0-1 0 0 0,-1 1 1 0 0,1-1-1 0 0,0 1 0 0 0,0-1 0 0 0,0 1 0 0 0,0-1 0 0 0,0 1 0 0 0,0-1 1 0 0,0 1-1 0 0,0-1 0 0 0,0 1 0 0 0,0-2 0 0 0,1-14 1124 0 0,-1 15-1033 0 0,1-3 192 0 0,0 1-1 0 0,0-1 1 0 0,1 0-1 0 0,-1 0 1 0 0,1 1 0 0 0,0-1-1 0 0,0 1 1 0 0,0-1-1 0 0,0 1 1 0 0,1 0 0 0 0,-1 0-1 0 0,1 0 1 0 0,0 0-1 0 0,0 0 1 0 0,0 1 0 0 0,0-1-1 0 0,6-2 1 0 0,4-3-241 0 0,1 1 1 0 0,0 1-1 0 0,18-5 0 0 0,-25 8 43 0 0,228-61-607 0 0,-155 45-5622 0 0,-7-1-1939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12:56:04.8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12384,'0'0'3984,"24"17"-2417,161 114 151,-85-55-982,145 142 0,-174-146-438,-4 2 1,95 136 0,-128-158-92,-2 2 0,-3 0 1,32 81-1,-44-87-356,-2 0 0,-2 1 1,-2 0-1,7 78 0,-17-112-1462,-2 29 1,-5 5-764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12:56:05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10880,'36'33'4885,"0"4"-3931,31 41 1,129 181 2986,-105-149-1653,-84-101-2042,1-1 0,0 0 1,0 0-1,1-1 0,0 0 0,19 11 0,-25-17-175,0 1 0,0 0-1,1-1 1,-1 0 0,1 0 0,-1 0 0,1 0 0,-1 0 0,1-1-1,-1 0 1,1 1 0,5-2 0,-6 1-30,-1-1-1,1 0 1,0 0-1,-1 0 1,1 0 0,-1 0-1,0 0 1,1-1 0,-1 1-1,0-1 1,0 0-1,0 0 1,0 0 0,0 0-1,0 0 1,0 0-1,-1 0 1,1 0 0,1-5-1,6-10-22,-1-1-1,-1-1 1,9-37 0,8-64-1545,1-19-4475,-12 67-753,7-33-247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12:56:06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58 12224,'-11'35'3930,"9"-29"-2916,5-5-476,4-2-231,1 0 0,-1 0 0,0-1 1,0-1-1,0 1 0,-1-1 0,1 0 0,7-5 0,19-8 54,-1 4-274,0 1-1,0 1 0,1 2 0,0 1 0,42-3 1,-71 9-73,0 1 1,0 0 0,-1 0 0,1 0-1,0 0 1,0 1 0,0 0-1,0-1 1,0 1 0,-1 1 0,1-1-1,0 0 1,-1 1 0,1 0-1,-1 0 1,0 0 0,1 0 0,-1 0-1,0 1 1,0 0 0,-1-1 0,1 1-1,0 0 1,3 6 0,-3-2 46,0 0 0,0 0 1,0 0-1,-1 0 0,-1 1 0,1-1 1,-1 1-1,0-1 0,-1 1 1,1 0-1,-2 9 0,-3 12 205,-11 49 0,15-77-264,-67 274 179,10 49-384,35-174-5290,18-107 2646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12:56:07.0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61 14464,'5'-30'6559,"-19"18"-5727,3 3 704,8 3-1024,-2 3 96,13 6-4032,12 12 1888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6:10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14 19231 0 0,'0'1'49'0'0,"1"-1"0"0"0,0 1 0 0 0,-1-1 0 0 0,1 1-1 0 0,0-1 1 0 0,0 1 0 0 0,0-1 0 0 0,-1 1 0 0 0,1-1-1 0 0,0 0 1 0 0,0 1 0 0 0,0-1 0 0 0,0 0 0 0 0,0 0 0 0 0,0 0-1 0 0,0 0 1 0 0,0 0 0 0 0,-1 0 0 0 0,1 0 0 0 0,0 0-1 0 0,0 0 1 0 0,0 0 0 0 0,0 0 0 0 0,0-1 0 0 0,0 1-1 0 0,0 0 1 0 0,1-1 0 0 0,11-1 520 0 0,2 2-414 0 0,-11 1-148 0 0,0-1 1 0 0,0 0-1 0 0,0 0 0 0 0,0 0 1 0 0,0 0-1 0 0,-1-1 1 0 0,1 0-1 0 0,0 0 1 0 0,0 0-1 0 0,4-2 0 0 0,-3 2 81 0 0,-1-1 0 0 0,0 0-1 0 0,0 1 1 0 0,1 0-1 0 0,-1 0 1 0 0,1 1-1 0 0,-1-1 1 0 0,1 1 0 0 0,-1 0-1 0 0,1 0 1 0 0,0 0-1 0 0,5 2 1 0 0,4 1 125 0 0,0 1 0 0 0,20 8-1 0 0,-27-10-203 0 0,1 1 6 0 0,-1 1 1 0 0,0 0-1 0 0,1 0 1 0 0,-1 0-1 0 0,11 10 1 0 0,-15-11-12 0 0,1 0 1 0 0,-1 1-1 0 0,1-1 1 0 0,-1 1-1 0 0,0 0 1 0 0,0 0-1 0 0,-1 0 1 0 0,1 0-1 0 0,-1 0 0 0 0,0 1 1 0 0,2 4-1 0 0,-3-5-4 0 0,-1 1 0 0 0,0-1 0 0 0,0 0 0 0 0,0 0 0 0 0,0 0 0 0 0,0 0 0 0 0,-1 0 0 0 0,0 0 0 0 0,0 1 0 0 0,0-1 0 0 0,0-1 0 0 0,-1 1 0 0 0,-1 4 0 0 0,-2 1 0 0 0,1 0 0 0 0,-1 0 0 0 0,-1-1 0 0 0,-8 11 0 0 0,-13 11 27 0 0,-60 52 0 0 0,37-35 19 0 0,35-32-36 0 0,-1 0 0 0 0,0-1-1 0 0,-26 16 1 0 0,31-23 19 0 0,7-5 22 0 0,0 0 0 0 0,1 0 0 0 0,-1 0 1 0 0,0 1-1 0 0,1 0 0 0 0,-1 0 0 0 0,1 0 0 0 0,-3 4 0 0 0,5-12 630 0 0,1-5-325 0 0,0 9-344 0 0,0 1-1 0 0,0 0 1 0 0,0 0-1 0 0,0-1 1 0 0,0 1-1 0 0,0 0 1 0 0,0 0-1 0 0,0-1 1 0 0,0 1-1 0 0,0 0 1 0 0,0 0-1 0 0,1 0 1 0 0,-1-1-1 0 0,0 1 0 0 0,0 0 1 0 0,0 0-1 0 0,0 0 1 0 0,0-1-1 0 0,1 1 1 0 0,-1 0-1 0 0,0 0 1 0 0,0 0-1 0 0,0 0 1 0 0,0-1-1 0 0,1 1 1 0 0,-1 0-1 0 0,0 0 1 0 0,0 0-1 0 0,1 0 1 0 0,-1 0-1 0 0,0 0 0 0 0,0 0 1 0 0,0 0-1 0 0,1 0 1 0 0,10 3 144 0 0,6 2-147 0 0,-4-6 18 0 0,-1-1 0 0 0,1 0 1 0 0,-1-1-1 0 0,0 0 0 0 0,16-7 0 0 0,21-5 204 0 0,-37 13-182 0 0,25-7-218 0 0,62-22 1 0 0,-7-2-2042 0 0,-31 15-3986 0 0,-12 5-1247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6:10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 4144 0 0,'2'1'3970'0'0,"5"3"-1777"0"0,0 0-1 0 0,1-1 1 0 0,-1 0-1 0 0,11 3 1 0 0,37 6 1638 0 0,-30-7-3792 0 0,25 1 507 0 0,-36-5-533 0 0,27 6 0 0 0,-29-4-14 0 0,-1 0-1 0 0,0 1 1 0 0,18 9 0 0 0,-26-11 4 0 0,-1-1 0 0 0,1 0 1 0 0,-1 1-1 0 0,0 0 1 0 0,1-1-1 0 0,-1 1 1 0 0,0 0-1 0 0,0 0 1 0 0,0 0-1 0 0,-1 1 0 0 0,1-1 1 0 0,0 0-1 0 0,-1 1 1 0 0,1-1-1 0 0,-1 1 1 0 0,0-1-1 0 0,0 1 1 0 0,0 0-1 0 0,0-1 1 0 0,0 4-1 0 0,-1-4 3 0 0,0 0 0 0 0,0 0-1 0 0,0 0 1 0 0,-1 0 0 0 0,1-1 0 0 0,-1 1 0 0 0,1 0-1 0 0,-1 0 1 0 0,0 0 0 0 0,1-1 0 0 0,-1 1 0 0 0,0 0-1 0 0,-2 1 1 0 0,-18 24 56 0 0,8-11 14 0 0,7-7-39 0 0,1-1-6 0 0,-1 0 1 0 0,1-1 0 0 0,-1 1-1 0 0,-1-1 1 0 0,1 0-1 0 0,-1-1 1 0 0,-1 0 0 0 0,1 0-1 0 0,-16 9 1 0 0,15-11 15 0 0,-1 0 29 0 0,1 0-1 0 0,-1 0 1 0 0,1 1 0 0 0,0 0 0 0 0,0 1-1 0 0,-10 9 1 0 0,-1 5 227 0 0,-29 43 0 0 0,15-19 109 0 0,23-31-252 0 0,-19 25 410 0 0,27-35-523 0 0,0-1 1 0 0,1 1-1 0 0,0-1 1 0 0,0 1-1 0 0,-1 0 0 0 0,2-1 1 0 0,-1 1-1 0 0,0 0 1 0 0,0 0-1 0 0,1 0 0 0 0,0 0 1 0 0,-1 4-1 0 0,1-6-34 0 0,0 0 1 0 0,1 0-1 0 0,-1 0 0 0 0,0 0 1 0 0,0 0-1 0 0,0 0 0 0 0,1-1 1 0 0,-1 1-1 0 0,0 0 0 0 0,1 0 1 0 0,-1 0-1 0 0,1 0 0 0 0,-1-1 1 0 0,1 1-1 0 0,-1 0 0 0 0,1 0 1 0 0,0-1-1 0 0,-1 1 0 0 0,1-1 0 0 0,0 1 1 0 0,-1 0-1 0 0,1-1 0 0 0,0 1 1 0 0,0-1-1 0 0,0 0 0 0 0,-1 1 1 0 0,1-1-1 0 0,0 0 0 0 0,0 1 1 0 0,0-1-1 0 0,0 0 0 0 0,1 0 1 0 0,3 0 20 0 0,0 0 1 0 0,0 0 0 0 0,0 0 0 0 0,-1-1 0 0 0,7-1 0 0 0,-3 0-43 0 0,16-4-1 0 0,-1-1-1 0 0,0-1 0 0 0,0-1 0 0 0,-1-2 0 0 0,23-13 0 0 0,-15 8-287 0 0,58-23-1 0 0,-13 19-1834 0 0,1-1-6870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6:18.0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7 3224 0 0,'-2'2'240'0'0,"-1"1"-226"0"0,1 0 0 0 0,-1 1 0 0 0,1-1 1 0 0,0 1-1 0 0,0-1 0 0 0,0 1 0 0 0,0 0 0 0 0,-1 4 1 0 0,-9 38 2664 0 0,4-13 1630 0 0,1-3 172 0 0,-6 59 0 0 0,8-44-3868 0 0,3-28-383 0 0,1-1 1 0 0,0 1-1 0 0,1-1 0 0 0,1 1 0 0 0,1-1 0 0 0,5 26 0 0 0,-6-38-169 0 0,1 0 0 0 0,-1 0 0 0 0,1-1 1 0 0,0 1-1 0 0,0-1 0 0 0,0 1 0 0 0,4 3 0 0 0,2 5 94 0 0,-1 0-47 0 0,-6-10-89 0 0,0 1 0 0 0,0-1 0 0 0,1 0-1 0 0,-1 1 1 0 0,1-1 0 0 0,-1 0 0 0 0,4 3 0 0 0,-4-4-13 0 0,0-1 1 0 0,0 0 0 0 0,-1 1 0 0 0,1-1 0 0 0,0 1 0 0 0,0-1 0 0 0,0 0 0 0 0,0 0-1 0 0,0 0 1 0 0,0 1 0 0 0,0-1 0 0 0,0 0 0 0 0,-1 0 0 0 0,1 0 0 0 0,0 0-1 0 0,0 0 1 0 0,0-1 0 0 0,0 1 0 0 0,0 0 0 0 0,0 0 0 0 0,0-1 0 0 0,0 1 0 0 0,-1 0-1 0 0,1-1 1 0 0,0 1 0 0 0,1-2 0 0 0,12-6 11 0 0,-1-1-1 0 0,0 0 1 0 0,-1-1 0 0 0,0-1-1 0 0,0 1 1 0 0,19-26 0 0 0,-18 20-6 0 0,-1-2 0 0 0,0 0 1 0 0,-2 0-1 0 0,15-36 0 0 0,-20 42 21 0 0,-2-1 0 0 0,0-1-1 0 0,0 1 1 0 0,0-15 0 0 0,1-2 43 0 0,-3 22-62 0 0,0 1 0 0 0,-1-1-1 0 0,0 0 1 0 0,0 1 0 0 0,-1-1-1 0 0,0 1 1 0 0,0-1 0 0 0,-1 1-1 0 0,0-1 1 0 0,0 1 0 0 0,-1 0-1 0 0,0 0 1 0 0,0 0 0 0 0,-9-12-1 0 0,9 14-9 0 0,0 1 0 0 0,0 0 0 0 0,-1 0 0 0 0,1 0 0 0 0,-1 1 0 0 0,0-1 0 0 0,0 1 0 0 0,0 0 0 0 0,-1 0 0 0 0,1 0 0 0 0,-1 1 0 0 0,0-1 0 0 0,0 1 0 0 0,1 1 0 0 0,-1-1 0 0 0,0 0 0 0 0,-1 1-1 0 0,1 0 1 0 0,0 0 0 0 0,0 1 0 0 0,0 0 0 0 0,-8 0 0 0 0,4 0-249 0 0,0 1 0 0 0,0 1-1 0 0,0 0 1 0 0,0 0 0 0 0,0 0-1 0 0,1 1 1 0 0,-12 5 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6:18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1 9672 0 0,'0'0'748'0'0,"-2"1"-175"0"0,0 0-219 0 0,1 1-1 0 0,-1-1 1 0 0,1 1 0 0 0,-1-1-1 0 0,1 1 1 0 0,-1 0 0 0 0,1 0-1 0 0,0 0 1 0 0,0 0-1 0 0,0-1 1 0 0,0 2 0 0 0,0-1-1 0 0,0 0 1 0 0,1 0 0 0 0,-2 2-1 0 0,-5 39 2233 0 0,7-42-2536 0 0,-3 28 660 0 0,-13 89 1186 0 0,7-60-1203 0 0,-2 61 0 0 0,2-9-266 0 0,-5 61-184 0 0,9-73-1266 0 0,0-53-176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6:19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 47 14976 0 0,'-2'1'686'0'0,"-3"3"-543"0"0,-1 0 0 0 0,1 1-1 0 0,0 0 1 0 0,0 0 0 0 0,0 0 0 0 0,1 1-1 0 0,-1-1 1 0 0,1 1 0 0 0,-3 7-1 0 0,-2 4 405 0 0,1 0-1 0 0,-8 23 1 0 0,7-11 220 0 0,-10 51 1 0 0,16-64-601 0 0,2 0-1 0 0,-1 0 1 0 0,2 0-1 0 0,3 31 1 0 0,-3-40-140 0 0,2 0 0 0 0,-1 0 0 0 0,1-1 0 0 0,0 1 0 0 0,1 0 0 0 0,-1-1 0 0 0,1 0 0 0 0,5 8 0 0 0,-6-12-17 0 0,-1 0 0 0 0,0 0-1 0 0,1 0 1 0 0,-1-1 0 0 0,1 1 0 0 0,-1 0-1 0 0,1-1 1 0 0,0 0 0 0 0,0 1 0 0 0,0-1 0 0 0,0 0-1 0 0,0 0 1 0 0,0 0 0 0 0,0 0 0 0 0,0 0-1 0 0,0 0 1 0 0,0-1 0 0 0,1 1 0 0 0,-1-1-1 0 0,0 0 1 0 0,0 1 0 0 0,1-1 0 0 0,-1 0-1 0 0,0 0 1 0 0,1 0 0 0 0,-1-1 0 0 0,0 1 0 0 0,4-2-1 0 0,7-3 52 0 0,0-1-1 0 0,0 0 0 0 0,-1-1 1 0 0,0-1-1 0 0,0 0 0 0 0,-1 0 0 0 0,0-1 1 0 0,11-12-1 0 0,-6 5-20 0 0,-1-1 0 0 0,-1-1 1 0 0,0 0-1 0 0,-1-1 0 0 0,16-33 0 0 0,-24 42 7 0 0,-1 0 0 0 0,-1-1 0 0 0,0 0 0 0 0,-1 0 0 0 0,0 0 0 0 0,0 0 0 0 0,-1-18 0 0 0,-2 20 25 0 0,0 0 0 0 0,-1 0 0 0 0,0 0 0 0 0,0 0 0 0 0,-1 0 0 0 0,0 1 0 0 0,-1 0 0 0 0,0-1 0 0 0,0 1 0 0 0,-7-9 0 0 0,8 12-66 0 0,-1 0 1 0 0,0 1-1 0 0,0-1 0 0 0,0 1 0 0 0,-1-1 0 0 0,0 1 0 0 0,1 1 1 0 0,-2-1-1 0 0,1 1 0 0 0,0-1 0 0 0,-1 2 0 0 0,1-1 0 0 0,-1 0 0 0 0,0 1 1 0 0,0 0-1 0 0,0 1 0 0 0,0-1 0 0 0,0 1 0 0 0,0 0 0 0 0,-12 1 1 0 0,-6 0-1089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49:15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16615 0 0,'0'0'1800'0'0,"8"6"-1128"0"0,-3 1 104 0 0,2 0 24 0 0,0-1 0 0 0,1 5-376 0 0,-1-5-72 0 0,4 1-8 0 0,-3 0-8 0 0,-5 0-336 0 0,6-5-88 0 0,2 5-8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6:20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76 12696 0 0,'0'0'977'0'0,"-1"3"-640"0"0,-11 16-37 0 0,10-16-116 0 0,0 0 1 0 0,0 0 0 0 0,0 0 0 0 0,0 0-1 0 0,1 1 1 0 0,-1-1 0 0 0,1 0 0 0 0,-1 1-1 0 0,1 0 1 0 0,1-1 0 0 0,-1 1 0 0 0,0-1-1 0 0,1 1 1 0 0,0 5 0 0 0,1 2 265 0 0,0 1 0 0 0,-1 0 0 0 0,0-1 0 0 0,-3 19 0 0 0,2-21-309 0 0,0-1-1 0 0,1 1 1 0 0,1-1-1 0 0,-1 1 1 0 0,1-1-1 0 0,1 0 1 0 0,-1 1-1 0 0,2-1 1 0 0,3 11-1 0 0,6 26 291 0 0,-11-42-418 0 0,0 0 0 0 0,0 1 0 0 0,0-1 0 0 0,0 0 0 0 0,0 0-1 0 0,1 0 1 0 0,-1 0 0 0 0,1 0 0 0 0,0 0 0 0 0,0 0 0 0 0,0-1-1 0 0,1 1 1 0 0,-1-1 0 0 0,0 1 0 0 0,1-1 0 0 0,0 0 0 0 0,-1 0-1 0 0,1 0 1 0 0,0 0 0 0 0,0-1 0 0 0,0 1 0 0 0,0-1 0 0 0,1 1 0 0 0,-1-1-1 0 0,0 0 1 0 0,7 0 0 0 0,-8-1 30 0 0,1 0-1 0 0,0 0 1 0 0,-1-1-1 0 0,1 0 0 0 0,0 1 1 0 0,-1-1-1 0 0,1 0 1 0 0,-1 0-1 0 0,1-1 1 0 0,-1 1-1 0 0,0 0 1 0 0,1-1-1 0 0,-1 1 1 0 0,0-1-1 0 0,0 0 1 0 0,3-3-1 0 0,-2 2 17 0 0,8-7 136 0 0,0-1 0 0 0,9-12-1 0 0,-11 13-86 0 0,-1 1-1 0 0,1-1 0 0 0,16-11 1 0 0,-23 19-95 0 0,1 0 12 0 0,1-1 0 0 0,0 1 1 0 0,-1-1-1 0 0,1 0 0 0 0,-1 0 0 0 0,0 0 0 0 0,0-1 0 0 0,0 1 0 0 0,-1-1 0 0 0,1 1 0 0 0,3-8 0 0 0,-5-7 81 0 0,-2 16-92 0 0,1 0 0 0 0,0 1-1 0 0,0-1 1 0 0,0 0 0 0 0,0 0 0 0 0,1 0 0 0 0,-1 0 0 0 0,0 1 0 0 0,1-1-1 0 0,-1 0 1 0 0,1 0 0 0 0,0 1 0 0 0,-1-1 0 0 0,3-2 0 0 0,9-11 109 0 0,-9 13-85 0 0,0-1 1 0 0,-1 0-1 0 0,0 0 0 0 0,0 0 0 0 0,3-4 1 0 0,-5 6-22 0 0,1-1 0 0 0,0 1 0 0 0,-1-1 1 0 0,0 1-1 0 0,1-1 0 0 0,-1 1 1 0 0,0-1-1 0 0,0 1 0 0 0,0-1 0 0 0,0 0 1 0 0,0 1-1 0 0,0-1 0 0 0,0 1 0 0 0,-1-1 1 0 0,1 1-1 0 0,-1-3 0 0 0,-1-1 38 0 0,0 1-1 0 0,0 0 0 0 0,0 0 1 0 0,-1 0-1 0 0,-3-6 0 0 0,-10-15 228 0 0,14 21-249 0 0,-1 0-1 0 0,1 0 0 0 0,-1 0 1 0 0,0 1-1 0 0,0-1 0 0 0,0 1 1 0 0,0 0-1 0 0,-1 0 0 0 0,1 0 1 0 0,-1 0-1 0 0,0 0 0 0 0,0 1 1 0 0,0 0-1 0 0,-6-4 1 0 0,-12-8 64 0 0,19 12-74 0 0,-1-1 1 0 0,0 0-1 0 0,0 1 0 0 0,1 0 1 0 0,-8-3-1 0 0,-4-1-59 0 0,10 4-54 0 0,0-1-1 0 0,-1 1 1 0 0,0 1 0 0 0,1-1-1 0 0,-1 1 1 0 0,0 0 0 0 0,-8-1-1 0 0,2 2-793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6:31.3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 27 13104 0 0,'-1'-2'86'0'0,"1"1"1"0"0,0-1 0 0 0,0 1 0 0 0,-1-1-1 0 0,1 1 1 0 0,0-1 0 0 0,11-13 6503 0 0,-10 14-6486 0 0,-37 128 3320 0 0,-50 255-1758 0 0,73-321-1879 0 0,3-21-2783 0 0,5-19-796 0 0,-5 15-4142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6:34.1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14024 0 0,'0'13'638'0'0,"0"-10"-8"0"0,1-2-404 0 0,4 4-41 0 0,0 0 1 0 0,0 1-1 0 0,6 9 0 0 0,2 3 702 0 0,34 52 1500 0 0,-34-49-1894 0 0,1-1 0 0 0,1 0 1 0 0,20 22-1 0 0,7-5-306 0 0,1-1 0 0 0,1-2 0 0 0,2-2 0 0 0,1-2-1 0 0,88 41 1 0 0,-65-44-1172 0 0,-23-14-4615 0 0,-10-5-1298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6:34.7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 11056 0 0,'0'2'6074'0'0,"-6"19"-5273"0"0,2 1-1 0 0,0 0 1 0 0,-1 33-1 0 0,5 71-600 0 0,1-61-9 0 0,-4-41-128 0 0,2-16-90 0 0,0 1-1 0 0,0 0 0 0 0,0 12 0 0 0,-3 17-3281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6:35.0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76 12240 0 0,'0'-5'178'0'0,"0"1"0"0"0,1 0 0 0 0,-1 0 0 0 0,1 0 0 0 0,-1 0 0 0 0,1 0 0 0 0,1 1 0 0 0,-1-1 0 0 0,0 0 0 0 0,3-4 0 0 0,-3 6 70 0 0,1 0-1 0 0,-1 0 1 0 0,0 0 0 0 0,1 1-1 0 0,0-1 1 0 0,0 0-1 0 0,-1 1 1 0 0,1 0-1 0 0,0-1 1 0 0,0 1 0 0 0,0 0-1 0 0,0 0 1 0 0,0 0-1 0 0,1 0 1 0 0,-1 0-1 0 0,0 0 1 0 0,0 1 0 0 0,4-1-1 0 0,4-1 279 0 0,-1 2 1 0 0,1-1-1 0 0,-1 1 0 0 0,1 1 1 0 0,12 1-1 0 0,49 13-204 0 0,-69-14-281 0 0,19 5 43 0 0,0 2 0 0 0,31 15 0 0 0,-28-12-579 0 0,29 10 0 0 0,-28-14-79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6:37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457 0 15264 0 0,'-7'3'1378'0'0,"-44"36"-775"0"0,-7 5 1135 0 0,9 0-1340 0 0,-3-2 0 0 0,-1-3 0 0 0,-62 34 0 0 0,101-65-818 0 0,0-2 0 0 0,-18 7-1 0 0,20-7-343 0 0,19-9-588 0 0,-6 2 1342 0 0,0 0 1 0 0,0 0-1 0 0,0 0 0 0 0,0 1 0 0 0,0-1 0 0 0,0 0 1 0 0,0 1-1 0 0,0-1 0 0 0,1 1 0 0 0,-1-1 0 0 0,0 1 1 0 0,0-1-1 0 0,1 1 0 0 0,-1 0 0 0 0,0 0 0 0 0,0 0 1 0 0,1 0-1 0 0,-1 0 0 0 0,0 0 0 0 0,1 0 0 0 0,-1 0 1 0 0,0 0-1 0 0,0 1 0 0 0,1-1 0 0 0,-1 0 0 0 0,0 1 1 0 0,0-1-1 0 0,1 1 0 0 0,1 1 0 0 0,-1 0 12 0 0,0 0 0 0 0,0 0 0 0 0,0 0 0 0 0,0 1 0 0 0,0-1 0 0 0,0 1 0 0 0,-1-1 0 0 0,1 1 0 0 0,-1 0 0 0 0,0 0 0 0 0,0-1 0 0 0,1 5 0 0 0,5 16 185 0 0,-2 0 0 0 0,-1 0-1 0 0,-1 1 1 0 0,0 26 0 0 0,-6 97 719 0 0,0-93-815 0 0,-1 48-867 0 0,4-86-222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6:38.2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0 124 3224 0 0,'4'-7'283'0'0,"3"-9"-544"0"0,8-9 6456 0 0,-13 24-5535 0 0,-1 0-1 0 0,1 0 1 0 0,0 0 0 0 0,2-1 0 0 0,9-5 1773 0 0,20-13 0 0 0,-20 11-2253 0 0,0 1 1 0 0,20-9-1 0 0,-30 16-178 0 0,1-1-1 0 0,0 1 0 0 0,0 0 1 0 0,0 0-1 0 0,0 0 1 0 0,0 0-1 0 0,0 1 1 0 0,0 0-1 0 0,0 0 1 0 0,0 0-1 0 0,0 0 1 0 0,0 0-1 0 0,7 2 0 0 0,-8-1 2 0 0,-1 0-1 0 0,0 0 0 0 0,0 0 0 0 0,0 0 0 0 0,0 1 0 0 0,-1-1 0 0 0,1 0 0 0 0,0 1 1 0 0,0 0-1 0 0,-1-1 0 0 0,1 1 0 0 0,-1 0 0 0 0,1 0 0 0 0,-1-1 0 0 0,0 1 0 0 0,0 0 1 0 0,0 0-1 0 0,0 0 0 0 0,0 1 0 0 0,0-1 0 0 0,-1 0 0 0 0,1 0 0 0 0,0 4 0 0 0,1 5 31 0 0,-1 1-1 0 0,0 0 1 0 0,-1 16-1 0 0,0-16-5 0 0,-7 151 400 0 0,6-125-379 0 0,0-23 15 0 0,1 1 1 0 0,2 27 0 0 0,2-8-180 0 0,-1 53 1 0 0,-6-72-2204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6:38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 11520 0 0,'4'-6'4546'0'0,"-3"6"-4330"0"0,9-4 1088 0 0,17 0-1916 0 0,-23 3 1005 0 0,32-5-334 0 0,-20 3-557 0 0,-1 1 0 0 0,18-1 1 0 0,-18 3-5228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6:47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1 128 11056 0 0,'0'0'852'0'0,"1"-1"-560"0"0,2 0-195 0 0,11-9 1895 0 0,1 1 1 0 0,1 1-1 0 0,21-8 0 0 0,4-1-1433 0 0,-26 10-385 0 0,29-9 0 0 0,51-3-282 0 0,-7 2-3512 0 0,-62 11-2809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6:48.0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0 5984 0 0,'4'13'8970'0'0,"-14"102"-1450"0"0,6-90-7355 0 0,1 0 1 0 0,1-1 0 0 0,1 1-1 0 0,1 0 1 0 0,5 33-1 0 0,-3-49-196 0 0,1 0 1 0 0,-1 0-1 0 0,1-1 0 0 0,1 1 0 0 0,0-1 0 0 0,0 0 1 0 0,1 0-1 0 0,0-1 0 0 0,9 13 0 0 0,-13-20 30 0 0,-1 1 0 0 0,1 0 0 0 0,-1-1 0 0 0,1 1 0 0 0,0-1 0 0 0,-1 1 0 0 0,1-1 0 0 0,0 1 0 0 0,-1-1 0 0 0,1 0 0 0 0,0 1 0 0 0,0-1 0 0 0,-1 0 0 0 0,1 0 0 0 0,0 1 0 0 0,0-1 0 0 0,-1 0 0 0 0,1 0 0 0 0,0 0 0 0 0,0 0 0 0 0,0 0 0 0 0,-1 0 0 0 0,1 0 0 0 0,0 0 0 0 0,0 0 0 0 0,0 0 0 0 0,-1-1 0 0 0,3 1 0 0 0,-2-1-2 0 0,1 1-1 0 0,0-1 1 0 0,-1 1 0 0 0,1 0-1 0 0,0 0 1 0 0,0 0-1 0 0,0 0 1 0 0,1 1-1 0 0,2 0-11 0 0,0 0 0 0 0,0 1 0 0 0,-1 0 0 0 0,1 0 0 0 0,-1 0 0 0 0,0 0 0 0 0,0 1-1 0 0,6 4 1 0 0,30 29-313 0 0,-33-28 252 0 0,-2-4 29 0 0,-1 1 0 0 0,0 0 0 0 0,0 1-1 0 0,0-1 1 0 0,0 1 0 0 0,-1 0-1 0 0,0-1 1 0 0,0 1 0 0 0,-1 1 0 0 0,0-1-1 0 0,0 0 1 0 0,0 1 0 0 0,0-1 0 0 0,-1 1-1 0 0,-1-1 1 0 0,1 1 0 0 0,-1 0-1 0 0,0-1 1 0 0,0 1 0 0 0,-1-1 0 0 0,-2 13-1 0 0,-7 22-16 0 0,-30 72 0 0 0,34-95 64 0 0,-40 82 11 0 0,32-72 32 0 0,5-12 112 0 0,0 0 0 0 0,-1-1 0 0 0,-20 24 0 0 0,5-20 171 0 0,25-19-320 0 0,0 0 0 0 0,0 1 0 0 0,-1-1 0 0 0,1 0 0 0 0,0 0 0 0 0,0 0 0 0 0,-1 0 0 0 0,1 0 0 0 0,0 0 0 0 0,0 0 0 0 0,-1 1 0 0 0,1-1 0 0 0,0 0 0 0 0,0 0 0 0 0,-1 0 0 0 0,1 0 0 0 0,0 0 0 0 0,0 0 0 0 0,-1 0 0 0 0,1 0-1 0 0,0 0 1 0 0,0 0 0 0 0,-1 0 0 0 0,1-1 0 0 0,0 1 0 0 0,0 0 0 0 0,-1 0 0 0 0,1 0 0 0 0,0 0 0 0 0,0 0 0 0 0,-1 0 0 0 0,1-1 0 0 0,0 1 0 0 0,0 0 0 0 0,0 0 0 0 0,-1 0 0 0 0,1 0 0 0 0,0-1 0 0 0,0 1 0 0 0,0 0 0 0 0,0 0 0 0 0,0-1 0 0 0,-1 1 0 0 0,1 0 0 0 0,0 0 0 0 0,0-1-1 0 0,0 1 1 0 0,0 0 0 0 0,0 0 0 0 0,0-1 0 0 0,0 1 0 0 0,0 0 0 0 0,0 0 0 0 0,0-1 0 0 0,0 1 0 0 0,-3-17 148 0 0,2-14-72 0 0,1 1-1 0 0,1 0 1 0 0,2 0 0 0 0,2 0-1 0 0,14-56 1 0 0,-14 74-80 0 0,-1 1 1 0 0,1-1-1 0 0,1 1 1 0 0,0 0-1 0 0,1 0 1 0 0,0 1-1 0 0,1 0 1 0 0,0 0-1 0 0,0 1 1 0 0,12-11-1 0 0,12-8-608 0 0,59-39 1 0 0,-47 39-4787 0 0,1-1-1833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49:16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0 16495 0 0,'0'0'1499'0'0,"3"5"-1206"0"0,-1-2-256 0 0,-1 0 0 0 0,1 0 0 0 0,-1 1-1 0 0,0-1 1 0 0,0 0 0 0 0,0 1 0 0 0,0-1-1 0 0,0 0 1 0 0,-1 1 0 0 0,0-1 0 0 0,1 5-1 0 0,-2 3 193 0 0,0 0-1 0 0,-4 14 1 0 0,0 9 99 0 0,-25 265 359 0 0,29-281-1063 0 0,-7 78 860 0 0,6-32-6453 0 0,2-37-287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6:39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11 2760 0 0,'-9'25'15909'0'0,"28"-24"-15596"0"0,1-1-1 0 0,0-1 1 0 0,0-1 0 0 0,0-1-1 0 0,29-7 1 0 0,-18 3-1153 0 0,38-3 0 0 0,-51 9-3779 0 0,1-2-1515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6:40.1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 17215 0 0,'0'0'1566'0'0,"2"1"-1208"0"0,8 0 55 0 0,0 0 0 0 0,1-1-1 0 0,-1 0 1 0 0,1 0 0 0 0,-1-1-1 0 0,1-1 1 0 0,-1 0-1 0 0,15-4 1 0 0,32-5 339 0 0,13 2-460 0 0,-23 2-235 0 0,58 0-1 0 0,69 17-1649 0 0,-146-7 567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6:40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314 0 13824 0 0,'0'8'1246'0'0,"-8"42"-903"0"0,4-14 105 0 0,-1-1 1 0 0,-2 0-1 0 0,-2 0 1 0 0,-16 43-1 0 0,21-63-424 0 0,-2 0-1 0 0,0 0 0 0 0,-1 0 0 0 0,-1-1 0 0 0,0 0 0 0 0,-1 0 0 0 0,0-1 0 0 0,-12 13 0 0 0,10-16-6 0 0,0 0 0 0 0,-1-1 0 0 0,0 0 0 0 0,-1-1-1 0 0,1-1 1 0 0,-16 7 0 0 0,17-9 96 0 0,0 0 72 0 0,0 0 0 0 0,-11 8 0 0 0,20-12-117 0 0,1 0-1 0 0,-1 0 1 0 0,0 1-1 0 0,1-1 1 0 0,-1 0-1 0 0,1 1 1 0 0,0-1-1 0 0,-1 1 1 0 0,1-1-1 0 0,0 1 1 0 0,0-1-1 0 0,0 1 1 0 0,0 0-1 0 0,0 0 1 0 0,0-1-1 0 0,1 1 1 0 0,-1 0-1 0 0,1 0 1 0 0,-1 4-1 0 0,1-6-42 0 0,0 1 0 0 0,1 0 0 0 0,-1-1 0 0 0,0 1 0 0 0,1-1 0 0 0,-1 1 0 0 0,1 0 0 0 0,-1-1 0 0 0,1 1 0 0 0,-1-1 0 0 0,1 1 0 0 0,-1-1 0 0 0,1 0 0 0 0,0 1 0 0 0,0 0 0 0 0,2 0 39 0 0,38 37 289 0 0,54 38-1 0 0,-69-58-319 0 0,-1-2 0 0 0,2-1 0 0 0,50 21-1 0 0,78 16 215 0 0,-121-43-748 0 0,1-2-1 0 0,54 5 1 0 0,-60-12-326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6:41.1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0 6912 0 0,'-10'27'13460'0'0,"13"-22"-13950"0"0,2 0 576 0 0,-1-1 1 0 0,1 0-1 0 0,0 0 0 0 0,0-1 1 0 0,1 1-1 0 0,-1-1 0 0 0,1 0 1 0 0,6 2-1 0 0,8 2-598 0 0,21 5 0 0 0,-17-5-576 0 0,-2-1-12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6:42.7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1 13648 0 0,'1'0'1238'0'0,"0"0"-1229"0"0,-1 0-1 0 0,1 0 0 0 0,-1 0 1 0 0,0 0-1 0 0,1 0 1 0 0,-1 0-1 0 0,1 1 0 0 0,-1-1 1 0 0,0 0-1 0 0,1 0 1 0 0,-1 0-1 0 0,0 0 0 0 0,1 1 1 0 0,-1-1-1 0 0,0 0 1 0 0,1 0-1 0 0,-1 0 1 0 0,0 1-1 0 0,0-1 0 0 0,1 0 1 0 0,-1 1-1 0 0,0-1 1 0 0,0 0-1 0 0,1 1 0 0 0,-1-1 1 0 0,0 0-1 0 0,0 1 1 0 0,0-1-1 0 0,0 0 0 0 0,0 1 1 0 0,1-1-1 0 0,-1 0 1 0 0,0 1-1 0 0,0 1 72 0 0,2 7 332 0 0,0 0 0 0 0,0 1 0 0 0,-1-1 0 0 0,0 0 0 0 0,0 1 0 0 0,-1-1 0 0 0,-1 1 0 0 0,0-1 0 0 0,-3 15 0 0 0,-4 11-116 0 0,-15 40 0 0 0,8-30-237 0 0,10-29-98 0 0,-16 27 1 0 0,2-2-1390 0 0,18-40 959 0 0,2-8-1196 0 0,6-5 1677 0 0,-1 0 0 0 0,1 1 0 0 0,1 0 0 0 0,0 0 0 0 0,0 0 0 0 0,1 1 0 0 0,0 1 0 0 0,1-1 1 0 0,0 2-1 0 0,1-1 0 0 0,12-7 0 0 0,-16 12 186 0 0,1 1 0 0 0,0-1 0 0 0,-1 1 0 0 0,1 0 0 0 0,0 1 0 0 0,13-2-1 0 0,49-5 126 0 0,-66 9-323 0 0,43-3 22 0 0,-39 0-10 0 0,-7 3-192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6:43.1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0 109 3680 0 0,'60'-18'1318'0'0,"-35"9"3436"0"0,34-6 0 0 0,43-6-1677 0 0,100-14-1442 0 0,-148 25-2366 0 0,-43 10-181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6:43.4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 5528 0 0,'0'3'27'0'0,"0"8"164"0"0,0 0 0 0 0,-4 22 0 0 0,-2 14 1389 0 0,5-35-656 0 0,0 0 0 0 0,-5 18 0 0 0,2-12 167 0 0,-4 38 0 0 0,2-13-497 0 0,3-35-636 0 0,2-6-179 0 0,4-3-595 0 0,-1 1 745 0 0,-1-1 0 0 0,0 1 0 0 0,1-1 0 0 0,-1 1 0 0 0,0-1 0 0 0,0 0 1 0 0,0 0-1 0 0,1 1 0 0 0,-1-1 0 0 0,0 0 0 0 0,0 0 0 0 0,1-2 0 0 0,15-18-459 0 0,4-13 201 0 0,-14 22 544 0 0,1-1 0 0 0,0 1 0 0 0,1 0 1 0 0,18-18-1 0 0,-17 21 103 0 0,-4 4 71 0 0,0-1 0 0 0,1 1 0 0 0,8-5 0 0 0,1 1 421 0 0,-7 3-336 0 0,1 1 0 0 0,-1 0 1 0 0,1 0-1 0 0,21-5 0 0 0,-20 7-173 0 0,0 1-1 0 0,0 0 1 0 0,0 1-1 0 0,22 0 0 0 0,-29 2-253 0 0,-1-1 0 0 0,1 1-1 0 0,0-1 1 0 0,0 1 0 0 0,0 0-1 0 0,-1 0 1 0 0,1 1-1 0 0,0-1 1 0 0,-1 1 0 0 0,1 0-1 0 0,-1 0 1 0 0,0 0 0 0 0,0 0-1 0 0,0 1 1 0 0,0-1 0 0 0,0 1-1 0 0,4 4 1 0 0,-6-5-33 0 0,0 1 1 0 0,1-1 0 0 0,-1 0 0 0 0,-1 0-1 0 0,1 0 1 0 0,0 0 0 0 0,0 1 0 0 0,-1-1-1 0 0,0 0 1 0 0,1 1 0 0 0,-1-1 0 0 0,0 0-1 0 0,0 1 1 0 0,0-1 0 0 0,0 1-1 0 0,-1-1 1 0 0,1 0 0 0 0,0 1 0 0 0,-2 2-1 0 0,-1 5 51 0 0,-1 1-1 0 0,-9 17 1 0 0,9-21-35 0 0,2-1-25 0 0,-5 8 49 0 0,-14 23 0 0 0,17-32-124 0 0,1 0 1 0 0,-1-1-1 0 0,0 0 0 0 0,0 0 0 0 0,-1 0 0 0 0,1 0 0 0 0,-1-1 0 0 0,-6 5 0 0 0,7-6-250 0 0,-1 0-1 0 0,1 0 0 0 0,0-1 0 0 0,-1 1 1 0 0,1-1-1 0 0,-9 1 0 0 0,2-2-761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6:43.7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51 5064 0 0,'3'-13'459'0'0,"-2"7"197"0"0,0 0 0 0 0,0 1 0 0 0,1-1-1 0 0,4-9 4604 0 0,-2 26-3466 0 0,-2 0-1339 0 0,0-1 0 0 0,0 1 0 0 0,-1 0 0 0 0,-1 21-1 0 0,1 4 27 0 0,-1 10-268 0 0,-2 0 0 0 0,-8 45-1 0 0,0 19-19 0 0,-44 358 109 0 0,50-439-796 0 0,2 0 0 0 0,0 0-1 0 0,4 43 1 0 0,0-61-863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6:44.1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32 8288 0 0,'-1'2'6978'0'0,"-1"8"-6336"0"0,-1 0 1 0 0,1 0-1 0 0,1 0 0 0 0,0 0 0 0 0,0 11 1 0 0,-2 24-88 0 0,0-27-402 0 0,1 1-1 0 0,1-1 0 0 0,1 1 0 0 0,1 0 0 0 0,0 0 0 0 0,2-1 0 0 0,0 1 1 0 0,9 29-1 0 0,-12-48-150 0 0,0 1-1 0 0,0 0 1 0 0,0-1 0 0 0,1 1 0 0 0,-1-1 0 0 0,0 1 0 0 0,0-1 0 0 0,1 1-1 0 0,-1-1 1 0 0,0 1 0 0 0,0-1 0 0 0,1 0 0 0 0,-1 1 0 0 0,1-1 0 0 0,-1 1-1 0 0,0-1 1 0 0,1 0 0 0 0,-1 1 0 0 0,1-1 0 0 0,-1 0 0 0 0,1 1 0 0 0,-1-1-1 0 0,2 0 1 0 0,2-1 18 0 0,-2 1-20 0 0,-1-1 1 0 0,0 1 0 0 0,1-1-1 0 0,-1 1 1 0 0,0-1 0 0 0,1 0-1 0 0,-1 1 1 0 0,0-1 0 0 0,0 0 0 0 0,1 0-1 0 0,-1 0 1 0 0,0 0 0 0 0,0 0-1 0 0,0 0 1 0 0,0 0 0 0 0,1-3-1 0 0,12-18-1 0 0,43-118 1 0 0,-25 58 0 0 0,11-8 0 0 0,-43 90 0 0 0,0-1 0 0 0,0 1 0 0 0,0 0 0 0 0,1-1 0 0 0,-1 1 0 0 0,0 0 0 0 0,0 0 0 0 0,0-1 0 0 0,1 1 0 0 0,-1 0 0 0 0,0 0 0 0 0,0-1 0 0 0,0 1 0 0 0,1 0 0 0 0,-1 0 0 0 0,0 0 0 0 0,0-1 0 0 0,1 1 0 0 0,-1 0 0 0 0,0 0 0 0 0,1 0 0 0 0,-1 0 0 0 0,0 0 0 0 0,1 0 0 0 0,-1-1 0 0 0,0 1 0 0 0,1 0 0 0 0,-1 0 0 0 0,0 0 0 0 0,0 0 0 0 0,1 0 0 0 0,-1 0 0 0 0,0 0 0 0 0,1 0 0 0 0,-1 1 0 0 0,0-1 0 0 0,1 0 0 0 0,-1 0 0 0 0,0 0 0 0 0,1 0 0 0 0,-1 0 0 0 0,0 0 0 0 0,0 1 0 0 0,1-1 0 0 0,-1 0 0 0 0,0 0 0 0 0,0 0 0 0 0,1 1 0 0 0,-1-1 0 0 0,0 0 0 0 0,0 0 0 0 0,0 1 0 0 0,1-1 0 0 0,-1 0 0 0 0,0 1 0 0 0,0-1 0 0 0,0 0 0 0 0,1 1 0 0 0,-1-1 0 0 0,2 3 5 0 0,0 0 0 0 0,0 1 0 0 0,-1-1 0 0 0,1 0 0 0 0,-1 1 0 0 0,1 0 0 0 0,-1-1 0 0 0,1 5 0 0 0,4 34 54 0 0,-3-22-19 0 0,0 8-3 0 0,-1 36 0 0 0,1 2-20 0 0,0-2 134 0 0,-4-1 0 0 0,-16 126 0 0 0,15-174-135 0 0,-1 0-1 0 0,-1 1 1 0 0,0-1 0 0 0,-1-1-1 0 0,0 1 1 0 0,-1-1-1 0 0,-1 0 1 0 0,-1 0 0 0 0,0-1-1 0 0,0 0 1 0 0,-1 0-1 0 0,-1-1 1 0 0,0 0-1 0 0,-1-1 1 0 0,0 0 0 0 0,-1 0-1 0 0,0-1 1 0 0,0-1-1 0 0,-1 0 1 0 0,0-1-1 0 0,-1-1 1 0 0,0 0 0 0 0,0 0-1 0 0,-25 7 1 0 0,-9-1-534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6:44.4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 6448 0 0,'-17'31'8752'0'0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49:17.2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 85 11976 0 0,'-1'-3'258'0'0,"1"0"0"0"0,0 0 0 0 0,0 0 0 0 0,0 0 0 0 0,0 0 0 0 0,0 0 0 0 0,0 0 0 0 0,1 0 0 0 0,-1 0 0 0 0,1 0 0 0 0,0 0 0 0 0,0 1 0 0 0,0-1 0 0 0,3-4 0 0 0,3-11 2433 0 0,-7 17-2588 0 0,1 0 1 0 0,-1 0-1 0 0,1 0 1 0 0,0 0-1 0 0,0 0 1 0 0,-1 1 0 0 0,1-1-1 0 0,0 0 1 0 0,0 0-1 0 0,0 0 1 0 0,0 1-1 0 0,0-1 1 0 0,0 1-1 0 0,0-1 1 0 0,0 1-1 0 0,0-1 1 0 0,0 1-1 0 0,0-1 1 0 0,2 1 0 0 0,19-4 453 0 0,-14 4-469 0 0,-1 1 1 0 0,1 0 0 0 0,-1 1-1 0 0,0-1 1 0 0,1 1 0 0 0,-1 1-1 0 0,0 0 1 0 0,0 0 0 0 0,-1 0-1 0 0,1 0 1 0 0,-1 1 0 0 0,10 7-1 0 0,-12-8-84 0 0,-1-1 0 0 0,0 1 1 0 0,1 0-1 0 0,-1 0 0 0 0,-1 0 0 0 0,1 1 0 0 0,0-1 0 0 0,-1 1 0 0 0,0-1 1 0 0,1 1-1 0 0,-2 0 0 0 0,1 0 0 0 0,0-1 0 0 0,-1 2 0 0 0,1-1 0 0 0,-1 0 1 0 0,0 0-1 0 0,-1 0 0 0 0,1 0 0 0 0,-1 1 0 0 0,0-1 0 0 0,0 0 1 0 0,0 5-1 0 0,-3-1-106 0 0,1-1 0 0 0,-1 0 0 0 0,0 0 0 0 0,-1 0 0 0 0,0 0 0 0 0,0-1 1 0 0,0 1-1 0 0,-1-1 0 0 0,-5 6 0 0 0,0-2-289 0 0,-1 0 0 0 0,0 0 1 0 0,0-1-1 0 0,-22 13 0 0 0,-55 24-1391 0 0,16-9 927 0 0,50-28 940 0 0,19-8 71 0 0,-1 0 1 0 0,1 1-1 0 0,-1-1 0 0 0,1 1 1 0 0,0 0-1 0 0,-4 3 0 0 0,6-4 337 0 0,1 0-383 0 0,0 1 0 0 0,0-1 0 0 0,0 0 0 0 0,0 1 0 0 0,1-1 0 0 0,-1 0 0 0 0,0 0 0 0 0,1 1-1 0 0,-1-1 1 0 0,1 0 0 0 0,1 2 0 0 0,2 2 59 0 0,0 0 0 0 0,1 0 1 0 0,0 0-1 0 0,0-1 0 0 0,0 0 0 0 0,1 0 0 0 0,5 3 0 0 0,45 20 451 0 0,-15-7-361 0 0,-16-9-358 0 0,1-1 0 0 0,0 0 0 0 0,0-2 0 0 0,1-1 1 0 0,38 4-1 0 0,-45-7-395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6:52.9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 17735 0 0,'0'0'2410'0'0,"3"-1"-1889"0"0,23-4 466 0 0,49-4 1 0 0,-29 5-740 0 0,-15 0-163 0 0,0 2-1 0 0,56 3 1 0 0,-79-1-307 0 0,0 2 0 0 0,0-1 0 0 0,10 4 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6:53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17191 0 0,'11'7'1299'0'0,"-8"-5"-1242"0"0,1 0-1 0 0,0 0 0 0 0,-1 0 1 0 0,1 0-1 0 0,0-1 1 0 0,0 1-1 0 0,0-1 1 0 0,0 0-1 0 0,5 0 0 0 0,8 3 44 0 0,9 2 497 0 0,0-2 0 0 0,-1-1 0 0 0,1-1 0 0 0,48-3 0 0 0,-31 1-222 0 0,110-10 238 0 0,-146 9-987 0 0,0 0-1 0 0,-1 0 1 0 0,1-1-1 0 0,-1 0 1 0 0,0 0-1 0 0,0 0 1 0 0,1-1-1 0 0,5-4 1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6:53.6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0 7832 0 0,'0'0'705'0'0,"0"7"1527"0"0,-14 25 4856 0 0,2 36-5843 0 0,3 1 0 0 0,-1 73 0 0 0,5-56-1158 0 0,2 36-150 0 0,-3 30 638 0 0,1-88-541 0 0,-9 60-1337 0 0,11-106-677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6:54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5 5528 0 0,'4'-5'10284'0'0,"-2"17"-9613"0"0,0-1 0 0 0,-1 1 1 0 0,-1-1-1 0 0,0 1 0 0 0,-2 20 1 0 0,-1 1-169 0 0,-12 245 1061 0 0,14-255-1518 0 0,-5 230 184 0 0,0-43-127 0 0,2-120-6392 0 0,3-54-588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6:58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360 60 17279 0 0,'0'0'794'0'0,"-6"-4"254"0"0,-4-16-1050 0 0,-2-4 588 0 0,12 23-515 0 0,-1 0 0 0 0,1 1 0 0 0,-1-1 0 0 0,1 0 0 0 0,-1 0 0 0 0,0 1 0 0 0,0-1-1 0 0,1 0 1 0 0,-1 1 0 0 0,0-1 0 0 0,0 1 0 0 0,0-1 0 0 0,1 1 0 0 0,-1-1 0 0 0,0 1-1 0 0,0 0 1 0 0,0-1 0 0 0,0 1 0 0 0,0 0 0 0 0,0 0 0 0 0,-1-1 0 0 0,1 2-24 0 0,1-1 0 0 0,-1 0 1 0 0,1 0-1 0 0,-1 0 0 0 0,1 0 1 0 0,-1 0-1 0 0,1 1 1 0 0,-1-1-1 0 0,1 0 0 0 0,-1 1 1 0 0,1-1-1 0 0,-1 0 0 0 0,1 1 1 0 0,-1-1-1 0 0,1 0 0 0 0,-1 1 1 0 0,1-1-1 0 0,0 1 0 0 0,-1-1 1 0 0,1 1-1 0 0,-1 0 0 0 0,-6 15 537 0 0,2-4-83 0 0,-6 8 143 0 0,-27 54 671 0 0,27-49-1282 0 0,2 0 0 0 0,1 0 0 0 0,1 1 1 0 0,1 0-1 0 0,1 1 0 0 0,1-1 0 0 0,0 30 0 0 0,5-52-32 0 0,-1 0 1 0 0,0 0-1 0 0,1 0 0 0 0,0 0 0 0 0,0 0 0 0 0,0 0 0 0 0,0 0 1 0 0,1 0-1 0 0,-1-1 0 0 0,1 1 0 0 0,0 0 0 0 0,0-1 0 0 0,1 0 1 0 0,-1 1-1 0 0,6 5 0 0 0,-3-5 6 0 0,-1 0-1 0 0,1 0 1 0 0,0 0 0 0 0,1-1-1 0 0,-1 1 1 0 0,1-1 0 0 0,-1-1-1 0 0,1 1 1 0 0,9 2 0 0 0,85 25 170 0 0,-98-30-201 0 0,1 1 0 0 0,-1 0 0 0 0,1 0 0 0 0,-1 0 0 0 0,1 0 0 0 0,-1 0 0 0 0,0 0 0 0 0,0 0 0 0 0,0 1 0 0 0,1-1 0 0 0,-1 1 0 0 0,-1 0 0 0 0,1-1 0 0 0,0 1 0 0 0,0 0 0 0 0,1 3 0 0 0,-2-3 11 0 0,0-1 0 0 0,-1 1 0 0 0,1 0 0 0 0,0 0 1 0 0,-1 0-1 0 0,0 0 0 0 0,0 0 0 0 0,1 0 0 0 0,-1 0 1 0 0,0-1-1 0 0,0 1 0 0 0,-1 0 0 0 0,1 0 0 0 0,0 0 1 0 0,-1 0-1 0 0,1 0 0 0 0,-1 0 0 0 0,1-1 0 0 0,-1 1 1 0 0,0 0-1 0 0,0 0 0 0 0,-1 1 0 0 0,-1 2 13 0 0,0-1 0 0 0,0 0 0 0 0,-1 1 0 0 0,1-1 0 0 0,-8 6 0 0 0,-8 8 0 0 0,13-10 9 0 0,-1-1-1 0 0,0 0 1 0 0,-1-1-1 0 0,1 0 1 0 0,-1 0-1 0 0,-17 9 0 0 0,-1-3 77 0 0,-28 11 0 0 0,38-17-43 0 0,4-2-28 0 0,-1 0 1 0 0,0-1-1 0 0,0-1 0 0 0,1 0 1 0 0,-1 0-1 0 0,-1-2 0 0 0,1 1 1 0 0,-24-4-1 0 0,35 3-112 0 0,-1 0 0 0 0,0 0 0 0 0,1-1 0 0 0,-1 1-1 0 0,0-1 1 0 0,1 0 0 0 0,-1 0 0 0 0,1 0 0 0 0,-1 0-1 0 0,1 0 1 0 0,-1-1 0 0 0,1 1 0 0 0,0-1 0 0 0,-1 1 0 0 0,1-1-1 0 0,0 0 1 0 0,0 0 0 0 0,1 0 0 0 0,-1 0 0 0 0,0 0 0 0 0,0 0-1 0 0,1-1 1 0 0,0 1 0 0 0,-1 0 0 0 0,1-1 0 0 0,0 1 0 0 0,0-1-1 0 0,0 0 1 0 0,0-3 0 0 0,-2-9-1421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6:59.1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8 19263 0 0,'-2'-1'1744'0'0,"1"0"-1560"0"0,1 0-142 0 0,-1 1 0 0 0,1-1 1 0 0,-1 1-1 0 0,1 0 0 0 0,-1-1 0 0 0,1 1 0 0 0,-1 0 1 0 0,1-1-1 0 0,-1 1 0 0 0,1 0 0 0 0,-1 0 0 0 0,1-1 1 0 0,-1 1-1 0 0,0 0 0 0 0,1 0 0 0 0,-1 0 0 0 0,1 0 1 0 0,-1 0-1 0 0,1 0 0 0 0,-1 0 0 0 0,0 0 0 0 0,1 0 1 0 0,-1 0-1 0 0,-1 0 0 0 0,2 1 134 0 0,0 0-1 0 0,1-1 1 0 0,-1 1 0 0 0,0 0-1 0 0,0-1 1 0 0,0 1 0 0 0,0 0-1 0 0,0-1 1 0 0,1 1 0 0 0,-1 0-1 0 0,0-1 1 0 0,0 1 0 0 0,1-1 0 0 0,-1 1-1 0 0,0-1 1 0 0,2 2 0 0 0,0-1-13 0 0,1 0 1 0 0,-1 0 0 0 0,1 0 0 0 0,0-1 0 0 0,0 1-1 0 0,-1-1 1 0 0,1 1 0 0 0,0-1 0 0 0,3 0-1 0 0,32-1 781 0 0,-18 0-818 0 0,34 0 216 0 0,45 1-297 0 0,-89 1-297 0 0,1-1-1 0 0,0-1 1 0 0,0 0-1 0 0,15-4 1 0 0,13-4-1198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13:33:08.3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80 12224,'18'-79'5535,"-22"90"-4831,-1-3 2016,10 4-1632,-10 19 288,5 5-832,-9 12-96,1 3-256,-10 8-2560,8-3 1280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13:33:09.0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36 11712,'21'-19'5311,"-11"2"-1631,-7 17-2464,2 5 928,0 7-1248,-5 11 32,0 8-544,-13 13 128,3 4-288,-21 11-928,0 0 384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13:33:11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46 10880,'13'-46'9533,"-12"50"-7979,-4 14-338,-2 13-636,2-1 0,0 41 0,1 2-298,-19 214 214,9-152-213,-2 49 260,13-164-489,1 4 135,-5 33 0,2-49-32,1-9-62,0-11-16,4-12-19,1 1 0,1 0 1,10-35-1,-7 29-19,-6 25-34,9-39 34,2 0-1,21-50 0,-27 81-45,0 0-1,0 0 0,1 0 0,1 1 0,0 0 1,0 1-1,1-1 0,0 2 0,1-1 1,0 1-1,19-12 0,-24 18-4,-1 0-3,1-1 1,0 1-1,1 1 0,-1-1 0,8-2 0,-11 5 15,-1 0-1,1 0 0,-1-1 1,1 1-1,-1 0 0,1 0 1,0 0-1,-1 1 0,1-1 1,-1 0-1,1 1 0,-1-1 1,1 1-1,-1-1 0,1 1 1,-1 0-1,0-1 0,1 1 1,-1 0-1,0 0 0,1 0 1,-1 0-1,0 0 0,1 2 1,0-1 6,0 1 1,0 0 0,0-1-1,0 1 1,-1 0 0,1 0-1,-1 0 1,0 0 0,0 0-1,0 0 1,1 4-1,-1 3 44,0 1-1,0 11 1,-1-9-12,-6 154 537,0 9 25,6-161-560,1-1 0,1 1 0,0-1 0,1 0 0,0 1 0,1-2 0,9 22 0,-11-31-65,0 0 1,0 1-1,0-1 0,1-1 0,-1 1 0,1 0 1,0-1-1,0 1 0,1-1 0,-1 0 0,1 0 1,-1 0-1,1 0 0,0-1 0,0 0 1,0 1-1,0-1 0,1-1 0,-1 1 0,1-1 1,-1 0-1,1 0 0,-1 0 0,1 0 0,-1-1 1,1 0-1,0 0 0,-1 0 0,1 0 1,0-1-1,-1 0 0,7-2 0,8-3-756,0-1 1,0-1-1,-1 0 1,0-2-1,0 0 0,29-23 1,56-54-6184,-97 81 6596,109-96-4775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39:38.9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0 6448 0 0,'1'2'297'0'0,"1"0"-459"0"0,25 26 83 0 0,-3 1 3518 0 0,-20-23-2466 0 0,0 0 1 0 0,-1 0-1 0 0,0 0 1 0 0,0 1-1 0 0,-1-1 1 0 0,1 1-1 0 0,-1-1 1 0 0,-1 1 0 0 0,2 11-1 0 0,-1-3-756 0 0,-2 0 0 0 0,0 1 0 0 0,-1-1-1 0 0,-1 0 1 0 0,0 0 0 0 0,-5 17 0 0 0,-2-2-115 0 0,-25 57-1 0 0,-13 5 54 0 0,46-90-150 0 0,-8 12 4 0 0,-14 18-1 0 0,2-4-9 0 0,9-10 1 0 0,4-6 19 0 0,0 0 0 0 0,1 1 0 0 0,-11 24 0 0 0,31-36 52 0 0,-3-2-55 0 0,-1 0-1 0 0,0-1 1 0 0,1 0-1 0 0,-1-1 1 0 0,0 0-1 0 0,0-1 1 0 0,0 0 0 0 0,-1 0-1 0 0,11-7 1 0 0,32-13 9 0 0,-46 22-20 0 0,1 0-1 0 0,0 0 1 0 0,0 1-1 0 0,-1-1 1 0 0,1 2-1 0 0,9-2 1 0 0,-14 2-3 0 0,0 0 1 0 0,0 0 0 0 0,0 0 0 0 0,0 1 0 0 0,0-1 0 0 0,0 0 0 0 0,0 0 0 0 0,0 1 0 0 0,0-1-1 0 0,0 0 1 0 0,0 1 0 0 0,0-1 0 0 0,0 1 0 0 0,0-1 0 0 0,0 1 0 0 0,0 0 0 0 0,0-1 0 0 0,-1 1-1 0 0,1 0 1 0 0,0-1 0 0 0,0 1 0 0 0,-1 0 0 0 0,1 0 0 0 0,0 0 0 0 0,-1 0 0 0 0,1 0 0 0 0,-1 0-1 0 0,0 0 1 0 0,1 0 0 0 0,-1 0 0 0 0,1 0 0 0 0,-1 0 0 0 0,0 0 0 0 0,0 0 0 0 0,0 0 0 0 0,0 0 0 0 0,0 0-1 0 0,0 0 1 0 0,0 0 0 0 0,0 1 0 0 0,0-1 0 0 0,0 0 0 0 0,-1 0 0 0 0,1 1 0 0 0,-4 14 168 0 0,0 0 0 0 0,-1 0 0 0 0,-1 0 0 0 0,-12 23 0 0 0,5-11 130 0 0,-92 227 2156 0 0,103-248-2404 0 0,-1-1 0 0 0,1 1 1 0 0,0 0-1 0 0,0 0 0 0 0,1 0 0 0 0,0 0 0 0 0,0 0 1 0 0,1 0-1 0 0,0 0 0 0 0,1 11 0 0 0,-1-17-53 0 0,0-1 0 0 0,0 0 0 0 0,1 0 0 0 0,-1 1 0 0 0,0-1 0 0 0,0 0 0 0 0,0 1 0 0 0,0-1 0 0 0,0 0 0 0 0,0 0 0 0 0,1 1 0 0 0,-1-1 0 0 0,0 0 0 0 0,0 0 0 0 0,0 0 0 0 0,1 1 0 0 0,-1-1 0 0 0,0 0 0 0 0,0 0 0 0 0,1 0 0 0 0,-1 1 0 0 0,0-1 0 0 0,0 0 0 0 0,1 0 0 0 0,-1 0 0 0 0,1 0 0 0 0,1 0-6 0 0,0 0 0 0 0,0 0 0 0 0,0-1 0 0 0,1 1 0 0 0,-1-1 0 0 0,0 1 0 0 0,0-1 0 0 0,0 0 0 0 0,0 0 0 0 0,0 0-1 0 0,2-1 1 0 0,25-17-105 0 0,-24 16 95 0 0,5-5-213 0 0,0 0 1 0 0,-1 0-1 0 0,10-12 0 0 0,11-10-792 0 0,-9 11-939 0 0,-1 0 0 0 0,18-24 0 0 0,-23 21 136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48:52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322 294 13040 0 0,'2'-11'324'0'0,"1"0"1"0"0,0 0-1 0 0,8-20 1 0 0,-7 22-271 0 0,0-1 0 0 0,-1 0 0 0 0,0-1 0 0 0,3-16 0 0 0,-6 17 403 0 0,0 0 1 0 0,0 0-1 0 0,0-1 1 0 0,-2 1-1 0 0,1 0 1 0 0,-5-14-1 0 0,5 19-268 0 0,-1 0 1 0 0,1 1-1 0 0,-1-1 0 0 0,0 1 1 0 0,0 0-1 0 0,-1 0 0 0 0,1 0 1 0 0,-1 0-1 0 0,0 0 0 0 0,0 0 1 0 0,0 1-1 0 0,-1-1 0 0 0,1 1 1 0 0,-1 0-1 0 0,-6-4 0 0 0,6 5-93 0 0,1 0 0 0 0,-1 1 0 0 0,0 0 0 0 0,0 0 0 0 0,0 0 0 0 0,0 0 0 0 0,0 0 0 0 0,0 1 0 0 0,0-1 0 0 0,0 1 0 0 0,0 0 0 0 0,0 1 0 0 0,0-1 0 0 0,0 1 0 0 0,0 0 0 0 0,0 0 0 0 0,0 0 0 0 0,1 0 0 0 0,-1 0 0 0 0,0 1-1 0 0,0 0 1 0 0,-5 3 0 0 0,-1 2-23 0 0,1 0 0 0 0,-1 0 0 0 0,1 1 0 0 0,0 1 0 0 0,1-1 0 0 0,-11 15 0 0 0,2 2-91 0 0,1 0 0 0 0,0 2 0 0 0,3 0 0 0 0,0 0 0 0 0,1 1 0 0 0,2 0 0 0 0,-13 59 0 0 0,18-65-98 0 0,1 0 1 0 0,-1 33 0 0 0,4-50 86 0 0,1 1 1 0 0,0 0-1 0 0,1-1 0 0 0,-1 1 1 0 0,1-1-1 0 0,0 1 0 0 0,1-1 1 0 0,-1 1-1 0 0,1-1 0 0 0,0 0 1 0 0,0 1-1 0 0,1-1 1 0 0,0 0-1 0 0,0-1 0 0 0,5 8 1 0 0,-7-11 18 0 0,1 1 0 0 0,0-1 0 0 0,-1 0 0 0 0,1 0 0 0 0,0 0 0 0 0,0 0 0 0 0,0 0 1 0 0,0 0-1 0 0,0 0 0 0 0,0 0 0 0 0,1-1 0 0 0,-1 1 0 0 0,0-1 0 0 0,0 0 0 0 0,0 1 0 0 0,0-1 1 0 0,1 0-1 0 0,-1 0 0 0 0,0-1 0 0 0,0 1 0 0 0,0 0 0 0 0,1-1 0 0 0,-1 1 0 0 0,3-2 1 0 0,1 0-9 0 0,0-1 1 0 0,0 1 0 0 0,0-1-1 0 0,0 0 1 0 0,-1-1 0 0 0,0 1 0 0 0,8-7-1 0 0,-4 1 72 0 0,-1 0-1 0 0,0 0 0 0 0,0 0 1 0 0,13-22-1 0 0,2-4 575 0 0,6-9-613 0 0,9-23-469 0 0,-32 56 465 0 0,-4 8 4 0 0,3-10 25 0 0,-4 10-31 0 0,-1 2-7 0 0,-1 0 1 0 0,1 0-1 0 0,0 1 1 0 0,0-1-1 0 0,1 0 0 0 0,-1 1 1 0 0,0-1-1 0 0,0 0 1 0 0,0 1-1 0 0,0-1 1 0 0,1 0-1 0 0,-1 1 0 0 0,0-1 1 0 0,0 1-1 0 0,1-1 1 0 0,-1 0-1 0 0,0 1 1 0 0,1-1-1 0 0,-1 1 0 0 0,1-1 1 0 0,-1 1-1 0 0,2-1 1 0 0,0-2 5 0 0,5-16 45 0 0,-7 18-53 0 0,1-1 0 0 0,0 1 0 0 0,0-1 0 0 0,-1 1 0 0 0,1-1 0 0 0,-1 1 0 0 0,1-1 0 0 0,-1 1 0 0 0,0-1 0 0 0,0 1 0 0 0,1-3 0 0 0,1-4 0 0 0,4-7 0 0 0,-5 12 0 0 0,0-1 0 0 0,0 1 0 0 0,1-1 0 0 0,-1 1 0 0 0,1-1 0 0 0,2-3 0 0 0,4-7 0 0 0,10-15-13 0 0,-17 28 4 0 0,0 0-1 0 0,0 0 1 0 0,0 0-1 0 0,0 0 1 0 0,-1-1-1 0 0,1 1 1 0 0,0 0 0 0 0,-1 0-1 0 0,1 0 1 0 0,-1-1-1 0 0,1 1 1 0 0,-1 0-1 0 0,0-2 1 0 0,1 1-3 0 0,-1-1-1 0 0,1 1 1 0 0,0 0 0 0 0,0 0-1 0 0,-1 0 1 0 0,1 0 0 0 0,3-4-1 0 0,-4 3-35 0 0,1-3 36 0 0,-9 21 141 0 0,5-10-42 0 0,0 1 0 0 0,0-1-1 0 0,0 1 1 0 0,0 0 0 0 0,-1 7 0 0 0,-13 49-503 0 0,10-38 98 0 0,1 0-1 0 0,0 1 1 0 0,-2 34-1 0 0,8-23 328 0 0,1 0 0 0 0,11 73 0 0 0,-11-104 29 0 0,0 0-1 0 0,1-1 1 0 0,-1 1-1 0 0,1 0 1 0 0,0-1 0 0 0,1 1-1 0 0,-1-1 1 0 0,1 1-1 0 0,0-1 1 0 0,0 0-1 0 0,0 0 1 0 0,0 0 0 0 0,1-1-1 0 0,0 1 1 0 0,0-1-1 0 0,0 0 1 0 0,0 0 0 0 0,0 0-1 0 0,0-1 1 0 0,10 5-1 0 0,-12-7-65 0 0,1 0-1 0 0,0 0 0 0 0,0 1 1 0 0,0-2-1 0 0,-1 1 0 0 0,1 0 1 0 0,0-1-1 0 0,0 1 0 0 0,-1-1 1 0 0,1 0-1 0 0,0 1 0 0 0,-1-2 0 0 0,6-1 1 0 0,3-2-379 0 0,18-6-497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49:17.6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369 0 1840 0 0,'-1'1'3220'0'0,"-20"29"7104"0"0,3-1-8958 0 0,-1-1 1 0 0,-33 39 0 0 0,30-40-1054 0 0,-26 28 111 0 0,28-33-312 0 0,1 1 0 0 0,-32 49 0 0 0,-3 12-71 0 0,21-36-444 0 0,22-34-97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39:39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1 292 15896 0 0,'0'0'1719'0'0,"8"5"-1719"0"0,5-5 0 0 0,0-8 672 0 0,5-4 96 0 0,0-1 16 0 0,0-2 8 0 0,0-9-504 0 0,4-4-96 0 0,4-6-16 0 0,5-6-8 0 0,-3 1-544 0 0,-2-1-104 0 0,0-4-32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39:39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18143 0 0,'0'0'828'0'0,"2"1"-17"0"0,4 1-707 0 0,-1 0 65 0 0,-1-1 0 0 0,1 1 0 0 0,0 0 1 0 0,-1 0-1 0 0,1 0 0 0 0,-1 1 1 0 0,0-1-1 0 0,0 1 0 0 0,0 0 0 0 0,0 1 1 0 0,-1-1-1 0 0,1 1 0 0 0,-1-1 0 0 0,4 5 1 0 0,-1 2 477 0 0,-3-6-546 0 0,0 0 0 0 0,0 0 0 0 0,0 0-1 0 0,-1 1 1 0 0,1-1 0 0 0,-1 1 0 0 0,0-1 0 0 0,-1 1 0 0 0,1 0 0 0 0,-1 0-1 0 0,0 0 1 0 0,1 8 0 0 0,-1 5-123 0 0,0-14-251 0 0,-1 0 1 0 0,0-1-1 0 0,0 1 0 0 0,0 0 0 0 0,0-1 0 0 0,0 1 0 0 0,-2 5 0 0 0,-2 4-2128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39:40.0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68 8288 0 0,'0'2'638'0'0,"2"34"147"0"0,9 19 5003 0 0,1 14-1664 0 0,1 5-2478 0 0,-3-21-1136 0 0,-7-38-470 0 0,-2-14-43 0 0,-1 0-1 0 0,0 1 0 0 0,1-1 1 0 0,-1 0-1 0 0,1 0 0 0 0,0 1 1 0 0,-1-1-1 0 0,1 0 0 0 0,0 0 1 0 0,0 0-1 0 0,0 0 1 0 0,-1 0-1 0 0,1 0 0 0 0,0 0 1 0 0,1 0-1 0 0,-1-1 0 0 0,0 1 1 0 0,0 0-1 0 0,0 0 0 0 0,0-1 1 0 0,0 1-1 0 0,1-1 0 0 0,-1 1 1 0 0,0-1-1 0 0,1 0 0 0 0,-1 1 1 0 0,0-1-1 0 0,1 0 0 0 0,-1 0 1 0 0,0 0-1 0 0,1 0 1 0 0,-1 0-1 0 0,0 0 0 0 0,1 0 1 0 0,-1-1-1 0 0,0 1 0 0 0,1 0 1 0 0,-1-1-1 0 0,0 1 0 0 0,0-1 1 0 0,2 0-1 0 0,10-5-30 0 0,-1-1 0 0 0,-1 0 0 0 0,1-1 0 0 0,12-11 0 0 0,-3 3-40 0 0,165-134 502 0 0,-93 72 121 0 0,-8 15-142 0 0,-80 58-386 0 0,1 1 0 0 0,-1 0 0 0 0,1 1 0 0 0,0-1 0 0 0,0 1 0 0 0,0 0 0 0 0,1 1 0 0 0,-1-1 0 0 0,1 1 0 0 0,-1 1 0 0 0,10-2 0 0 0,-16 4-13 0 0,0-1 0 0 0,1 1 0 0 0,-1-1 1 0 0,0 1-1 0 0,1 0 0 0 0,-1-1 0 0 0,0 1 0 0 0,0 0 0 0 0,0-1 0 0 0,0 1 1 0 0,0 0-1 0 0,0-1 0 0 0,0 1 0 0 0,0 0 0 0 0,0 0 0 0 0,0-1 0 0 0,0 2 1 0 0,0-2-5 0 0,-1 7 29 0 0,0 1 1 0 0,-1 0 0 0 0,0-1 0 0 0,0 1 0 0 0,0-1-1 0 0,-1 0 1 0 0,0 0 0 0 0,-1 0 0 0 0,1 0 0 0 0,-7 7-1 0 0,-2 8-15 0 0,-3 4-524 0 0,-1-1 0 0 0,-37 44 1 0 0,26-39-417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39:40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 1 2760 0 0,'11'1'5968'0'0,"-11"1"-5442"0"0,1 0 0 0 0,-1 0 0 0 0,1 0 0 0 0,-1 0 0 0 0,0 0 0 0 0,0 0 0 0 0,0 0 0 0 0,0 0 1 0 0,0-1-1 0 0,0 1 0 0 0,0 0 0 0 0,-1 0 0 0 0,1 0 0 0 0,-1 0 0 0 0,-1 3 0 0 0,-17 29 1613 0 0,3-7-673 0 0,-22 42-157 0 0,9-20-971 0 0,26-44-326 0 0,-6 13 34 0 0,-1 0-1 0 0,-1-1 1 0 0,-17 22-1 0 0,14-28-283 0 0,13-11 181 0 0,0 1-1 0 0,-1 0 1 0 0,1 0 0 0 0,0 0 0 0 0,-1 0 0 0 0,1 0-1 0 0,0 1 1 0 0,-2 1 0 0 0,2-1-334 0 0,2-17-5222 0 0,0 10 4397 0 0,1-6 1 0 0,0 7 708 0 0,-1-1 1 0 0,1 1 0 0 0,0-1 0 0 0,0 1-1 0 0,0 0 1 0 0,1 0 0 0 0,-1 0 0 0 0,1 0-1 0 0,0 0 1 0 0,0 1 0 0 0,8-7 0 0 0,-8 10 1500 0 0,3 7-318 0 0,1 1 0 0 0,-1 0 0 0 0,-1 0 0 0 0,1 0 0 0 0,-2 0 0 0 0,1 1 0 0 0,-1 0 0 0 0,0 0 0 0 0,3 12 0 0 0,1 9 620 0 0,6 50-1 0 0,-8-44-558 0 0,6 70 1032 0 0,-10-56-1140 0 0,-2-39-489 0 0,0 1 1 0 0,1-1-1 0 0,0 1 0 0 0,1-1 1 0 0,5 19-1 0 0,-6-27-114 0 0,3 4-713 0 0,5-9-196 0 0,-7 0 391 0 0,1 1-1 0 0,-1-1 1 0 0,0 0 0 0 0,0 0-1 0 0,1 0 1 0 0,1-2-1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39:40.7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38 18743 0 0,'0'0'1699'0'0,"3"-1"-1399"0"0,17-4-301 0 0,-3 0 1561 0 0,32-4 0 0 0,-10 1-465 0 0,-30 5-908 0 0,0 2-1 0 0,0-1 1 0 0,13 0-1 0 0,-10 1-121 0 0,-8 1-35 0 0,0 0 0 0 0,0 0-1 0 0,1 0 1 0 0,-1 0 0 0 0,0 1-1 0 0,0 0 1 0 0,8 2 0 0 0,-11-2-21 0 0,-1 0 1 0 0,1 0 0 0 0,-1 0-1 0 0,0 0 1 0 0,0 1 0 0 0,1-1-1 0 0,-1 0 1 0 0,0 0 0 0 0,0 0-1 0 0,0 0 1 0 0,0 1 0 0 0,0-1-1 0 0,-1 2 1 0 0,1 0 1 0 0,-1 0-32 0 0,1 0 0 0 0,-1 1 0 0 0,0-1 0 0 0,0 0 0 0 0,0 0 0 0 0,0 0 0 0 0,-1 0 0 0 0,1 0 1 0 0,-1 0-1 0 0,-4 5 0 0 0,-22 27-349 0 0,28-35 369 0 0,-11 11-533 0 0,0 0 1 0 0,-1 0-1 0 0,0-1 0 0 0,-1-1 0 0 0,0 0 1 0 0,0-1-1 0 0,-1 0 0 0 0,0-1 1 0 0,0-1-1 0 0,-19 7 0 0 0,28-12 311 0 0,1 0-1 0 0,0 0 0 0 0,0 1 1 0 0,0-1-1 0 0,0 1 0 0 0,0 0 1 0 0,0 0-1 0 0,-4 4 0 0 0,7-5 224 0 0,-1 0-1 0 0,1 1 1 0 0,0-1-1 0 0,-1 1 1 0 0,1-1-1 0 0,0 1 0 0 0,0 0 1 0 0,0 0-1 0 0,0-1 1 0 0,0 1-1 0 0,0 0 1 0 0,1 0-1 0 0,-1 0 1 0 0,1 0-1 0 0,-1 0 1 0 0,1 0-1 0 0,0 0 1 0 0,-1 0-1 0 0,1 2 0 0 0,0 28 656 0 0,-1 9 122 0 0,2-1 0 0 0,12 75 0 0 0,5 22 163 0 0,-5-68-712 0 0,-12-59-194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39:41.1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0 123 11144 0 0,'26'-25'926'0'0,"-17"15"-710"0"0,1 0 0 0 0,1 1 0 0 0,0 0 0 0 0,11-7 0 0 0,-10 9 398 0 0,-1 1-1 0 0,1 0 1 0 0,0 1 0 0 0,25-8-1 0 0,-27 11-482 0 0,1 0-1 0 0,0 1 0 0 0,17-1 0 0 0,-25 2-117 0 0,-1 1 0 0 0,1-1 0 0 0,-1 0 0 0 0,1 1 0 0 0,-1 0 0 0 0,1 0 0 0 0,-1 0 0 0 0,0 0 0 0 0,0 0 0 0 0,1 0 0 0 0,-1 0-1 0 0,0 1 1 0 0,0-1 0 0 0,0 1 0 0 0,2 2 0 0 0,0 0 74 0 0,0 0 0 0 0,-1 0 0 0 0,1 0 0 0 0,-1 1 0 0 0,5 9-1 0 0,-3-2 179 0 0,0 1 0 0 0,0-1 0 0 0,-2 1 0 0 0,1 0 0 0 0,1 13-1 0 0,4 70 1340 0 0,-2-10-141 0 0,16 84 1181 0 0,-23-131-2124 0 0,-1-38-519 0 0,-1 0-1 0 0,0-1 0 0 0,0 1 0 0 0,1-1 1 0 0,-1 0-1 0 0,0 0 0 0 0,0 1 1 0 0,-2-1-1 0 0,0-1-362 0 0,0 1 1 0 0,-1-1 0 0 0,1 1-1 0 0,0-1 1 0 0,0-1-1 0 0,0 1 1 0 0,0 0-1 0 0,0-1 1 0 0,0 0-1 0 0,0 0 1 0 0,-6-5 0 0 0,-3-1-4211 0 0,-7-4-2497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39:41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71 4608 0 0,'2'-1'9866'0'0,"41"-13"-4697"0"0,23-15-4478 0 0,-26 11-907 0 0,-12 10-2132 0 0</inkml:trace>
  <inkml:trace contextRef="#ctx0" brushRef="#br0" timeOffset="1">1 335 14280 0 0,'0'0'2775'0'0,"5"11"153"0"0,8-6-1432 0 0,5-2-784 0 0,3-3-152 0 0,7-8-32 0 0,1 2-8 0 0,8-7-304 0 0,7 1-64 0 0,0-3-16 0 0,1-1 0 0 0,-1-7-1024 0 0,0 2-200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39:41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13824 0 0,'0'0'629'0'0,"2"1"-12"0"0,20 17-191 0 0,2-3 2284 0 0,61 45-565 0 0,-84-60-2245 0 0,0 1-1 0 0,0 0 0 0 0,0 0 0 0 0,-1 0 0 0 0,1-1 0 0 0,0 1 0 0 0,-1 0 1 0 0,1 0-1 0 0,-1 0 0 0 0,1 0 0 0 0,-1 0 0 0 0,1 0 0 0 0,0 3 0 0 0,3 7-4189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39:42.2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0 8000 0 0,'0'0'365'0'0,"-1"2"-4"0"0,-9 19-310 0 0,6-14 424 0 0,0 1-1 0 0,1-1 1 0 0,0 1 0 0 0,0 0-1 0 0,-1 11 1 0 0,0 5 453 0 0,-2 0 0 0 0,0-1 1 0 0,-16 42-1 0 0,3-23-389 0 0,-26 42 1 0 0,42-78-432 0 0,-1-1-1 0 0,0 0 1 0 0,0 0 0 0 0,0 0 0 0 0,0 0-1 0 0,-1 0 1 0 0,0-1 0 0 0,0 0 0 0 0,0 0-1 0 0,-10 5 3093 0 0,26-1-2669 0 0,0-2-391 0 0,-4-3-64 0 0,-1 0 0 0 0,0 1-1 0 0,0-1 1 0 0,10 10-1 0 0,16 15 151 0 0,1-1-1 0 0,2-2 0 0 0,0-2 1 0 0,2-1-1 0 0,57 26 0 0 0,-53-30-14 0 0,1-2 1 0 0,53 13-1 0 0,14 0 226 0 0,74 17-73 0 0,-90-27-1056 0 0,165 13 0 0 0,-239-33-121 0 0,0 0 1 0 0,-1 0-1 0 0,24-6 0 0 0,-40 6 731 0 0,46-8-1644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39:42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 6912 0 0,'0'0'622'0'0,"3"0"-512"0"0,24 5 3131 0 0,2-2-1 0 0,-1 0 1 0 0,35-3 0 0 0,-62 0-3229 0 0,129-7 1471 0 0,-3-1-1226 0 0,-98 7-337 0 0,-22 0-226 0 0,1 1 1 0 0,-1 0-1 0 0,1 0 0 0 0,10 2 0 0 0,-8-2-1245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49:17.9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89 2760 0 0,'8'-11'49'0'0,"-1"1"-1"0"0,1-1 1 0 0,1 1-1 0 0,12-11 1 0 0,23-4 11726 0 0,-42 25-11406 0 0,-1 1-158 0 0,1 0 0 0 0,-1 0 0 0 0,0 0 0 0 0,0 0 0 0 0,0 1 0 0 0,0-1 0 0 0,0 0 0 0 0,0 0 0 0 0,0 1 0 0 0,0-1 0 0 0,1 2 0 0 0,1 6-111 0 0,0-1 0 0 0,0 0 1 0 0,2 12-1 0 0,-4-19 17 0 0,4 30 376 0 0,-1 1 0 0 0,0 50-1 0 0,-2-32-160 0 0,1 146 316 0 0,1-132-594 0 0,1 23-2088 0 0,-5-69 990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39:42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1 122 14280 0 0,'1'1'1297'0'0,"3"1"-1158"0"0,-2-1-131 0 0,-1 0 1 0 0,1 0 0 0 0,0 1 0 0 0,0-2 0 0 0,0 1 0 0 0,0 0 0 0 0,0 0 0 0 0,0-1 0 0 0,0 1 0 0 0,1-1 0 0 0,-1 0 0 0 0,4 1 0 0 0,66 5 1874 0 0,-23-6-860 0 0,0-3 0 0 0,0-2 0 0 0,73-18 0 0 0,20-11-520 0 0,-85 19-426 0 0,43-14-425 0 0,-56 16-239 0 0,16-5-2875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39:43.3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5528 0 0,'1'2'7660'0'0,"2"3"-6793"0"0,0 0 0 0 0,-1 0 0 0 0,0 1 0 0 0,2 7 1 0 0,8 46 1137 0 0,-9-34-1247 0 0,23 164 1010 0 0,-1-1-913 0 0,10 91-181 0 0,-18-128-623 0 0,-14-122-88 0 0,8 45-916 0 0,-11-74 854 0 0,0 0-1 0 0,0 1 1 0 0,0-1 0 0 0,0 0 0 0 0,0 1 0 0 0,0-1 0 0 0,0 0 0 0 0,1 0 0 0 0,-1 1 0 0 0,0-1 0 0 0,0 0 0 0 0,0 1-1 0 0,0-1 1 0 0,1 0 0 0 0,-1 0 0 0 0,0 1 0 0 0,0-1 0 0 0,0 0 0 0 0,1 0 0 0 0,-1 1 0 0 0,0-1 0 0 0,1 0 0 0 0,-1 0-1 0 0,0 0 1 0 0,0 1 0 0 0,1-1 0 0 0,-1 0 0 0 0,7-10-1852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39:43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5528 0 0,'2'1'6690'0'0,"1"1"-6256"0"0,0 1-1 0 0,0-1 0 0 0,0 1 1 0 0,0 0-1 0 0,-1 0 0 0 0,1 0 1 0 0,-1 0-1 0 0,0 0 0 0 0,0 0 0 0 0,3 6 1 0 0,14 40 1079 0 0,-14-33-924 0 0,8 31-6 0 0,-2 1-1 0 0,-2 0 1 0 0,4 63-1 0 0,-6-51-252 0 0,6 49 194 0 0,14 142 387 0 0,-18 136-590 0 0,-14-325-5713 0 0,4-57 4330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39:44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21167 0 0,'0'0'2288'0'0,"4"8"-2224"0"0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40:28.6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17 5528 0 0,'3'-17'9773'0'0,"-23"113"-4047"0"0,-7 52-4714 0 0,4 15-39 0 0,5-39-2098 0 0,9-42-4315 0 0,4-27-1615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3:50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 6504 0 0,'7'3'6152'0'0,"-6"-2"-5930"0"0,2 10 503 0 0,-1-4-499 0 0,1 0 0 0 0,-1 1 0 0 0,-1 0 0 0 0,0-1-1 0 0,1 10 1 0 0,5 88 470 0 0,-13 27-326 0 0,-6-6 70 0 0,-10 85 631 0 0,14-72 89 0 0,8-116-868 0 0,0 0-1 0 0,4 29 0 0 0,-3-46-245 0 0,16 285 1866 0 0,-17-289-1979 0 0,0-1 1 0 0,0 1-1 0 0,0-1 0 0 0,0 1 0 0 0,0-1 0 0 0,0 1 0 0 0,1-1 0 0 0,-1 1 0 0 0,1-1 0 0 0,-1 1 1 0 0,2 1-1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4:04.7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5064 0 0,'0'0'14070'0'0,"8"3"-13397"0"0,1 1-517 0 0,1-2-1 0 0,-1 1 0 0 0,1-1 1 0 0,-1-1-1 0 0,1 1 0 0 0,18-1 1 0 0,4 1-21 0 0,50-1 182 0 0,-48-2-149 0 0,85-5 380 0 0,73 8-548 0 0,-125 0 0 0 0,-28-1 39 0 0,49-3 0 0 0,234-8 414 0 0,-255 10-330 0 0,101 7-102 0 0,10-5 96 0 0,-88 1-25 0 0,179 11 422 0 0,-30 0-1001 0 0,-188-12 614 0 0,426 3 301 0 0,-338-6-438 0 0,55 7-350 0 0,178-5 360 0 0,-289 4 126 0 0,-19 0 6 0 0,237 23-30 0 0,-218-21-263 0 0,-53-6 78 0 0,29 6-1 0 0,99 15 244 0 0,10-4 16 0 0,-5-6-280 0 0,-52-5 10 0 0,216 2-46 0 0,-271-9 134 0 0,71 5 6 0 0,3 1 0 0 0,-20 0 172 0 0,2 0 0 0 0,40-2-193 0 0,-18 5-230 0 0,-1-1 509 0 0,145-3-244 0 0,-128 1-32 0 0,-4-1 22 0 0,301 4-287 0 0,-213-7 431 0 0,-19-1 1 0 0,-67 3-149 0 0,47 0-196 0 0,-193-4 194 0 0,436 7 200 0 0,-167 7-446 0 0,-126-9 238 0 0,-45 3-46 0 0,-20 0 58 0 0,82 3 173 0 0,-26-1-38 0 0,-88-6 106 0 0,19 1-1530 0 0,-49-4-4143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4:07.0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0 4608 0 0,'-5'8'9846'0'0,"2"1"-8146"0"0,4-9-1416 0 0,14 4 195 0 0,10 4 187 0 0,-19-6-507 0 0,0 0 0 0 0,1 0 0 0 0,-1-1 0 0 0,0 1 0 0 0,1-2-1 0 0,-1 1 1 0 0,1-1 0 0 0,7 0 0 0 0,-4 0 74 0 0,1 1 0 0 0,12 2-1 0 0,12 2-1 0 0,1-1-1 0 0,37-1 0 0 0,4 1-177 0 0,135 2 94 0 0,103 8-94 0 0,-166-8 11 0 0,192-6 280 0 0,-289 1-344 0 0,45-1 0 0 0,53 0 255 0 0,-62 2-198 0 0,8 2 7 0 0,67-1-240 0 0,-66 1 16 0 0,199 17 532 0 0,-139-7-376 0 0,-4-9 427 0 0,3 0 200 0 0,-24 0-549 0 0,12 12-22 0 0,0 1 20 0 0,-68-14-59 0 0,87 9 61 0 0,19 3-21 0 0,-15-1 244 0 0,-55-7-74 0 0,-42-4-312 0 0,19 2-134 0 0,133 6 258 0 0,-28-4-6 0 0,18 2 21 0 0,-118-8-36 0 0,252 26 50 0 0,-178-12-64 0 0,96 7 16 0 0,223 24 186 0 0,-286-28-132 0 0,-13-2-70 0 0,221 17 94 0 0,21 4-108 0 0,-340-32 14 0 0,19 1 0 0 0,75 5 74 0 0,-61-7-84 0 0,229 15-102 0 0,-252-18 188 0 0,-18-1 34 0 0,2 1 58 0 0,44 2-427 0 0,27 3 307 0 0,-44-4 412 0 0,91 0-794 0 0,-163-3 257 0 0,73 7-99 0 0,-97-5 198 0 0,-13-1 16 0 0,0-1 0 0 0,0 0 0 0 0,0 1-1 0 0,0-1 1 0 0,-1 0 0 0 0,1 0 0 0 0,0 0-1 0 0,0 0 1 0 0,0-1 0 0 0,0 1 0 0 0,-1 0-1 0 0,1-1 1 0 0,2 0 0 0 0,-2 0-207 0 0,-2-2-694 0 0,0-3 344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4:09.0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38 12984 0 0,'0'0'633'0'0,"3"-5"36"0"0,8-9-314 0 0,-10 14-173 0 0,-1-1-1 0 0,1 0 0 0 0,0 1 1 0 0,-1-1-1 0 0,1 0 1 0 0,0 0-1 0 0,-1 0 0 0 0,1 0 1 0 0,-1 0-1 0 0,0 0 0 0 0,1 0 1 0 0,-1 0-1 0 0,4-6 2875 0 0,-4 7-3021 0 0,4 6 498 0 0,-4 0-334 0 0,0 0 0 0 0,0 0 0 0 0,-1 9 0 0 0,0-9-72 0 0,0-1-1 0 0,1 1 1 0 0,0-1 0 0 0,1 11 0 0 0,3 8 425 0 0,0 49 0 0 0,-2-19-182 0 0,-2-11-435 0 0,-1-1 0 0 0,-8 51 0 0 0,-3 52-76 0 0,4 75 369 0 0,6-156-180 0 0,-11 72 0 0 0,10-35-212 0 0,2-87 151 0 0,0 0-1 0 0,3 25 0 0 0,-1-22-1 0 0,-1 21-1 0 0,1-14 19 0 0,0-20-5 0 0,0-1 0 0 0,-1 0 0 0 0,0 1 0 0 0,0-1 0 0 0,0 0 1 0 0,-1 7-1 0 0,0-7-9 0 0,0 1 6 0 0,0 0 0 0 0,1 0 0 0 0,-1 0 1 0 0,1 0-1 0 0,-1 0 0 0 0,1 0 1 0 0,0-1-1 0 0,2 8 0 0 0,-4-3 98 0 0,0-2-1140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4:10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45 5064 0 0,'0'0'709'0'0,"3"-13"2823"0"0,-2 10-3007 0 0,0 1 1 0 0,0-1-1 0 0,0 1 0 0 0,0-1 1 0 0,-1 1-1 0 0,1-1 0 0 0,-1 0 0 0 0,0-7 2004 0 0,0 9-2438 0 0,0 1-46 0 0,0 0 1 0 0,0 0-1 0 0,0 0 1 0 0,-1 0-1 0 0,-4 15 688 0 0,1 0-465 0 0,2 0 0 0 0,0 0 0 0 0,0 16-1 0 0,1-7-35 0 0,0 237 595 0 0,4-118-981 0 0,-2-26 234 0 0,3 97-16 0 0,-6-114-10 0 0,0-29-44 0 0,-4 117 108 0 0,4-154-108 0 0,1-22 9 0 0,1 0 0 0 0,0-1-1 0 0,2 15 1 0 0,-1-20 5 0 0,0-5-18 0 0,-1 1-1 0 0,0 0 0 0 0,1 0 1 0 0,-1 0-1 0 0,0-1 0 0 0,0 1 1 0 0,-1 0-1 0 0,1 0 0 0 0,0 0 0 0 0,0 0 1 0 0,-1-1-1 0 0,0 3 0 0 0,-2 4-191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49:18.3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64 11976 0 0,'5'1'479'0'0,"0"-1"1"0"0,0 0 0 0 0,1 0 0 0 0,-1-1-1 0 0,0 1 1 0 0,0-1 0 0 0,0-1-1 0 0,0 1 1 0 0,0-1 0 0 0,6-2 0 0 0,10-3 592 0 0,33-7-832 0 0,0 2 0 0 0,87-8 0 0 0,-104 19-894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4:10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29 5528 0 0,'4'-28'12951'0'0,"-8"77"-11811"0"0,6 87-215 0 0,-8 190-406 0 0,-5-152-372 0 0,4-56-118 0 0,-8 239 99 0 0,11-263-64 0 0,-2-35-878 0 0,5-47-124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4:12.3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23 5064 0 0,'1'-3'2752'0'0,"8"-16"3886"0"0,-9 20-6254 0 0,-3 8-101 0 0,1 0 0 0 0,0 0 0 0 0,1 0 0 0 0,0-1-1 0 0,0 1 1 0 0,1 13 0 0 0,-1 11 196 0 0,-2 77 157 0 0,-2 19-322 0 0,-1 2-191 0 0,1-7-54 0 0,-4 86 24 0 0,3-44 34 0 0,3-98-51 0 0,3-35-48 0 0,-8 50 0 0 0,4-35 4 0 0,4-36-24 0 0,-1-1 0 0 0,0 0 0 0 0,-4 14 0 0 0,3-14 13 0 0,0 0-1 0 0,0 20 1 0 0,-2 11-19 0 0,-1 0 36 0 0,-1 9-12 0 0,5-48-102 0 0,1 1-5 0 0,-1-1-1 0 0,0 0 1 0 0,1 0 0 0 0,-1 0 0 0 0,-1 0-1 0 0,1 0 1 0 0,0 0 0 0 0,-1 0-1 0 0,1 0 1 0 0,-3 3 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4:14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4608 0 0,'0'0'8092'0'0,"10"6"-5322"0"0,-5-5-2474 0 0,-1 1 17 0 0,1 0-1 0 0,-1 0 0 0 0,1-1 0 0 0,6 1 0 0 0,17 3 815 0 0,82 0 430 0 0,-29-10-1121 0 0,-30 5-216 0 0,41 0-28 0 0,-73 1-162 0 0,17 1 25 0 0,45 9 0 0 0,-57-8-55 0 0,4 1 11 0 0,10 2 56 0 0,-34-5-50 0 0,0 0 0 0 0,0-1 1 0 0,0 1-1 0 0,0-1 1 0 0,0 0-1 0 0,0 0 0 0 0,4-1 1 0 0,4 0-11 0 0,30 6-49 0 0,48 2 844 0 0,-48-5-699 0 0,-28-1-118 0 0,1-1 0 0 0,0 0 0 0 0,0-1-1 0 0,17-3 1 0 0,-31 4 21 0 0,1-1-1 0 0,-1 1 1 0 0,1 0-1 0 0,0 0 1 0 0,-1 0-1 0 0,1 0 1 0 0,-1 1-1 0 0,1-1 1 0 0,1 1-1 0 0,9 0-7 0 0,-8-2 2 0 0,18 3 0 0 0,41 2 118 0 0,-50-2-108 0 0,12 2-10 0 0,0-2 0 0 0,27 1 0 0 0,-23 1 0 0 0,-12-3-1 0 0,0-1 13 0 0,19 7 52 0 0,-29-8-31 0 0,23 4-12 0 0,-26-2-22 0 0,16 5 1 0 0,-11-6 0 0 0,18 4 0 0 0,-6 4-10 0 0,-18-7-33 0 0,3-1 32 0 0,-6 0 11 0 0,1 0 0 0 0,0 0 0 0 0,-1 0 0 0 0,1 0 0 0 0,-1 1 0 0 0,1-1 0 0 0,0 0 0 0 0,-1 0 0 0 0,1 0 0 0 0,-1 1 0 0 0,1-1 0 0 0,0 0 0 0 0,-1 0 0 0 0,1 1 0 0 0,-1-1 0 0 0,1 0 0 0 0,-1 1 0 0 0,1-1 0 0 0,-1 1 0 0 0,0-1 0 0 0,1 1 0 0 0,-1-1 0 0 0,1 1 0 0 0,-1 0 0 0 0,2 1 0 0 0,-1-1-3 0 0,0 0-1 0 0,0 0 0 0 0,0 0 0 0 0,0-1 0 0 0,-1 2 1 0 0,1-1-1 0 0,0 0 0 0 0,0 0 0 0 0,-1 0 1 0 0,1 0-1 0 0,0 0 0 0 0,-1 1 0 0 0,1-1 1 0 0,-1 0-1 0 0,0 1 0 0 0,1 1 0 0 0,2 7-49 0 0,-1-9 45 0 0,-2 0 8 0 0,1 0 0 0 0,0-1-1 0 0,-1 1 1 0 0,0 0 0 0 0,1 0 0 0 0,-1 0 0 0 0,1-1 0 0 0,-1 1 0 0 0,0 0 0 0 0,0 0-1 0 0,1 0 1 0 0,-1 0 0 0 0,0 0 0 0 0,0 0 0 0 0,0 0 0 0 0,0-1 0 0 0,0 1 0 0 0,0 0-1 0 0,0 1 1 0 0,-1 18-96 0 0,-5 31-1 0 0,5-47 78 0 0,-6 93-169 0 0,6-87 134 0 0,1 0 0 0 0,1 16 0 0 0,0-17 7 0 0,0 1-1 0 0,-1-1 0 0 0,-2 15 0 0 0,-2 4-66 0 0,2-12-12 0 0,-7 26-1 0 0,3-17-11 0 0,1 1 0 0 0,-2 45-1 0 0,3-28 41 0 0,1 60-494 0 0,3-94 545 0 0,0 6-21 0 0,0-6 27 0 0,0 1 0 0 0,0-1 1 0 0,-1 1-1 0 0,-2 12 0 0 0,0-11-5 0 0,2-1-1 0 0,-1 1 0 0 0,1 18 1 0 0,-3 19-68 0 0,0 1 102 0 0,0 12-128 0 0,4-59 136 0 0,0 1 0 0 0,-1-1-1 0 0,2 1 1 0 0,-1-1-1 0 0,0 0 1 0 0,0 1 0 0 0,1 2-1 0 0,1 13-44 0 0,-6 91-167 0 0,2-82 168 0 0,-2 11-40 0 0,3-31 88 0 0,1-1 0 0 0,0 1 0 0 0,0-1 0 0 0,0 1 0 0 0,2 9 0 0 0,1 15 0 0 0,-12 51 0 0 0,7-33 0 0 0,2-46 1 0 0,0-3 1 0 0,-5 17-30 0 0,-1-8-1583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4:16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7312 0 0,'0'0'8706'0'0,"13"2"-7629"0"0,-5-1-941 0 0,-6-1 232 0 0,12 6-6 0 0,-7-3-148 0 0,1 0 1 0 0,0-1 0 0 0,0-1-1 0 0,0 1 1 0 0,0-1 0 0 0,15 0-1 0 0,19 6 472 0 0,40-3-116 0 0,91 1-236 0 0,-157-5-339 0 0,5 1 55 0 0,-1-2 1 0 0,28-4-1 0 0,-32 4-77 0 0,1 0-1 0 0,32 2 0 0 0,-13 0 35 0 0,40 2 125 0 0,-30-4-115 0 0,-20 0-1 0 0,0 1 0 0 0,35 4-1 0 0,-51-4-5 0 0,1 0 0 0 0,0 0 0 0 0,18-4 0 0 0,-27 3 4 0 0,19 1-3 0 0,-18 0-11 0 0,1 0 0 0 0,-1 0 0 0 0,0 0 0 0 0,1 0 0 0 0,-1 0 0 0 0,0-1 0 0 0,1 0-1 0 0,3-1 1 0 0,-1 0 0 0 0,-1 1 0 0 0,1 0 0 0 0,0 0 0 0 0,0 0 0 0 0,10 0 0 0 0,13 1 0 0 0,-14 1-4 0 0,-8-1-21 0 0,1 0-1 0 0,-1 0 1 0 0,0-1 0 0 0,9-1 0 0 0,-13 1 6 0 0,7 1-108 0 0,23 0 50 0 0,-32 0-10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4:18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322 206 11832 0 0,'3'-12'478'0'0,"0"1"-342"0"0,-1-1 1 0 0,0 1-1 0 0,-1-1 1 0 0,0 0-1 0 0,0 0 1 0 0,-2-12-1 0 0,0 17 260 0 0,0 0 0 0 0,0 0 1 0 0,-1 0-1 0 0,0 0 0 0 0,0 1 0 0 0,-1-1 1 0 0,0 1-1 0 0,0-1 0 0 0,-4-5 0 0 0,6 10-283 0 0,-1 0-1 0 0,1 0 1 0 0,0 0-1 0 0,-1 0 1 0 0,0 1-1 0 0,1-1 1 0 0,-1 1-1 0 0,0-1 1 0 0,0 1-1 0 0,0 0 1 0 0,0-1-1 0 0,0 1 1 0 0,0 0-1 0 0,0 0 1 0 0,-1 1 0 0 0,1-1-1 0 0,0 0 1 0 0,0 1-1 0 0,-1-1 1 0 0,1 1-1 0 0,0 0 1 0 0,-1 0-1 0 0,1 0 1 0 0,0 0-1 0 0,-1 0 1 0 0,1 0-1 0 0,0 1 1 0 0,-1-1-1 0 0,1 1 1 0 0,-2 0-1 0 0,-3 2 8 0 0,0 0 1 0 0,0 0-1 0 0,1 1 0 0 0,-1-1 0 0 0,1 1 0 0 0,0 1 0 0 0,0-1 0 0 0,-6 7 0 0 0,-4 7 19 0 0,-18 22 0 0 0,22-24-102 0 0,-2 1-20 0 0,1 2-1 0 0,1 0 1 0 0,0 0 0 0 0,1 1-1 0 0,2 0 1 0 0,0 1-1 0 0,1 0 1 0 0,1 1-1 0 0,1-1 1 0 0,1 1 0 0 0,1 1-1 0 0,0-1 1 0 0,1 28-1 0 0,3-44-12 0 0,0 0 0 0 0,1 0 0 0 0,-1 1 0 0 0,1-1 0 0 0,1 0 0 0 0,-1 0 0 0 0,1 0 0 0 0,0 0 0 0 0,1 0 0 0 0,-1-1-1 0 0,5 7 1 0 0,-6-10-26 0 0,1 1-1 0 0,0-1 1 0 0,-1 0-1 0 0,1 0 1 0 0,0 0-1 0 0,0 0 1 0 0,1-1-1 0 0,-1 1 1 0 0,0 0-1 0 0,1-1 0 0 0,-1 0 1 0 0,0 1-1 0 0,1-1 1 0 0,0 0-1 0 0,-1 0 1 0 0,1-1-1 0 0,0 1 1 0 0,-1 0-1 0 0,1-1 1 0 0,0 0-1 0 0,0 1 1 0 0,-1-1-1 0 0,1 0 0 0 0,0-1 1 0 0,0 1-1 0 0,-1 0 1 0 0,4-2-1 0 0,-1 1 35 0 0,-1 0-1 0 0,0-1 1 0 0,0 1-1 0 0,-1-1 0 0 0,1 0 1 0 0,0 0-1 0 0,0 0 0 0 0,-1-1 1 0 0,0 1-1 0 0,1-1 1 0 0,-1 0-1 0 0,3-4 0 0 0,4-5 146 0 0,0 0-1 0 0,8-15 0 0 0,-3 4-167 0 0,58-99 251 0 0,-57 92-52 0 0,-4 5-146 0 0,-1-1 1 0 0,15-50 0 0 0,-11 28-45 0 0,-13 41 15 0 0,9-25 147 0 0,-5 21-72 0 0,-6 11-88 0 0,0 0 1 0 0,0 0 0 0 0,0 0 0 0 0,0 0-1 0 0,0 0 1 0 0,0 0 0 0 0,0 1-1 0 0,0-1 1 0 0,0 0 0 0 0,0 0-1 0 0,0 0 1 0 0,0 0 0 0 0,0 0-1 0 0,0 0 1 0 0,0 0 0 0 0,0 0 0 0 0,0 0-1 0 0,0 0 1 0 0,0 0 0 0 0,0 0-1 0 0,0 0 1 0 0,0 1 0 0 0,0-1-1 0 0,0 0 1 0 0,0 0 0 0 0,0 0-1 0 0,0 0 1 0 0,0 0 0 0 0,1 0-1 0 0,-1 0 1 0 0,0 0 0 0 0,0 0 0 0 0,0 0-1 0 0,0 0 1 0 0,0 0 0 0 0,0 0-1 0 0,0 0 1 0 0,0 0 0 0 0,0 0-1 0 0,0 0 1 0 0,0 0 0 0 0,0 0-1 0 0,1 0 1 0 0,-1 0 0 0 0,0 0 0 0 0,0 0-1 0 0,0 0 1 0 0,0 0 0 0 0,0 0-1 0 0,0 0 1 0 0,0 0 0 0 0,0 0-1 0 0,0 0 1 0 0,0 0 0 0 0,0 0-1 0 0,0 0 1 0 0,0 0 0 0 0,1-1-1 0 0,-1 1 1 0 0,0 0 0 0 0,0 0 0 0 0,0 0-1 0 0,0 0 1 0 0,0 0 0 0 0,0 0-1 0 0,0 0 1 0 0,1 12 44 0 0,0 1-1 0 0,-1-1 1 0 0,-1 1 0 0 0,1-1 0 0 0,-2 1-1 0 0,0-1 1 0 0,-5 18 0 0 0,1-2-6 0 0,-1 4 6 0 0,2 1 0 0 0,2-1 0 0 0,0 1 0 0 0,3-1 0 0 0,0 1 0 0 0,7 42 0 0 0,-6-72-55 0 0,-1 0-1 0 0,1 0 1 0 0,0-1 0 0 0,-1 1-1 0 0,1 0 1 0 0,1-1 0 0 0,-1 1-1 0 0,0-1 1 0 0,0 1 0 0 0,1-1 0 0 0,0 0-1 0 0,-1 0 1 0 0,1 1 0 0 0,0-1-1 0 0,0 0 1 0 0,3 2 0 0 0,-3-3 1 0 0,0 0 0 0 0,0 0 0 0 0,0 0 0 0 0,0 0 0 0 0,1 0 0 0 0,-1-1 0 0 0,0 1 0 0 0,0-1 0 0 0,1 0 0 0 0,-1 1 0 0 0,0-1 1 0 0,0 0-1 0 0,1 0 0 0 0,-1 0 0 0 0,0-1 0 0 0,1 1 0 0 0,-1-1 0 0 0,0 1 0 0 0,0-1 0 0 0,4-1 0 0 0,7-4-768 0 0,0-1 1 0 0,0 0-1 0 0,22-16 0 0 0,-35 22 720 0 0,18-11-7362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4:18.8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357 5 5984 0 0,'-2'-1'7625'0'0,"-11"-2"-3660"0"0,10 3-3674 0 0,0 1-1 0 0,0 0 1 0 0,1 0 0 0 0,-1 0-1 0 0,0 0 1 0 0,0 0 0 0 0,1 0-1 0 0,-5 4 1 0 0,-5 1 132 0 0,-10 6-207 0 0,1 0 1 0 0,0 2-1 0 0,-28 24 1 0 0,6-5-209 0 0,0 2-9 0 0,29-23-30 0 0,0-1 0 0 0,-1 0 1 0 0,-16 9-1 0 0,25-15 20 0 0,-8 4-15 0 0,14-8 21 0 0,0-1 0 0 0,0 0-1 0 0,0 0 1 0 0,0 0 0 0 0,-1 0-1 0 0,1 0 1 0 0,0 0 0 0 0,0 1 0 0 0,0-1-1 0 0,0 0 1 0 0,0 0 0 0 0,0 0-1 0 0,-1 0 1 0 0,1 0 0 0 0,0 0-1 0 0,0 0 1 0 0,0 0 0 0 0,0 0-1 0 0,0 0 1 0 0,-1 1 0 0 0,1-1-1 0 0,0 0 1 0 0,0 0 0 0 0,0 0-1 0 0,0 0 1 0 0,-1 0 0 0 0,1 0 0 0 0,0 0-1 0 0,0 0 1 0 0,0 0 0 0 0,0-1-1 0 0,-1 1 1 0 0,1 0 0 0 0,0 0-1 0 0,0 0 1 0 0,0 0 0 0 0,0 0-1 0 0,-1 0 1 0 0,1 0 0 0 0,0 0-1 0 0,0 0 1 0 0,0 0 0 0 0,0 0-1 0 0,0-1 1 0 0,0 1 0 0 0,-1 0 0 0 0,1 0-1 0 0,0 0 1 0 0,0 0 0 0 0,0 0-1 0 0,0-1 1 0 0,0 1 0 0 0,0 0-1 0 0,0 0 1 0 0,0 0 0 0 0,0-1-1 0 0,11-5-100 0 0,-9 5 102 0 0,0 0 1 0 0,0 0-1 0 0,0 1 1 0 0,0-1-1 0 0,0 1 1 0 0,1-1-1 0 0,-1 1 1 0 0,0 0 0 0 0,0-1-1 0 0,1 1 1 0 0,-1 0-1 0 0,0 1 1 0 0,3-1-1 0 0,-4 1 4 0 0,1-1-1 0 0,-1 1 0 0 0,0-1 1 0 0,1 1-1 0 0,-1 0 1 0 0,0-1-1 0 0,0 1 0 0 0,1 0 1 0 0,-1 0-1 0 0,0 0 0 0 0,0 0 1 0 0,0 0-1 0 0,0 0 0 0 0,0 0 1 0 0,1 2-1 0 0,0 2 2 0 0,1 0 0 0 0,-1 0 0 0 0,0 1 1 0 0,0-1-1 0 0,-1 1 0 0 0,1-1 0 0 0,0 8 0 0 0,-1-7-5 0 0,2 12 10 0 0,-2 1 0 0 0,0 0 0 0 0,-2 26 0 0 0,-10 58 94 0 0,-16 40-87 0 0,15-84-13 0 0,2 0 0 0 0,-4 95-1 0 0,14-145 43 0 0,0 0-1 0 0,1 0 0 0 0,0 0 0 0 0,1 0 0 0 0,0-1 1 0 0,0 1-1 0 0,1 0 0 0 0,0-1 0 0 0,0 0 1 0 0,1 0-1 0 0,5 9 0 0 0,-7-14-1 0 0,0-1 0 0 0,1 0 0 0 0,-1 0-1 0 0,0-1 1 0 0,1 1 0 0 0,-1 0 0 0 0,1-1 0 0 0,-1 1 0 0 0,1-1-1 0 0,0 0 1 0 0,-1 0 0 0 0,1 0 0 0 0,0 0 0 0 0,4 0 0 0 0,4 1 76 0 0,-1 0-1 0 0,19-1 1 0 0,-5 0-14 0 0,-10-1-85 0 0,-1 0 0 0 0,0 0 0 0 0,21-5 0 0 0,-14 2-125 0 0,12-4-905 0 0,-11 1-4302 0 0,-3-1-1634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4:19.1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35 5064 0 0,'0'0'232'0'0,"-1"-1"-14"0"0,1 1-122 0 0,-1 0 0 0 0,0-1 0 0 0,0 1 0 0 0,0 0 0 0 0,0 0 0 0 0,0 0 0 0 0,1 0 0 0 0,-1 0 0 0 0,0 0 0 0 0,0 0 0 0 0,0 0 0 0 0,0 0 0 0 0,0 0 0 0 0,-12 12 5271 0 0,13-11-4935 0 0,0 0 1 0 0,0 0-1 0 0,0 0 1 0 0,-1 0-1 0 0,1 0 1 0 0,0 0-1 0 0,0 0 1 0 0,0 0-1 0 0,1 0 1 0 0,-1 2-1 0 0,0 4-344 0 0,-1 1 346 0 0,-1-1-1 0 0,1 0 1 0 0,-6 12 0 0 0,-4 16 104 0 0,4 0-571 0 0,4-24 255 0 0,0 0-1 0 0,1 1 1 0 0,0-1 0 0 0,1 0 0 0 0,1 1 0 0 0,-1-1-1 0 0,2 0 1 0 0,2 21 0 0 0,0-14-60 0 0,-3-16-162 0 0,1 1 1 0 0,-1-1-1 0 0,0 1 1 0 0,1-1-1 0 0,0 1 0 0 0,0-1 1 0 0,1 4-1 0 0,-2-5 0 0 0,1 0 0 0 0,-1-1 0 0 0,1 1 0 0 0,-1 0 0 0 0,0 0 0 0 0,1-1 0 0 0,-1 1 0 0 0,1 0 0 0 0,0-1 0 0 0,-1 1 0 0 0,1 0 0 0 0,0-1 0 0 0,-1 1 0 0 0,2 0 0 0 0,3-3 0 0 0,-4 2 0 0 0,6-3 23 0 0,0 0 0 0 0,0-1 0 0 0,0 0 0 0 0,0 0 0 0 0,-1 0 0 0 0,0-1 0 0 0,0 0 0 0 0,0 0 0 0 0,0-1 0 0 0,-1 1 0 0 0,0-1 0 0 0,0 0 0 0 0,7-12 0 0 0,-2 1 119 0 0,-1 0 0 0 0,0-1 0 0 0,-1 0 0 0 0,7-26 0 0 0,-13 36-128 0 0,0 0 0 0 0,-1 0 0 0 0,0-1 0 0 0,0 1 0 0 0,-1-1 0 0 0,-1-13 0 0 0,1 17-1 0 0,0 1-1 0 0,-1 0 1 0 0,0 0 0 0 0,0 0-1 0 0,0-1 1 0 0,0 1 0 0 0,-1 0-1 0 0,1 0 1 0 0,-1 1 0 0 0,0-1 0 0 0,-1 0-1 0 0,1 0 1 0 0,0 1 0 0 0,-6-6-1 0 0,6 7-4 0 0,-1 0 0 0 0,1 0 0 0 0,-1 1-1 0 0,1-1 1 0 0,-1 1 0 0 0,0-1 0 0 0,0 1-1 0 0,1 0 1 0 0,-1 0 0 0 0,0 0 0 0 0,0 0-1 0 0,0 1 1 0 0,0-1 0 0 0,-1 1 0 0 0,1 0-1 0 0,0 0 1 0 0,-4 0 0 0 0,4 0-941 0 0,0 1 1 0 0,0 0-1 0 0,0 0 0 0 0,0 0 1 0 0,1 0-1 0 0,-5 2 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4:20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1 5528 0 0,'0'0'13029'0'0,"2"0"-12308"0"0,103 6-504 0 0,-70-5 50 0 0,-22-2-31 0 0,-1 1-1 0 0,22 3 1 0 0,-9-2-162 0 0,-24 0-20 0 0,0 5-47 0 0,0-1 1 0 0,0 0 0 0 0,0 0-1 0 0,-1 1 1 0 0,1-1-1 0 0,-1 1 1 0 0,-2 7 0 0 0,1 5 5 0 0,-6 78-13 0 0,2 12-10 0 0,0 28-308 0 0,6-105 218 0 0,1 152-890 0 0,-9-12-288 0 0,6-153 1052 0 0,-17 152 276 0 0,16-154-149 0 0,-1 1 48 0 0,0-1 0 0 0,-1 0 0 0 0,-11 31-1 0 0,13-43 198 0 0,0 0-1 0 0,-1 0 0 0 0,0 0 1 0 0,0 0-1 0 0,0 0 0 0 0,-1-1 1 0 0,1 0-1 0 0,-1 1 0 0 0,0-1 1 0 0,1-1-1 0 0,-1 1 0 0 0,-1 0 1 0 0,1-1-1 0 0,0 0 0 0 0,-1 0 1 0 0,1 0-1 0 0,-1-1 0 0 0,1 1 1 0 0,-1-1-1 0 0,0 0 0 0 0,0 0 1 0 0,-7-1-1 0 0,-11 1 55 0 0,1-2 1 0 0,-1-1-1 0 0,-28-5 0 0 0,17 0-276 0 0,-2 0 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4:21.4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253 151 16040 0 0,'1'-7'771'0'0,"8"-52"217"0"0,-8 57-906 0 0,-1 1 0 0 0,0-1 1 0 0,0 0-1 0 0,1 0 0 0 0,-1 1 0 0 0,0-1 0 0 0,-1 0 0 0 0,1 0 0 0 0,0 0 0 0 0,0 1 0 0 0,-1-1 0 0 0,1 0 0 0 0,-1 1 0 0 0,1-1 0 0 0,-1 0 0 0 0,0 1 0 0 0,0-1 0 0 0,0 1 0 0 0,0-1 0 0 0,0 1 0 0 0,0-1 0 0 0,-2-1 0 0 0,-9-17 1315 0 0,11 19-1333 0 0,0-1 1 0 0,1 1-1 0 0,-1-1 0 0 0,0 1 0 0 0,0 0 0 0 0,0-1 0 0 0,0 1 0 0 0,0 0 0 0 0,0 0 0 0 0,0 0 1 0 0,0 0-1 0 0,-1 0 0 0 0,1 0 0 0 0,0 0 0 0 0,0 0 0 0 0,-1 0 0 0 0,1 1 0 0 0,-3-2 0 0 0,2 1 12 0 0,-1 1-1 0 0,0-1 0 0 0,0 1 0 0 0,0-1 0 0 0,0 1 0 0 0,0 0 0 0 0,0 0 0 0 0,1 0 0 0 0,-5 1 0 0 0,-2 1 5 0 0,0 1 1 0 0,0 0-1 0 0,1 0 0 0 0,-1 0 0 0 0,-11 7 0 0 0,16-7-72 0 0,0 0 1 0 0,0 0-1 0 0,0 0 1 0 0,1 1-1 0 0,-1 0 1 0 0,1-1-1 0 0,0 1 1 0 0,0 0 0 0 0,-3 5-1 0 0,-9 12-11 0 0,7-10 3 0 0,0 0 0 0 0,1 1 0 0 0,0 0 0 0 0,1 0 0 0 0,0 1 0 0 0,1 0 0 0 0,0 0 0 0 0,1 0 0 0 0,1 0 0 0 0,0 1 0 0 0,1 0 0 0 0,0-1 0 0 0,1 1 0 0 0,0 0 0 0 0,2 0 0 0 0,-1 0 0 0 0,5 21 0 0 0,-4-31 0 0 0,1 0 1 0 0,-1 0-1 0 0,1 0 0 0 0,0 0 0 0 0,0 0 0 0 0,0-1 0 0 0,6 7 1 0 0,-7-8-2 0 0,0-1 0 0 0,0 1 0 0 0,0-1 0 0 0,1 1 1 0 0,-1-1-1 0 0,0 0 0 0 0,1 0 0 0 0,-1 0 0 0 0,1 0 1 0 0,0 0-1 0 0,-1 0 0 0 0,1 0 0 0 0,0 0 0 0 0,0-1 1 0 0,-1 1-1 0 0,1-1 0 0 0,0 1 0 0 0,0-1 0 0 0,4 1 1 0 0,2-3-11 0 0,-1 0 1 0 0,1 0 0 0 0,0 0 0 0 0,0-1 0 0 0,-1 0-1 0 0,0 0 1 0 0,1-1 0 0 0,-1 0 0 0 0,-1 0-1 0 0,1-1 1 0 0,0 0 0 0 0,-1 0 0 0 0,0-1 0 0 0,9-10-1 0 0,12-14 11 0 0,-21 24 0 0 0,0 0 0 0 0,-1 0 0 0 0,1-1 0 0 0,-1 0 0 0 0,-1 1 0 0 0,1-2 0 0 0,-1 1 0 0 0,5-13 0 0 0,-4 3 27 0 0,2 0-1 0 0,-1 1 0 0 0,2-1 1 0 0,18-27-1 0 0,-26 44-26 0 0,2-2 1 0 0,-1-1 0 0 0,1 1 0 0 0,0-1 0 0 0,-1 1 0 0 0,0-1 0 0 0,1 0 0 0 0,-1 1 0 0 0,0-1 0 0 0,-1 0 0 0 0,1 0 0 0 0,0-4 0 0 0,-1 5 4 0 0,0 2-4 0 0,0 0 1 0 0,0-1 0 0 0,0 1-1 0 0,0-1 1 0 0,0 1 0 0 0,0 0-1 0 0,0-1 1 0 0,0 1 0 0 0,0 0 0 0 0,0-1-1 0 0,0 1 1 0 0,0 0 0 0 0,0-1-1 0 0,0 1 1 0 0,1-1 0 0 0,-1 1 0 0 0,0 0-1 0 0,0 0 1 0 0,0-1 0 0 0,0 1-1 0 0,1 0 1 0 0,-1-1 0 0 0,0 1 0 0 0,0 0-1 0 0,1 0 1 0 0,-1-1 0 0 0,0 1-1 0 0,1 0 1 0 0,-1 0 0 0 0,0-1-1 0 0,1 1 1 0 0,-1 0 0 0 0,0 0 0 0 0,1 0-1 0 0,0-1 65 0 0,-3 2-50 0 0,0 0 0 0 0,0 0 1 0 0,0 1-1 0 0,0-1 0 0 0,0 1 1 0 0,1 0-1 0 0,-3 1 0 0 0,2 0-6 0 0,0 0 0 0 0,1-1 0 0 0,-1 1 0 0 0,1 0 0 0 0,0 0 1 0 0,0 0-1 0 0,0 0 0 0 0,0 0 0 0 0,0 1 0 0 0,1-1 0 0 0,0 0 0 0 0,-1 5 0 0 0,1 4 27 0 0,0 0 0 0 0,2 13 0 0 0,6 46 27 0 0,-7-67-63 0 0,0 0 0 0 0,0 0 1 0 0,1 0-1 0 0,-1 0 1 0 0,1 0-1 0 0,0-1 0 0 0,4 8 1 0 0,7 14-3 0 0,-12-24 2 0 0,-1 1-1 0 0,1-1 1 0 0,0 0-1 0 0,0 0 1 0 0,-1 1-1 0 0,1-1 1 0 0,0 0-1 0 0,0 0 1 0 0,0 0-1 0 0,0 0 1 0 0,0 0-1 0 0,0 0 1 0 0,1 0-1 0 0,-1 0 1 0 0,0-1-1 0 0,0 1 1 0 0,1 0-1 0 0,-1-1 1 0 0,0 1-1 0 0,1-1 1 0 0,1 1-1 0 0,0 0-105 0 0,0-1-1 0 0,0 1 1 0 0,0-1 0 0 0,0 0-1 0 0,1 0 1 0 0,-1 0 0 0 0,0-1-1 0 0,0 1 1 0 0,4-2 0 0 0,8-2-461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4:22.2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349 0 10800 0 0,'-2'0'6235'0'0,"-9"1"-5650"0"0,1 0 0 0 0,-1 0 0 0 0,1 1-1 0 0,0 0 1 0 0,-1 1 0 0 0,-11 5 0 0 0,-60 30 241 0 0,62-28-582 0 0,-32 12-87 0 0,40-18-141 0 0,0 0 1 0 0,1 2-1 0 0,-1-1 1 0 0,1 1-1 0 0,1 1 1 0 0,-15 10-1 0 0,24-16-16 0 0,0-1 0 0 0,1 0 0 0 0,0 1 0 0 0,-1-1 0 0 0,1 1 0 0 0,-1-1 0 0 0,1 0 0 0 0,0 1 0 0 0,-1-1 0 0 0,1 1 0 0 0,0-1 0 0 0,-1 1 0 0 0,1-1 0 0 0,0 1 0 0 0,0 0 0 0 0,0-1 0 0 0,0 1 0 0 0,-1-1 0 0 0,1 1 0 0 0,0 0 0 0 0,0 1-5 0 0,0 0 0 0 0,0-1 0 0 0,0 1 0 0 0,0-1 0 0 0,1 1-1 0 0,-1-1 1 0 0,0 1 0 0 0,1 0 0 0 0,-1-1 0 0 0,1 1 0 0 0,-1-1-1 0 0,1 0 1 0 0,0 1 0 0 0,0-1 0 0 0,-1 1 0 0 0,1-1 0 0 0,0 0-1 0 0,0 0 1 0 0,0 1 0 0 0,1-1 0 0 0,1 1 0 0 0,8 13-18 0 0,-1 5 23 0 0,-8-17 0 0 0,0 0 0 0 0,0 1 0 0 0,0-1 0 0 0,-1 0 0 0 0,1 1 0 0 0,-1-1 0 0 0,0 1 0 0 0,0-1 0 0 0,0 1 0 0 0,0 5 0 0 0,3 24 0 0 0,-3-29 0 0 0,0 1 0 0 0,0 0 0 0 0,0 0 0 0 0,-1 0 0 0 0,0 0 0 0 0,0 0 0 0 0,-1 6 0 0 0,-1-5 0 0 0,1-1 0 0 0,0 1 0 0 0,0 0 0 0 0,1-1 0 0 0,0 1 0 0 0,0 0 0 0 0,1 10 0 0 0,-1-9 9 0 0,1 0 0 0 0,-1 0 0 0 0,-1 0 0 0 0,1 0 0 0 0,-1 0-1 0 0,-4 13 1 0 0,-3 24-7 0 0,1 2 39 0 0,5-33-33 0 0,0-1 0 0 0,-1 19-1 0 0,3-13-7 0 0,-1 0 0 0 0,-1 0 0 0 0,-7 31 0 0 0,1-1 0 0 0,6-31 0 0 0,-7 23 0 0 0,8-33 0 0 0,0 1 0 0 0,0-1 0 0 0,0 1 0 0 0,1 0 0 0 0,0-1 0 0 0,1 1 0 0 0,0-1 0 0 0,1 8 0 0 0,0-10 46 0 0,0 0-1 0 0,0-1 0 0 0,0 1 1 0 0,0-1-1 0 0,0 0 0 0 0,1 0 1 0 0,0 0-1 0 0,4 5 0 0 0,1 1 275 0 0,-6-8-313 0 0,0 0-1 0 0,0 0 0 0 0,1 0 0 0 0,-1 0 1 0 0,1 0-1 0 0,-1 0 0 0 0,1-1 1 0 0,0 1-1 0 0,3 1 0 0 0,30 10-463 0 0,-21-7 593 0 0,-5-3-74 0 0,0 1 0 0 0,0-2 0 0 0,0 1 0 0 0,0-1 0 0 0,18 1 0 0 0,2-2-27 0 0,-16-1-13 0 0,26-1-1 0 0,-19-1-307 0 0,-12 2-209 0 0,0-1-1 0 0,15-4 0 0 0,-5 0-523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49:18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276 1 5064 0 0,'-3'6'308'0'0,"-2"2"-120"0"0,-18 19 493 0 0,2 3 3546 0 0,-22 41 1983 0 0,-18 38-4556 0 0,29-52-1019 0 0,19-34-475 0 0,-2 5-144 0 0,0-1 0 0 0,2 2-1 0 0,-14 38 1 0 0,22-54-149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4:22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0 11256 0 0,'1'1'3413'0'0,"1"2"-3128"0"0,-1-1 0 0 0,1 0 0 0 0,-1 1 0 0 0,0-1 1 0 0,1 1-1 0 0,-1-1 0 0 0,0 1 0 0 0,0 0 0 0 0,-1 0 0 0 0,2 4 1 0 0,3 34 841 0 0,-4-29-737 0 0,0 18 353 0 0,-1-1 0 0 0,-5 35 0 0 0,1-13-744 0 0,-7 20 11 0 0,7-52-61 0 0,1 0 0 0 0,-1 25-1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4:23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 10 5064 0 0,'21'-10'7964'0'0,"16"12"-1087"0"0,2-1-5733 0 0,-21 0-915 0 0,0 1 0 0 0,0 1 0 0 0,19 5 0 0 0,-25-5-131 0 0,-11-3-39 0 0,0 1 0 0 0,1-1 1 0 0,-1 0-1 0 0,1 1 0 0 0,-1-1 0 0 0,0 1 0 0 0,1 0 0 0 0,-1-1 0 0 0,0 1 0 0 0,1 0 0 0 0,-1 0 0 0 0,2 1 0 0 0,-3-1 285 0 0,1 0-280 0 0,1 6 0 0 0,0-5-52 0 0,-1 1 0 0 0,0 0 0 0 0,0 0 0 0 0,0 0 0 0 0,-1 0-1 0 0,1 0 1 0 0,-1 0 0 0 0,0 0 0 0 0,1 0 0 0 0,-1 0 0 0 0,-1 0-1 0 0,1 0 1 0 0,-1 4 0 0 0,-1 8 22 0 0,-7 111-1 0 0,-1-4-2 0 0,13-29-100 0 0,-2-73-11 0 0,-1 0 0 0 0,-6 37 0 0 0,1-13 260 0 0,-6 56-796 0 0,1-34-139 0 0,1 7 247 0 0,-5 28 508 0 0,11-77 112 0 0,-1-1 0 0 0,-1 0 0 0 0,-9 27 0 0 0,12-46-82 0 0,1 1-1 0 0,-1-1 1 0 0,0 0-1 0 0,-1 0 1 0 0,1 0-1 0 0,-1 0 1 0 0,0-1-1 0 0,0 1 1 0 0,0-1-1 0 0,0 1 1 0 0,-1-1-1 0 0,1 0 0 0 0,-8 4 1 0 0,5-3 139 0 0,0-1 0 0 0,0 0 0 0 0,-1-1 0 0 0,1 0 0 0 0,-1 0 0 0 0,1 0 0 0 0,-1-1 0 0 0,-10 2 0 0 0,2-2-340 0 0,1-1 0 0 0,-1-1 0 0 0,-18-2 0 0 0,-38-11-6032 0 0,39 5-1115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4:31.1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 23 13360 0 0,'0'0'1026'0'0,"12"-1"240"0"0,40-9 2983 0 0,-36 6-3921 0 0,1 1 0 0 0,-1 1 0 0 0,1 0 0 0 0,0 2 1 0 0,-1-1-1 0 0,25 4 0 0 0,-38-2-313 0 0,0-1 0 0 0,1 1 0 0 0,-1 0 0 0 0,0 0 0 0 0,0 0 0 0 0,0 1 0 0 0,0-1 0 0 0,0 1 0 0 0,0 0 0 0 0,0 0 0 0 0,4 3 0 0 0,-6-4-18 0 0,0 0 1 0 0,0 1 0 0 0,1-1 0 0 0,-1 0 0 0 0,0 1-1 0 0,0-1 1 0 0,-1 0 0 0 0,1 1 0 0 0,0-1-1 0 0,0 1 1 0 0,-1 0 0 0 0,1-1 0 0 0,-1 1 0 0 0,1-1-1 0 0,-1 1 1 0 0,0 0 0 0 0,0-1 0 0 0,0 1-1 0 0,0 0 1 0 0,0-1 0 0 0,0 1 0 0 0,0 0-1 0 0,0-1 1 0 0,-1 3 0 0 0,-3 6-208 0 0,0 0 1 0 0,0 0-1 0 0,-1 0 1 0 0,0-1-1 0 0,-1 0 1 0 0,0 0-1 0 0,0-1 1 0 0,-1 1-1 0 0,0-1 1 0 0,-13 10-1 0 0,2-2-394 0 0,-2 0 0 0 0,0-2 0 0 0,-34 18 0 0 0,-6-5-44 0 0,1-1 437 0 0,-54 30 1156 0 0,89-40 902 0 0,25-14-1777 0 0,0-1-1 0 0,-1 0 1 0 0,1 0 0 0 0,0 0-1 0 0,0 0 1 0 0,0 0-1 0 0,0 0 1 0 0,0 0 0 0 0,0-1-1 0 0,0 1 1 0 0,0 0-1 0 0,0 0 1 0 0,2 0 0 0 0,2 1 25 0 0,1-1 0 0 0,-1 1 0 0 0,0-1 0 0 0,1 0 0 0 0,-1 0 0 0 0,1-1 0 0 0,-1 0 0 0 0,0 0 0 0 0,1 0 0 0 0,5-1 0 0 0,10 0 168 0 0,43-3 659 0 0,82-14 0 0 0,-87 8-686 0 0,91-10-1034 0 0,-132 20-502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4:32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1 14168 0 0,'0'0'1282'0'0,"2"0"-1054"0"0,3 0-323 0 0,2 0 516 0 0,-1 0 0 0 0,1 0 0 0 0,0 1-1 0 0,-1-1 1 0 0,1 2 0 0 0,-1-1 0 0 0,1 1 0 0 0,-1-1 0 0 0,9 5-1 0 0,-12-4-390 0 0,-1-1 0 0 0,0 0 0 0 0,1 1 0 0 0,-1-1 0 0 0,0 1 0 0 0,0 0 0 0 0,0 0 0 0 0,0 0 0 0 0,-1 0 0 0 0,1 0 0 0 0,0 0 0 0 0,-1 0 0 0 0,0 1 0 0 0,1-1 0 0 0,-1 0 0 0 0,0 1 0 0 0,0-1 0 0 0,0 1 0 0 0,-1 0 0 0 0,1-1 0 0 0,0 1 0 0 0,-1-1 0 0 0,0 1 0 0 0,0 0 0 0 0,0 0 0 0 0,0-1 0 0 0,0 1 0 0 0,0 0 0 0 0,-1-1 0 0 0,1 1 0 0 0,-1-1 0 0 0,0 1 0 0 0,1-1 0 0 0,-3 4 0 0 0,0 2-6 0 0,-1 0 1 0 0,0 0 0 0 0,-1-1 0 0 0,0 1-1 0 0,0-1 1 0 0,-1 0 0 0 0,1-1 0 0 0,-1 1-1 0 0,-1-1 1 0 0,-9 7 0 0 0,-1-1-86 0 0,-28 16-64 0 0,5-5 5 0 0,33-19 40 0 0,9-5-89 0 0,14-7 81 0 0,0 1-1 0 0,1 0 1 0 0,1 1-1 0 0,29-7 1 0 0,-31 9-109 0 0,-5 2 223 0 0,0-1 0 0 0,0 2 0 0 0,0 0 0 0 0,0 0 0 0 0,1 1 0 0 0,-1 0 0 0 0,0 1 0 0 0,0 0 0 0 0,0 1 0 0 0,0 0 0 0 0,19 6 0 0 0,-28-7-27 0 0,0 0-1 0 0,0 0 1 0 0,0 0-1 0 0,0 0 0 0 0,0 1 1 0 0,-1-1-1 0 0,1 0 1 0 0,0 1-1 0 0,-1 0 0 0 0,1-1 1 0 0,-1 1-1 0 0,1 0 0 0 0,-1-1 1 0 0,0 1-1 0 0,0 0 1 0 0,0 0-1 0 0,2 3 0 0 0,-2-1 10 0 0,0-1-1 0 0,-1 1 1 0 0,1 0-1 0 0,0-1 0 0 0,-1 1 1 0 0,0 0-1 0 0,0 0 0 0 0,0 0 1 0 0,-1 6-1 0 0,0-3-38 0 0,-1 0 0 0 0,0 0 0 0 0,0 0-1 0 0,-1 0 1 0 0,0-1 0 0 0,0 1 0 0 0,0-1-1 0 0,-1 1 1 0 0,0-1 0 0 0,-6 8 0 0 0,-6 2 118 0 0,-1-1 0 0 0,0-1 0 0 0,-1 0 1 0 0,-1-1-1 0 0,0-1 0 0 0,-33 16 0 0 0,41-24-75 0 0,0 1-1 0 0,-1-2 0 0 0,1 1 0 0 0,-1-2 0 0 0,1 1 0 0 0,-1-2 0 0 0,0 1 1 0 0,0-2-1 0 0,0 1 0 0 0,-18-3 0 0 0,29 2-34 0 0,0 0 0 0 0,1 0 0 0 0,-1 0-1 0 0,0 0 1 0 0,0 0 0 0 0,0 0 0 0 0,0 0 0 0 0,0 0-1 0 0,1-1 1 0 0,-1 1 0 0 0,0 0 0 0 0,0-1 0 0 0,0 1 0 0 0,1 0-1 0 0,-1-1 1 0 0,0 1 0 0 0,0-1 0 0 0,1 1 0 0 0,-1-1 0 0 0,0 1-1 0 0,1-1 1 0 0,-1 0 0 0 0,1 1 0 0 0,-1-1 0 0 0,1 0-1 0 0,-1 1 1 0 0,1-1 0 0 0,-1 0 0 0 0,1 0 0 0 0,0 0 0 0 0,-1 1-1 0 0,1-1 1 0 0,0-1 0 0 0,0-5-352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4:33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281 249 5064 0 0,'9'-18'516'0'0,"0"2"-638"0"0,9-27 1 0 0,-16 37 588 0 0,0-1 0 0 0,-1 0-1 0 0,1-1 1 0 0,-1 1 0 0 0,-1 0 0 0 0,0 0 0 0 0,0-9 0 0 0,-1 9 218 0 0,1 0 1 0 0,-2 0 0 0 0,1 0 0 0 0,-1 0-1 0 0,0 0 1 0 0,0 0 0 0 0,-6-10-1 0 0,7 14-534 0 0,-1 0 0 0 0,0 1 0 0 0,1-1 0 0 0,-1 1-1 0 0,0-1 1 0 0,0 1 0 0 0,-1 0 0 0 0,1 0 0 0 0,0 0 0 0 0,-1 0 0 0 0,1 0-1 0 0,-1 0 1 0 0,0 1 0 0 0,0-1 0 0 0,1 1 0 0 0,-1 0 0 0 0,0 0-1 0 0,0 0 1 0 0,-5-1 0 0 0,3 1-6 0 0,0 1 0 0 0,0 0-1 0 0,-1 0 1 0 0,1 0 0 0 0,0 0 0 0 0,0 1-1 0 0,0 0 1 0 0,0 0 0 0 0,0 0 0 0 0,1 1-1 0 0,-1 0 1 0 0,-8 4 0 0 0,-2 2 107 0 0,1 1 0 0 0,-20 18 1 0 0,26-20-172 0 0,1 0 1 0 0,0 1-1 0 0,0 0 1 0 0,-8 13 0 0 0,2-4 48 0 0,4-3-51 0 0,1 0-1 0 0,1 0 0 0 0,0 1 0 0 0,1-1 0 0 0,0 1 1 0 0,1 1-1 0 0,1-1 0 0 0,-3 17 0 0 0,6-27-74 0 0,0 1 0 0 0,1 0-1 0 0,0-1 1 0 0,0 1-1 0 0,0-1 1 0 0,0 1 0 0 0,1 0-1 0 0,2 9 1 0 0,-2-12 32 0 0,0 1-1 0 0,0-1 1 0 0,1 0 0 0 0,-1 0 0 0 0,1 0-1 0 0,-1 0 1 0 0,1-1 0 0 0,0 1-1 0 0,0 0 1 0 0,0-1 0 0 0,0 1 0 0 0,1-1-1 0 0,-1 0 1 0 0,1 1 0 0 0,-1-1 0 0 0,5 2-1 0 0,-6-4-8 0 0,1 1-1 0 0,0 0 0 0 0,0-1 1 0 0,0 1-1 0 0,-1-1 0 0 0,1 0 1 0 0,0 0-1 0 0,0 0 0 0 0,0 1 1 0 0,0-2-1 0 0,0 1 0 0 0,0 0 1 0 0,1-1-1 0 0,27-7 279 0 0,-18 4-181 0 0,-4 1-48 0 0,0 0 1 0 0,0 0-1 0 0,-1-1 0 0 0,1 0 1 0 0,-1 0-1 0 0,10-8 1 0 0,38-37 175 0 0,-20 16-170 0 0,-12 11-23 0 0,31-39-1 0 0,-51 58-59 0 0,-2 2 2 0 0,0 0-1 0 0,-1 0 1 0 0,1 0 0 0 0,0 0 0 0 0,-1 0 0 0 0,1 0-1 0 0,-1 0 1 0 0,1 0 0 0 0,-1 0 0 0 0,1 0 0 0 0,-1 0 0 0 0,0 0-1 0 0,1 0 1 0 0,-1-2 0 0 0,0 1 52 0 0,1 2-50 0 0,-1 0-1 0 0,0 0 1 0 0,1 1-1 0 0,-1-1 1 0 0,0 0-1 0 0,0 0 1 0 0,1 1-1 0 0,-1-1 1 0 0,0 0-1 0 0,0 0 1 0 0,0 1-1 0 0,0-1 1 0 0,1 0-1 0 0,-1 0 1 0 0,0 1-1 0 0,0-1 1 0 0,0 0-1 0 0,0 1 1 0 0,0-1-1 0 0,0 0 1 0 0,0 1-1 0 0,1-1 1 0 0,-1 0-1 0 0,0 1 1 0 0,0-1-1 0 0,0 0 1 0 0,-1 1-1 0 0,2 11 53 0 0,-1-10-52 0 0,-4 38 10 0 0,2-29-2 0 0,1 1 0 0 0,0 15 0 0 0,1-24-10 0 0,0 1 1 0 0,0-1-1 0 0,1 0 1 0 0,0 1-1 0 0,-1-1 0 0 0,1 0 1 0 0,1 0-1 0 0,-1 0 1 0 0,0 0-1 0 0,1 0 0 0 0,-1 0 1 0 0,4 5-1 0 0,-3-6 0 0 0,1-1-1 0 0,-1 1 1 0 0,0 0-1 0 0,1-1 0 0 0,-1 1 1 0 0,0-1-1 0 0,1 0 1 0 0,0 0-1 0 0,-1 0 1 0 0,1 0-1 0 0,0 0 0 0 0,0-1 1 0 0,-1 1-1 0 0,1-1 1 0 0,0 0-1 0 0,5 0 1 0 0,4 0-89 0 0,1 0 0 0 0,17-4 0 0 0,17-3-2230 0 0,-23 1 932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4:33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398 0 5064 0 0,'-1'1'5978'0'0,"-5"3"-5249"0"0,1-1 0 0 0,-1 0 0 0 0,0 0 0 0 0,0 0 0 0 0,-9 2-1 0 0,-15 6 149 0 0,-16 10-305 0 0,-32 17-321 0 0,49-27-240 0 0,24-9 0 0 0,0-1 0 0 0,1 1 0 0 0,-1 0 0 0 0,-5 3 0 0 0,-26 15 94 0 0,35-19 7 0 0,0-1-284 0 0,1 0 214 0 0,0 0 1 0 0,0 0-1 0 0,0 0 1 0 0,0 0-1 0 0,-1 0 0 0 0,1 0 1 0 0,0 0-1 0 0,0 0 0 0 0,0 0 1 0 0,-1 0-1 0 0,1 0 1 0 0,0 0-1 0 0,0 0 0 0 0,0 0 1 0 0,-1 0-1 0 0,1 0 1 0 0,0 0-1 0 0,0 0 0 0 0,0 0 1 0 0,0 0-1 0 0,-1 0 0 0 0,1 1 1 0 0,0-1-1 0 0,0 0 1 0 0,0 0-1 0 0,0 0 0 0 0,0 0 1 0 0,0 0-1 0 0,-1 1 0 0 0,1-1 1 0 0,0 0-1 0 0,0 0 1 0 0,0 0-1 0 0,0 0 0 0 0,0 1 1 0 0,0-1-1 0 0,0 0 0 0 0,0 0 1 0 0,0 0-1 0 0,0 0 1 0 0,0 1-1 0 0,0-1 0 0 0,0 0 1 0 0,0 0-1 0 0,0 0 1 0 0,0 1-1 0 0,0-1 0 0 0,0 0 1 0 0,0 0-1 0 0,0 1 0 0 0,1 4 4 0 0,0 0-1 0 0,0 1 1 0 0,0-1-1 0 0,-1 1 1 0 0,0-1-1 0 0,0 1 1 0 0,-1 5-1 0 0,-1 8 54 0 0,0 25 1 0 0,2-25-66 0 0,-4 25 0 0 0,-2 21 31 0 0,-3 11-5 0 0,-1-18-58 0 0,-9 43 60 0 0,10-53-16 0 0,6-28-37 0 0,-7 25 0 0 0,-5 26 143 0 0,10-35 26 0 0,5-27 8 0 0,-2 0 0 0 0,-2 14 0 0 0,3 2 390 0 0,1-24-276 0 0,11 9 214 0 0,-4-6-405 0 0,-1 0 1 0 0,1-1 0 0 0,0 0 0 0 0,0 0-1 0 0,0-1 1 0 0,1 0 0 0 0,-1 0 0 0 0,1-1-1 0 0,-1 0 1 0 0,1 0 0 0 0,-1-1 0 0 0,1 0-1 0 0,13-1 1 0 0,10-4 28 0 0,2 0-64 0 0,-21 4-71 0 0,-1-1 0 0 0,14-4 0 0 0,37-13-1627 0 0,-46 12 677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4:34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251 1 5528 0 0,'0'0'11677'0'0,"0"2"-11109"0"0,-3 7-300 0 0,-1 0 0 0 0,0 0 0 0 0,0 0 1 0 0,0 0-1 0 0,-12 15 0 0 0,-34 41 42 0 0,35-47-243 0 0,-9 11-40 0 0,-2-2 0 0 0,-35 30-1 0 0,59-55-22 0 0,0 0 1 0 0,0 1-1 0 0,0-1 0 0 0,0 1 0 0 0,0 0 0 0 0,0-1 0 0 0,1 1 0 0 0,-1 0 0 0 0,0 5 0 0 0,0-5 26 0 0,1 1 1 0 0,-1-1-1 0 0,0 0 0 0 0,0 1 1 0 0,-4 4-1 0 0,6-7-5 0 0,-1-1-1 0 0,1 1 1 0 0,-1-1 0 0 0,1 1-1 0 0,-1-1 1 0 0,1 1-1 0 0,0 0 1 0 0,-1-1 0 0 0,1 1-1 0 0,0-1 1 0 0,0 1 0 0 0,-1 0-1 0 0,1-1 1 0 0,0 1-1 0 0,0 0 1 0 0,0-1 0 0 0,0 1-1 0 0,0 0 1 0 0,0-1 0 0 0,0 1-1 0 0,0 0 1 0 0,0-1 0 0 0,0 2-1 0 0,1-1 16 0 0,0 0 0 0 0,-1 1 1 0 0,1-1-1 0 0,0 0 0 0 0,0 0 0 0 0,0 0 0 0 0,-1 0 1 0 0,1 0-1 0 0,0 0 0 0 0,1 0 0 0 0,-1 0 0 0 0,1 0 0 0 0,2 1 28 0 0,-1 0-1 0 0,1 0 1 0 0,-1-1 0 0 0,1 1-1 0 0,0-1 1 0 0,-1 0-1 0 0,1 0 1 0 0,0 0-1 0 0,6 0 1 0 0,39-1 398 0 0,-26-1-312 0 0,19 0 14 0 0,-1-1 0 0 0,1-2 0 0 0,52-12 0 0 0,-76 12-167 0 0,18-4-260 0 0,-35 7 85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4:34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0 9328 0 0,'0'2'2120'0'0,"-10"46"2428"0"0,1 8-3084 0 0,2-19-759 0 0,-19 107 1256 0 0,8 35-928 0 0,17-140-3175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4:35.5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 2 5528 0 0,'2'0'2738'0'0,"22"0"6063"0"0,-12-1-8245 0 0,-1 1 0 0 0,1 0 0 0 0,-1 1 0 0 0,17 3 0 0 0,61 13 183 0 0,-76-15-689 0 0,0 0 0 0 0,0 0 0 0 0,23-1 0 0 0,-31-1-4 0 0,17-8 96 0 0,-18 5-77 0 0,-3 3 70 0 0,2 7-70 0 0,-3 2-65 0 0,-4 11 0 0 0,-2 37 0 0 0,3-21 0 0 0,-2 30 0 0 0,-6 46 0 0 0,-4 47 0 0 0,-22 114 0 0 0,32-245 32 0 0,-1 1 0 0 0,-2-1-1 0 0,-21 54 1 0 0,26-77 72 0 0,-1 1-1 0 0,0-1 1 0 0,0 0-1 0 0,0 0 1 0 0,0 0 0 0 0,-1 0-1 0 0,1 0 1 0 0,-1-1-1 0 0,-1 0 1 0 0,1 0 0 0 0,-6 3-1 0 0,-7 3 93 0 0,-1 0-1 0 0,-22 8 0 0 0,5-5-494 0 0,-51 13 0 0 0,51-20-571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4:37.4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521 289 13648 0 0,'-2'-8'164'0'0,"1"0"1"0"0,0 0 0 0 0,0-1 0 0 0,0 1-1 0 0,2 0 1 0 0,-1 0 0 0 0,1-1-1 0 0,3-15 1 0 0,-3 18 10 0 0,-1-1 0 0 0,1 1 1 0 0,-1-1-1 0 0,0 1 0 0 0,-1-1 0 0 0,0 1 0 0 0,0-1 0 0 0,0 1 0 0 0,-1 0 0 0 0,0 0 1 0 0,0-1-1 0 0,0 1 0 0 0,-1 0 0 0 0,0 1 0 0 0,0-1 0 0 0,-1 0 0 0 0,1 1 0 0 0,-1 0 0 0 0,-5-5 1 0 0,3 3 93 0 0,0 0 0 0 0,-1 1 0 0 0,0 0 0 0 0,0 0 0 0 0,0 0 0 0 0,-1 1 1 0 0,0 0-1 0 0,0 1 0 0 0,0 0 0 0 0,0 0 0 0 0,-1 1 0 0 0,1 0 0 0 0,-11-3 1 0 0,14 6-164 0 0,0 0 1 0 0,-1 0 0 0 0,1 0 0 0 0,0 0-1 0 0,0 1 1 0 0,0-1 0 0 0,0 2 0 0 0,1-1-1 0 0,-9 3 1 0 0,-2 2-81 0 0,-25 14-1 0 0,32-14-24 0 0,-1 0-1 0 0,1 0 1 0 0,0 1-1 0 0,0 1 1 0 0,1-1-1 0 0,-8 11 1 0 0,4-6 6 0 0,-9 14-2 0 0,0 1 1 0 0,2 1-1 0 0,0 0 0 0 0,3 1 1 0 0,0 1-1 0 0,2 1 0 0 0,1 0 1 0 0,1 0-1 0 0,-9 50 0 0 0,14-49-5 0 0,1 0 0 0 0,2 0 0 0 0,0 36 0 0 0,4-48 0 0 0,0-1 0 0 0,1 0 0 0 0,1-1 0 0 0,1 1 0 0 0,0 0 0 0 0,12 28 0 0 0,-13-40 0 0 0,0-1 0 0 0,0-1 0 0 0,1 1-1 0 0,0 0 1 0 0,0-1 0 0 0,0 0 0 0 0,0 0 0 0 0,1 0-1 0 0,0 0 1 0 0,0-1 0 0 0,1 0 0 0 0,6 5 0 0 0,-9-7 0 0 0,0 0 1 0 0,1-1-1 0 0,-1 1 1 0 0,0-1-1 0 0,0 0 1 0 0,1 0-1 0 0,-1 0 1 0 0,0 0-1 0 0,1-1 1 0 0,-1 1-1 0 0,1-1 1 0 0,-1 0-1 0 0,1 0 1 0 0,-1 0-1 0 0,1-1 1 0 0,-1 1-1 0 0,0-1 1 0 0,1 0-1 0 0,-1 1 1 0 0,1-2-1 0 0,-1 1 1 0 0,0 0-1 0 0,0-1 1 0 0,0 1-1 0 0,4-4 1 0 0,12-10 52 0 0,0-1 1 0 0,24-28-1 0 0,-24 24-5 0 0,-2 0-24 0 0,-2 0-1 0 0,0-1 1 0 0,14-27 0 0 0,-11 19 12 0 0,33-64-26 0 0,-43 76 12 0 0,7-20 0 0 0,-1-1-15 0 0,-2 7-120 0 0,-2 0-1 0 0,8-35 1 0 0,-13 45 250 0 0,-2 7-71 0 0,-1 0 0 0 0,-1-1 0 0 0,0-18 0 0 0,-1 24-66 0 0,-3 14 0 0 0,-12 17 0 0 0,7 8-24 0 0,0 0 1 0 0,2 0-1 0 0,-3 51 0 0 0,7-58-19 0 0,-1 11 65 0 0,1 0 0 0 0,5 60 1 0 0,-1-76-12 0 0,1 0 0 0 0,1 0 0 0 0,0-1 0 0 0,1 0 0 0 0,1 0-1 0 0,0 0 1 0 0,10 16 0 0 0,-14-29-81 0 0,1 1 1 0 0,0-1-1 0 0,0 0 0 0 0,0 0 0 0 0,0 0 0 0 0,1-1 0 0 0,0 1 0 0 0,-1-1 0 0 0,1 0 1 0 0,0 0-1 0 0,1 0 0 0 0,-1 0 0 0 0,0-1 0 0 0,1 0 0 0 0,0 1 0 0 0,-1-2 0 0 0,1 1 1 0 0,0-1-1 0 0,0 1 0 0 0,0-1 0 0 0,0-1 0 0 0,0 1 0 0 0,0-1 0 0 0,0 0 0 0 0,0 0 1 0 0,9-1-1 0 0,20-5-7883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49:18.9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 4608 0 0,'1'2'2573'0'0,"3"1"-1685"0"0,-1 1-1 0 0,0-1 1 0 0,-1 1-1 0 0,1 0 1 0 0,-1 0 0 0 0,1 0-1 0 0,1 7 1 0 0,-1-4-119 0 0,-1 1 0 0 0,0 0 0 0 0,2 14 0 0 0,-2 4-343 0 0,-4 47 1 0 0,0-25 839 0 0,2-32-788 0 0,-7 31 0 0 0,5-36-309 0 0,0 0 0 0 0,1 1 0 0 0,0-1-1 0 0,1 1 1 0 0,2 19 0 0 0,-2-31-159 0 0,0 1 1 0 0,0-1-1 0 0,0 0 1 0 0,0 1-1 0 0,0-1 0 0 0,0 0 1 0 0,0 0-1 0 0,0 1 0 0 0,0-1 1 0 0,0 0-1 0 0,0 0 1 0 0,0 1-1 0 0,1-1 0 0 0,-1 0 1 0 0,0 0-1 0 0,0 0 1 0 0,0 1-1 0 0,0-1 0 0 0,1 0 1 0 0,-1 0-1 0 0,0 0 1 0 0,0 1-1 0 0,1-1 0 0 0,-1 0 1 0 0,0 0-1 0 0,0 0 0 0 0,1 0 1 0 0,-1 0-1 0 0,0 0 1 0 0,0 0-1 0 0,1 0 0 0 0,-1 1 1 0 0,0-1-1 0 0,0 0 1 0 0,1 0-1 0 0,-1 0 0 0 0,0 0 1 0 0,0 0-1 0 0,1 0 0 0 0,-1-1 1 0 0,14-6 100 0 0,-10 3-95 0 0,0 1 0 0 0,0-1 0 0 0,0 0 0 0 0,5-7 0 0 0,6-17-10 0 0,0 0-1 0 0,14-43 0 0 0,-20 51-13 0 0,19-34 0 0 0,-1 4-57 0 0,-20 37 51 0 0,1 0 1 0 0,1 1-1 0 0,0 0 1 0 0,1 1-1 0 0,14-14 1 0 0,-8 8 7 0 0,-15 16 6 0 0,0-1 0 0 0,1 1 0 0 0,-1 0 0 0 0,1-1 0 0 0,0 1 0 0 0,-1 0 0 0 0,1 0 0 0 0,0 0 0 0 0,2-1 0 0 0,5 2 0 0 0,-2 7 0 0 0,-5-5 3 0 0,-1 1-1 0 0,0-1 0 0 0,0 1 0 0 0,0-1 0 0 0,0 1 0 0 0,0 0 1 0 0,0-1-1 0 0,-1 1 0 0 0,1 0 0 0 0,-1-1 0 0 0,0 4 0 0 0,0 37 87 0 0,-1-13-54 0 0,1-11 27 0 0,2 17 99 0 0,5 36 1 0 0,2-11 82 0 0,5 28 87 0 0,-12-73-387 0 0,0-1 1 0 0,-1 1 0 0 0,-1 25 0 0 0,0-15-887 0 0,0-9 219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4:38.2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4608 0 0,'0'0'11943'0'0,"8"7"-11751"0"0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4:38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0 3224 0 0,'-15'30'15431'0'0,"15"-23"-14239"0"0,4 0-1608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4:41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17503 0 0,'0'2'399'0'0,"-2"6"-209"0"0,0 0 0 0 0,1-1 0 0 0,0 1 1 0 0,0 0-1 0 0,1 0 0 0 0,0 0 0 0 0,2 11 0 0 0,-1 10-190 0 0,11 374 2427 0 0,-8-296-1942 0 0,11 70 251 0 0,-1 37-3205 0 0,-14-196 1210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4:41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5528 0 0,'5'7'568'0'0,"5"7"1019"0"0,1 0 1 0 0,-1 2 0 0 0,-1-1 0 0 0,9 23-1 0 0,-3-7-536 0 0,45 101 1419 0 0,-54-118-2080 0 0,0 0 0 0 0,1 0 0 0 0,1 0 0 0 0,12 15 0 0 0,-15-22-205 0 0,0 0 0 0 0,1-1 1 0 0,-1 0-1 0 0,1 0 0 0 0,1 0 1 0 0,-1-1-1 0 0,1 1 0 0 0,0-2 1 0 0,10 6-1 0 0,-13-8-125 0 0,0-1 0 0 0,1 1 0 0 0,-1-1 0 0 0,0 0 0 0 0,0-1 0 0 0,1 1 0 0 0,-1-1 0 0 0,0 1 0 0 0,1-1 0 0 0,-1-1 0 0 0,1 1 1 0 0,-1 0-1 0 0,0-1 0 0 0,1 0 0 0 0,-1 0 0 0 0,0-1 0 0 0,0 1 0 0 0,0-1 0 0 0,0 0 0 0 0,0 0 0 0 0,0 0 0 0 0,-1 0 0 0 0,1-1 0 0 0,0 1 0 0 0,-1-1 0 0 0,0 0 0 0 0,0 0 0 0 0,0-1 0 0 0,4-3 0 0 0,-4 2-48 0 0,56-80 224 0 0,-53 74-219 0 0,0-1 0 0 0,0 1 0 0 0,-1-1 1 0 0,-1-1-1 0 0,0 1 0 0 0,2-15 0 0 0,20-124-1186 0 0,-25 127 738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4:43.4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0 113 12440 0 0,'2'1'2396'0'0,"0"1"-2158"0"0,0-1 0 0 0,0 1 0 0 0,0 0 0 0 0,0-1 0 0 0,0 1 0 0 0,1-1 0 0 0,-1 0 0 0 0,0 0 1 0 0,1 0-1 0 0,-1 0 0 0 0,1 0 0 0 0,-1-1 0 0 0,1 1 0 0 0,-1-1 0 0 0,1 1 0 0 0,4-1 0 0 0,13 2 69 0 0,-15-1-235 0 0,-1-1-1 0 0,1 0 1 0 0,0 1-1 0 0,8-2 0 0 0,40-11 84 0 0,-2-2-1 0 0,72-29 0 0 0,-117 41-159 0 0,5-3-115 0 0,-1 0 1 0 0,0 0 0 0 0,1-1 0 0 0,8-7-1 0 0,18-16-3683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4:43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12440 0 0,'4'-1'3833'0'0,"-8"20"-1875"0"0,11 78 430 0 0,4 134-640 0 0,8-121-868 0 0,-16-99-894 0 0,0 0-1 0 0,1 0 0 0 0,6 13 0 0 0,-4-10-175 0 0,-3-9 81 0 0,-1 0 0 0 0,1 0-1 0 0,0-1 1 0 0,0 1 0 0 0,1-1 0 0 0,6 8 0 0 0,10 2-2118 0 0,-18-13 1548 0 0,0 0-1 0 0,0 0 0 0 0,0 0 1 0 0,0-1-1 0 0,-1 1 1 0 0,1-1-1 0 0,0 1 1 0 0,0-1-1 0 0,2 0 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4:44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178 158 4144 0 0,'15'-38'122'0'0,"7"-16"11093"0"0,-22 74-8973 0 0,0-11-1996 0 0,0 16-4 0 0,0-1 1 0 0,1 0-1 0 0,2 1 0 0 0,0-1 1 0 0,9 32-1 0 0,-11-54-242 0 0,-1 0 0 0 0,1-1 0 0 0,0 1 0 0 0,-1-1 0 0 0,1 1 0 0 0,0-1-1 0 0,0 0 1 0 0,0 1 0 0 0,0-1 0 0 0,0 0 0 0 0,0 0 0 0 0,1 1 0 0 0,-1-1 0 0 0,0 0-1 0 0,1 0 1 0 0,-1 0 0 0 0,2 0 0 0 0,-2 0 1 0 0,0-1 0 0 0,0 0 0 0 0,0 1 0 0 0,0-1 0 0 0,0 0 0 0 0,1 0 0 0 0,-1 0 0 0 0,0 0 0 0 0,0 0 0 0 0,0 0 0 0 0,0 0 0 0 0,0-1 1 0 0,0 1-1 0 0,0 0 0 0 0,0 0 0 0 0,0-1 0 0 0,0 1 0 0 0,0-1 0 0 0,0 1 0 0 0,0-1 0 0 0,0 1 0 0 0,-1-1 0 0 0,1 0 0 0 0,0 1 0 0 0,0-1 0 0 0,0 0 0 0 0,0-1 0 0 0,7-8 104 0 0,-1-1-1 0 0,0 0 1 0 0,-1-1-1 0 0,0 0 1 0 0,-1 0-1 0 0,8-25 1 0 0,-9 25-112 0 0,-3 8 7 0 0,7-18-27 0 0,-1-1 0 0 0,7-41 0 0 0,-8 6-236 0 0,-6 57 186 0 0,-3 12-78 0 0,0 7 140 0 0,0 1-1 0 0,1-1 0 0 0,1 34 0 0 0,-1 9 82 0 0,-2 86-96 0 0,0-4 85 0 0,1-98 81 0 0,-32 300 804 0 0,-5-179-160 0 0,37-155-582 0 0,-1 1 0 0 0,0-1 1 0 0,-1 0-1 0 0,0-1 0 0 0,-1 1 0 0 0,0-1 0 0 0,0 0 0 0 0,-14 16 0 0 0,18-24-166 0 0,0 0 0 0 0,0 0 1 0 0,1-1-1 0 0,-1 1 0 0 0,0-1 1 0 0,0 0-1 0 0,-1 1 0 0 0,1-1 0 0 0,0 0 1 0 0,0 0-1 0 0,-1-1 0 0 0,1 1 0 0 0,0 0 1 0 0,-1-1-1 0 0,1 1 0 0 0,0-1 1 0 0,-3 0-1 0 0,1 0 2 0 0,0 0 0 0 0,1-1 0 0 0,-1 1 0 0 0,1-1 0 0 0,-1 0 0 0 0,1 0 0 0 0,-1 0 0 0 0,1-1 0 0 0,0 1 0 0 0,-5-4 0 0 0,-1 0-11 0 0,1-1 0 0 0,1-1 1 0 0,-1 1-1 0 0,1-2 0 0 0,0 1 1 0 0,0 0-1 0 0,-7-13 0 0 0,5 8-52 0 0,1-1-1 0 0,1 0 0 0 0,0 0 0 0 0,1-1 1 0 0,1 0-1 0 0,0 0 0 0 0,1-1 1 0 0,0 1-1 0 0,1-1 0 0 0,-2-28 1 0 0,4 21-481 0 0,2 1 0 0 0,0 0 0 0 0,1 0 0 0 0,2 0 1 0 0,0 1-1 0 0,1-1 0 0 0,9-24 0 0 0,7-4-6820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4:44.6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1840 0 0,'1'1'133'0'0,"1"1"375"0"0,-1 0 1 0 0,1 0-1 0 0,-1 0 0 0 0,0 0 0 0 0,1 0 0 0 0,-1 0 0 0 0,0 1 0 0 0,0-1 1 0 0,-1 0-1 0 0,1 1 0 0 0,0-1 0 0 0,0 4 0 0 0,3 37 6289 0 0,-2-24-5706 0 0,6 180 3320 0 0,-12-33-2978 0 0,-2-39-1152 0 0,1-4-1283 0 0,5-121 535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4:44.9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66 5064 0 0,'4'-6'1157'0'0,"0"1"1"0"0,0 1-1 0 0,1-1 1 0 0,0 0-1 0 0,0 1 1 0 0,0 0-1 0 0,0 1 1 0 0,7-5-1 0 0,-4 4-475 0 0,0 0 1 0 0,0 1-1 0 0,1 0 1 0 0,-1 0-1 0 0,13-2 0 0 0,-16 5-580 0 0,0 0-1 0 0,0 0 1 0 0,0 1-1 0 0,-1-1 1 0 0,1 1-1 0 0,0 0 0 0 0,0 0 1 0 0,-1 1-1 0 0,1-1 1 0 0,0 1-1 0 0,-1 0 1 0 0,6 3-1 0 0,-8-3-79 0 0,1 1-1 0 0,-1-1 0 0 0,0 1 1 0 0,0-1-1 0 0,0 1 1 0 0,0 0-1 0 0,0 0 1 0 0,-1 0-1 0 0,1 0 1 0 0,-1 0-1 0 0,0 0 1 0 0,0 0-1 0 0,0 0 1 0 0,0 0-1 0 0,0 1 1 0 0,-1-1-1 0 0,0 0 0 0 0,1 0 1 0 0,-1 1-1 0 0,0-1 1 0 0,-1 0-1 0 0,1 1 1 0 0,-2 5-1 0 0,-1 6 22 0 0,-2 0 0 0 0,1-1 0 0 0,-12 25 0 0 0,16-39-42 0 0,-6 10 37 0 0,0 0-1 0 0,-1 0 1 0 0,1 0-1 0 0,-12 11 1 0 0,2-1-437 0 0,-4-1-2008 0 0,11-9-1359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4:45.3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0 214 5528 0 0,'5'3'568'0'0,"9"9"170"0"0,-12-10-62 0 0,1-1-1 0 0,-1 1 0 0 0,0-1 1 0 0,1 0-1 0 0,0 1 0 0 0,-1-1 1 0 0,1 0-1 0 0,0-1 0 0 0,-1 1 1 0 0,1 0-1 0 0,0-1 0 0 0,0 0 1 0 0,4 1-1 0 0,-1-1-371 0 0,1-1 0 0 0,-1 1 1 0 0,1-1-1 0 0,-1-1 0 0 0,1 1 0 0 0,-1-1 0 0 0,0 0 1 0 0,0 0-1 0 0,0-1 0 0 0,0 0 0 0 0,-1 0 1 0 0,1 0-1 0 0,-1-1 0 0 0,1 0 0 0 0,-1 0 0 0 0,7-7 1 0 0,-11 10-299 0 0,4-3 45 0 0,0 0-1 0 0,-1 0 0 0 0,0 0 0 0 0,0-1 1 0 0,0 0-1 0 0,0 0 0 0 0,-1 0 0 0 0,6-11 0 0 0,5-9 44 0 0,-12 22-78 0 0,1-1-1 0 0,-1 1 1 0 0,0 0 0 0 0,-1-1 0 0 0,1 0 0 0 0,-1 1-1 0 0,2-7 1 0 0,-2 6-1 0 0,0 0 0 0 0,-1 0 0 0 0,1-1 0 0 0,-1 1 0 0 0,0 0 0 0 0,-1-6 0 0 0,1 7-5 0 0,-1 1 0 0 0,0-1-1 0 0,0 1 1 0 0,0-1 0 0 0,0 1 0 0 0,-1-1 0 0 0,1 1 0 0 0,0 0-1 0 0,-1-1 1 0 0,0 1 0 0 0,-3-3 0 0 0,4 4-7 0 0,-1-1 0 0 0,1 0 0 0 0,-1 1 0 0 0,0 0 0 0 0,1-1 0 0 0,-1 1 0 0 0,0 0-1 0 0,0 0 1 0 0,0 0 0 0 0,0 0 0 0 0,0 0 0 0 0,0 1 0 0 0,-1-1 0 0 0,1 1 0 0 0,0-1 0 0 0,0 1 0 0 0,0 0 0 0 0,-1 0 0 0 0,1 0 0 0 0,0 0 0 0 0,0 0 0 0 0,0 0-1 0 0,-1 0 1 0 0,1 1 0 0 0,0-1 0 0 0,0 1 0 0 0,0 0 0 0 0,0 0 0 0 0,0 0 0 0 0,0 0 0 0 0,0 0 0 0 0,0 0 0 0 0,0 0 0 0 0,0 0 0 0 0,1 1 0 0 0,-1-1 0 0 0,0 1-1 0 0,1 0 1 0 0,-3 2 0 0 0,-2 5 23 0 0,-1 1 0 0 0,1 0 0 0 0,0 1-1 0 0,1-1 1 0 0,0 1 0 0 0,1 0 0 0 0,1 0-1 0 0,-1 1 1 0 0,2-1 0 0 0,-1 1 0 0 0,2-1-1 0 0,-2 21 1 0 0,3-25 67 0 0,0 0 0 0 0,1 0 0 0 0,-1 0 0 0 0,1 0 0 0 0,1 0 0 0 0,-1 0 0 0 0,1 0-1 0 0,1-1 1 0 0,-1 1 0 0 0,1-1 0 0 0,0 1 0 0 0,0-1 0 0 0,1 0 0 0 0,0 0 0 0 0,0-1 0 0 0,0 1 0 0 0,1-1 0 0 0,0 0 0 0 0,0 0-1 0 0,0 0 1 0 0,1-1 0 0 0,9 7 0 0 0,-8-7-53 0 0,0-1-1 0 0,0-1 1 0 0,1 1-1 0 0,-1-1 1 0 0,1 0-1 0 0,-1 0 1 0 0,1-1-1 0 0,0 0 0 0 0,-1-1 1 0 0,1 0-1 0 0,0 0 1 0 0,0 0-1 0 0,13-4 1 0 0,1 0-702 0 0,-1-2 1 0 0,1 0-1 0 0,32-15 1 0 0,-18 5-7581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49:24.7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0 485 2304 0 0,'0'0'8504'0'0,"2"1"-8171"0"0,0 1-217 0 0,-1-1-1 0 0,1 0 1 0 0,0 0-1 0 0,0 0 1 0 0,0 0 0 0 0,0 0-1 0 0,0 0 1 0 0,0 0-1 0 0,0 0 1 0 0,1-1 0 0 0,-1 1-1 0 0,0-1 1 0 0,0 0-1 0 0,0 0 1 0 0,1 0 0 0 0,-1 0-1 0 0,0 0 1 0 0,0 0-1 0 0,4-1 1 0 0,9-3 154 0 0,1 0 1 0 0,-1 1-1 0 0,17 0 0 0 0,23-4 52 0 0,-36 5-121 0 0,25 1 0 0 0,-27 1-47 0 0,1 0 0 0 0,21-4 0 0 0,58-9 246 0 0,-6-1 47 0 0,-72 11-355 0 0,23 0-1 0 0,-12 2 1 0 0,-17-1-56 0 0,145-6 157 0 0,29-2-219 0 0,-164 11 128 0 0,-6-1 67 0 0,0 0 1 0 0,30-4-1 0 0,-31 1-5 0 0,23 0-1 0 0,8-1-243 0 0,-22 1 72 0 0,29 0 1 0 0,-13 1 67 0 0,93-3 107 0 0,-15 2-34 0 0,44-1-18 0 0,-156 4-106 0 0,164-5 20 0 0,-139 4 14 0 0,27-2-29 0 0,128-9 48 0 0,-78 8-18 0 0,-36 3 36 0 0,-2-1-40 0 0,-22 1 62 0 0,60-10 0 0 0,-26 2-102 0 0,-22 4 0 0 0,12-1 0 0 0,12-1 0 0 0,7 1 22 0 0,-11 2 100 0 0,228-20 562 0 0,-146 14-520 0 0,-35 7-100 0 0,81-13 288 0 0,-111 8-390 0 0,43-2-140 0 0,-30 2 202 0 0,1 0 96 0 0,-6 0-46 0 0,-50 2-76 0 0,140-8-78 0 0,-15-5 160 0 0,-158 16-80 0 0,25 1 0 0 0,-6 0 0 0 0,68-2 3 0 0,51-5-79 0 0,-107 1 101 0 0,70-1-1 0 0,60 2 64 0 0,1-3-24 0 0,-50 4-252 0 0,-97 3 200 0 0,102-1 57 0 0,-5 1-2 0 0,78-7 51 0 0,-154 7-72 0 0,80 5 1 0 0,-25 1 74 0 0,-5 0-61 0 0,34-3 70 0 0,-61-2-132 0 0,52-1 2 0 0,46-1 64 0 0,62-11 32 0 0,-112 4 0 0 0,18 7-96 0 0,-141 4 0 0 0,87-4 0 0 0,40-5 0 0 0,36 2 0 0 0,-109 7 21 0 0,303-14 222 0 0,-256 4-179 0 0,-39 1-1560 0 0,-46 5-5663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4:46.4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10136 0 0,'11'7'1080'0'0,"-9"-5"-843"0"0,1-1 1 0 0,-1 1 0 0 0,1 0-1 0 0,-1-1 1 0 0,0 1 0 0 0,0 0-1 0 0,0 0 1 0 0,0 1 0 0 0,0-1-1 0 0,-1 0 1 0 0,1 0-1 0 0,-1 1 1 0 0,2 2 0 0 0,14 38 4771 0 0,-12-27-4210 0 0,-1-5-662 0 0,0 1 0 0 0,-1-1 0 0 0,-1 1 0 0 0,0 0 0 0 0,-1 0 0 0 0,0 0 0 0 0,0 0-1 0 0,-2 15 1 0 0,1-5-286 0 0,0-19 105 0 0,1 0 0 0 0,-1 0 0 0 0,0 0 1 0 0,0 0-1 0 0,0 0 0 0 0,-1 4 0 0 0,-4 8-2570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4:46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 5984 0 0,'23'-11'11553'0'0,"-20"10"-11449"0"0,-1 0 0 0 0,0 1 0 0 0,0 0 0 0 0,1-1-1 0 0,-1 1 1 0 0,0 0 0 0 0,1 0 0 0 0,-1 1 0 0 0,1-1 0 0 0,-1 0 0 0 0,0 1 0 0 0,0-1 0 0 0,1 1 0 0 0,-1 0 0 0 0,4 2-1 0 0,23 7-1252 0 0,-22-4 450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4:47.1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4608 0 0,'0'0'208'0'0,"5"6"32"0"0,6 20 1665 0 0,0 1 1291 0 0,-8-21-1821 0 0,0 1 1 0 0,0-1-1 0 0,3 10 0 0 0,7 43 1531 0 0,-9-35-2149 0 0,-2-11-403 0 0,-1 0 1 0 0,0 0-1 0 0,-2 18 1 0 0,1-15 616 0 0,1 27 0 0 0,7-57-517 0 0,1-10-197 0 0,7-20 106 0 0,-12 31-328 0 0,1 0 0 0 0,0 0 1 0 0,8-13-1 0 0,2-6-20 0 0,-12 25-15 0 0,1 1 0 0 0,-1-1 0 0 0,2 1 0 0 0,4-6 0 0 0,7-9 0 0 0,-14 19 0 0 0,0-1 0 0 0,0 0 0 0 0,0 1 0 0 0,0 0 0 0 0,5-4 0 0 0,-5 4 0 0 0,-2 2 4 0 0,1-1-1 0 0,-1 0 1 0 0,1 1-1 0 0,0-1 1 0 0,-1 1-1 0 0,1-1 0 0 0,0 1 1 0 0,0-1-1 0 0,-1 1 1 0 0,1 0-1 0 0,0-1 1 0 0,0 1-1 0 0,-1 0 1 0 0,1 0-1 0 0,0 0 0 0 0,0 0 1 0 0,0-1-1 0 0,-1 1 1 0 0,1 0-1 0 0,0 0 1 0 0,0 0-1 0 0,0 1 1 0 0,0-1-1 0 0,-1 0 1 0 0,1 0-1 0 0,0 0 0 0 0,0 1 1 0 0,0-1-1 0 0,-1 0 1 0 0,1 1-1 0 0,0-1 1 0 0,-1 0-1 0 0,1 1 1 0 0,0-1-1 0 0,1 2 1 0 0,-1-1 10 0 0,0 1 1 0 0,1 0 0 0 0,-1-1 0 0 0,0 1-1 0 0,0 0 1 0 0,0 0 0 0 0,0-1 0 0 0,1 5 0 0 0,4 17 209 0 0,3 30 0 0 0,-7-38-98 0 0,-2-13-109 0 0,1 0-5 0 0,-1 1 0 0 0,1-1 0 0 0,-1 0 0 0 0,1 0 0 0 0,0 0 0 0 0,0-1 0 0 0,0 1 0 0 0,0 0 0 0 0,0 0 0 0 0,0 0 0 0 0,1-1 0 0 0,1 3 0 0 0,-2-2 7 0 0,3 3 33 0 0,0 2-37 0 0,0-1 0 0 0,10 11-1 0 0,-14-17-14 0 0,1 1 0 0 0,-1-1 0 0 0,1 1-1 0 0,-1-1 1 0 0,0 1 0 0 0,1-1 0 0 0,-1 1-1 0 0,1-1 1 0 0,-1 1 0 0 0,1-1 0 0 0,-1 0-1 0 0,1 1 1 0 0,-1-1 0 0 0,1 0 0 0 0,0 0-1 0 0,-1 1 1 0 0,1-1 0 0 0,-1 0 0 0 0,1 0-1 0 0,0 0 1 0 0,0 0 0 0 0,2 1-11 0 0,3 1-446 0 0,0-1-1 0 0,-1 1 1 0 0,1-1-1 0 0,0 0 1 0 0,0-1 0 0 0,0 1-1 0 0,0-1 1 0 0,0 0-1 0 0,0-1 1 0 0,8-1-1 0 0,-9-1-1278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4:47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7 259 5064 0 0,'-6'3'14406'0'0,"12"-4"-13090"0"0,15-2-783 0 0,-1-1 0 0 0,0-1-1 0 0,-1-1 1 0 0,31-13 0 0 0,-41 15-467 0 0,0 1 1 0 0,0 0-1 0 0,12-1 1 0 0,-13 3-24 0 0,-1-1 0 0 0,1 0 0 0 0,0 0 0 0 0,14-7 0 0 0,20-5 45 0 0,-40 13-90 0 0,0 1 0 0 0,0-1-1 0 0,0 1 1 0 0,0 0 0 0 0,0 0-1 0 0,1-1 1 0 0,-1 1 0 0 0,0 0-1 0 0,0 1 1 0 0,4 0-1 0 0,1-1-121 0 0,-6 0-18 0 0,-7 4-1998 0 0,4-3 1784 0 0,0 1-1 0 0,0 0 0 0 0,0 0 1 0 0,1-1-1 0 0,-3 4 1 0 0,-5 5-1295 0 0,-1-10-2441 0 0,8 0 3932 0 0,1 0-1 0 0,-1-1 1 0 0,1 1-1 0 0,-1-1 1 0 0,1 1 0 0 0,-1-1-1 0 0,1 0 1 0 0,0 1-1 0 0,-1-1 1 0 0,1 0 0 0 0,0 0-1 0 0,-1 0 1 0 0,1 0-1 0 0,0 0 1 0 0,0 0 0 0 0,0 0-1 0 0,0-1 1 0 0,0 1-1 0 0,0 0 1 0 0,0-1 0 0 0,0 1-1 0 0,0-3 1 0 0,-2 1-136 0 0,1-1 0 0 0,-1 1 1 0 0,1 0-1 0 0,-1-1 1 0 0,-7-4-1 0 0,8 6 237 0 0,-1-1-1 0 0,0 1 1 0 0,1 0-1 0 0,-1-1 1 0 0,1 0-1 0 0,0 0 1 0 0,0 0 0 0 0,0 0-1 0 0,-2-4 1 0 0,-36-88 5827 0 0,37 82-4028 0 0,-1 0-385 0 0,2 8-913 0 0,2 5-399 0 0,0 0 0 0 0,0 0 0 0 0,0 0 0 0 0,-1 0 0 0 0,1 1 0 0 0,0-1 0 0 0,0 0 0 0 0,0 0 0 0 0,0 0 0 0 0,0 0 173 0 0,0 1-173 0 0,-1-1 0 0 0,1 0 0 0 0,0 0 0 0 0,0 0 0 0 0,0 0 0 0 0,0 0 0 0 0,0 0 0 0 0,0 0 0 0 0,0 0 0 0 0,-1 0 0 0 0,1 0 0 0 0,0 0 0 0 0,0 0 0 0 0,0 0 1 0 0,0 0-1 0 0,0 0 0 0 0,0 0 0 0 0,-1 0 0 0 0,1 0 0 0 0,0 0 0 0 0,0 0 0 0 0,0 0 0 0 0,0 0 0 0 0,0 0 0 0 0,-1 0 0 0 0,1 0 0 0 0,0 0 0 0 0,0 0 0 0 0,0 0 0 0 0,0 0 0 0 0,-1-1 173 0 0,1 1-173 0 0,0 0 0 0 0,0 0 0 0 0,0 0 0 0 0,0 0 0 0 0,0 0 0 0 0,0 0 0 0 0,0-1 0 0 0,0 1 0 0 0,0 0 0 0 0,0 0 0 0 0,0 0 0 0 0,0 0 1 0 0,0 0-1 0 0,0 0 0 0 0,0-1 0 0 0,0 1 0 0 0,0 1 22 0 0,-1-1 0 0 0,1 1 0 0 0,0 0 0 0 0,0-1 0 0 0,0 1 1 0 0,1 0-1 0 0,-1-1 0 0 0,0 1 0 0 0,0 0 0 0 0,0-1 0 0 0,0 1 1 0 0,1-1-1 0 0,-1 1 0 0 0,1 1 0 0 0,-1-1 92 0 0,1 1-71 0 0,-1-1-1 0 0,0 1 0 0 0,0 0 0 0 0,0 0 1 0 0,0 0-1 0 0,-1 0 0 0 0,1 0 0 0 0,-1 2 0 0 0,0 13 202 0 0,6 15 135 0 0,5 39 582 0 0,-4-20-328 0 0,-2-30-183 0 0,0 34 0 0 0,-3-32-110 0 0,1 0 0 0 0,7 29 0 0 0,-5-28-60 0 0,-2-18-250 0 0,-1 0 1 0 0,1-1 0 0 0,1 1-1 0 0,-1-1 1 0 0,1 0 0 0 0,-1 0-1 0 0,1 0 1 0 0,1 0 0 0 0,-1 0-1 0 0,1-1 1 0 0,0 1 0 0 0,0-1-1 0 0,0 0 1 0 0,1 0 0 0 0,8 5-1 0 0,-9-7-47 0 0,0-1 0 0 0,0 0 1 0 0,0 0-1 0 0,0 0 0 0 0,0 0 0 0 0,0-1 0 0 0,0 0 0 0 0,0 1 1 0 0,1-2-1 0 0,-1 1 0 0 0,0 0 0 0 0,0-1 0 0 0,0 0 0 0 0,0 0 1 0 0,0 0-1 0 0,0 0 0 0 0,7-4 0 0 0,-1 1-70 0 0,-2-1 0 0 0,1 1 0 0 0,0-2 0 0 0,-1 1 0 0 0,0-1 0 0 0,10-10 0 0 0,0-5-1112 0 0,7-1-371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4:56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324 194 5528 0 0,'1'-2'249'0'0,"0"-2"-215"0"0,1-1 1 0 0,-1 1-1 0 0,-1-1 0 0 0,1 0 1 0 0,-1 1-1 0 0,1-1 0 0 0,-1 0 1 0 0,0 0-1 0 0,-1 1 0 0 0,-1-10 0 0 0,0 4 1233 0 0,-1 0 0 0 0,0 0 0 0 0,-9-19 0 0 0,10 24-531 0 0,-1 0 0 0 0,0 0 0 0 0,0 0-1 0 0,0 1 1 0 0,-1-1 0 0 0,0 1 0 0 0,1 0 0 0 0,-9-6-1 0 0,8 6-389 0 0,-1 1 0 0 0,1 1 0 0 0,-1-1 0 0 0,0 1-1 0 0,0 0 1 0 0,1 0 0 0 0,-1 0 0 0 0,-9-1-1 0 0,8 2-223 0 0,0 0 0 0 0,-1 1-1 0 0,1-1 1 0 0,-1 2 0 0 0,1-1-1 0 0,0 1 1 0 0,-1 0 0 0 0,1 0-1 0 0,0 0 1 0 0,0 1 0 0 0,0 0-1 0 0,0 1 1 0 0,0-1 0 0 0,0 1-1 0 0,0 0 1 0 0,-5 5 0 0 0,2-2-76 0 0,1 0-1 0 0,0 1 1 0 0,1 0 0 0 0,0 1 0 0 0,0 0 0 0 0,0 0 0 0 0,1 0 0 0 0,1 1 0 0 0,-1 0 0 0 0,1 0 0 0 0,-3 10 0 0 0,2-6-20 0 0,1 1 0 0 0,1 1 0 0 0,1-1-1 0 0,0 0 1 0 0,0 1 0 0 0,2-1 0 0 0,-1 19 0 0 0,3-29-28 0 0,-1 0 0 0 0,0 0 0 0 0,1 0 1 0 0,0 0-1 0 0,0 0 0 0 0,0 0 0 0 0,0-1 0 0 0,1 1 0 0 0,-1 0 0 0 0,1 0 0 0 0,0-1 0 0 0,0 1 0 0 0,0-1 0 0 0,1 0 0 0 0,-1 0 0 0 0,1 0 0 0 0,0 0 0 0 0,0 0 0 0 0,0 0 0 0 0,0-1 0 0 0,0 1 0 0 0,1-1 1 0 0,-1 0-1 0 0,1 0 0 0 0,-1 0 0 0 0,1-1 0 0 0,0 1 0 0 0,0-1 0 0 0,0 0 0 0 0,0 0 0 0 0,0 0 0 0 0,0 0 0 0 0,0-1 0 0 0,0 0 0 0 0,0 0 0 0 0,6 0 0 0 0,-2-1 19 0 0,0-1-1 0 0,0 0 0 0 0,0-1 0 0 0,0 1 1 0 0,-1-1-1 0 0,0-1 0 0 0,1 1 1 0 0,-1-1-1 0 0,0-1 0 0 0,-1 1 0 0 0,1-1 1 0 0,-1 0-1 0 0,11-12 0 0 0,-3 2 39 0 0,15-23 0 0 0,-1 2 45 0 0,-25 32-96 0 0,0-1 1 0 0,0 1 0 0 0,0-1 0 0 0,-1 0 0 0 0,3-9-1 0 0,-3 10-72 0 0,-1-1 0 0 0,1 0-1 0 0,0 1 1 0 0,1 0 0 0 0,4-7-1 0 0,-6 9 263 0 0,-5 74 500 0 0,4-58-691 0 0,0-1-1 0 0,0 1 0 0 0,2-1 0 0 0,0 0 1 0 0,0 1-1 0 0,8 21 0 0 0,-10-33-67 0 0,1 0 0 0 0,0 0 0 0 0,0 0 1 0 0,0 0-1 0 0,1-1 0 0 0,-1 1 0 0 0,0 0 0 0 0,1-1 0 0 0,-1 1 0 0 0,1 0 0 0 0,-1-1 0 0 0,1 0 0 0 0,0 1 0 0 0,-1-1 0 0 0,1 0 0 0 0,0 0 0 0 0,0 0 0 0 0,0 0 1 0 0,4 1-1 0 0,0-1-202 0 0,0 0 0 0 0,-1 0 1 0 0,1-1-1 0 0,0 0 0 0 0,0 0 1 0 0,7-1-1 0 0,5 1-880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4:56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380 7 10136 0 0,'-11'-7'7717'0'0,"5"8"-7342"0"0,1-1-1 0 0,-1 1 1 0 0,1 1 0 0 0,-1-1 0 0 0,1 1-1 0 0,0-1 1 0 0,0 2 0 0 0,-7 3 0 0 0,-41 25-142 0 0,36-19-66 0 0,-107 58-255 0 0,58-34 133 0 0,50-30-69 0 0,13-5 10 0 0,0-1 0 0 0,-1 1-1 0 0,1 1 1 0 0,0-1 0 0 0,0 0 0 0 0,-4 4-1 0 0,6-5 9 0 0,0 1-1 0 0,1-1 1 0 0,-1 1 0 0 0,0 0-1 0 0,0 0 1 0 0,0-1-1 0 0,1 1 1 0 0,-1 0 0 0 0,1 0-1 0 0,-1 0 1 0 0,0 0-1 0 0,1 0 1 0 0,0 0-1 0 0,-1 0 1 0 0,1 0 0 0 0,-1 0-1 0 0,1 0 1 0 0,0 0-1 0 0,0 0 1 0 0,0 0-1 0 0,0 0 1 0 0,0 0 0 0 0,0 0-1 0 0,0 0 1 0 0,0 0-1 0 0,0 0 1 0 0,0 0-1 0 0,0 0 1 0 0,1 0 0 0 0,-1 0-1 0 0,0 0 1 0 0,1 0-1 0 0,-1 0 1 0 0,1 1-1 0 0,1 5-17 0 0,5 22-28 0 0,1 12 13 0 0,0 40 38 0 0,2 60 118 0 0,-8 15 758 0 0,0-84-95 0 0,-1-64-636 0 0,0 1 0 0 0,0-1 1 0 0,1 0-1 0 0,-1 0 0 0 0,2 1 1 0 0,-1-1-1 0 0,1-1 0 0 0,1 1 0 0 0,7 14 1 0 0,-10-22-124 0 0,-1 1-13 0 0,1 0 0 0 0,-1-1 0 0 0,1 1 0 0 0,-1 0 0 0 0,1-1 0 0 0,0 1 0 0 0,-1-1 0 0 0,1 1 0 0 0,0-1 0 0 0,-1 1 0 0 0,1-1 0 0 0,0 1 0 0 0,0-1 0 0 0,-1 0 0 0 0,1 1 0 0 0,0-1 0 0 0,0 0-1 0 0,1 0 1 0 0,13 6 92 0 0,-7-3-100 0 0,-6-2-5 0 0,1 0 1 0 0,0 1-1 0 0,0-1 1 0 0,1 0-1 0 0,-1 0 1 0 0,0-1-1 0 0,0 1 1 0 0,0-1-1 0 0,1 0 1 0 0,-1 1-1 0 0,0-1 1 0 0,0-1-1 0 0,1 1 1 0 0,-1 0-1 0 0,0-1 1 0 0,0 0-1 0 0,0 1 1 0 0,4-3-1 0 0,72-35-2664 0 0,-58 27 470 0 0,1 0-5068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4:57.1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0 16615 0 0,'-1'0'1506'0'0,"0"0"-1462"0"0,0 0 0 0 0,0 0 0 0 0,0 1-1 0 0,0-1 1 0 0,0 0 0 0 0,0 1 0 0 0,0-1 0 0 0,1 1 0 0 0,-1-1 0 0 0,0 1 0 0 0,0-1 0 0 0,0 1 0 0 0,0-1 0 0 0,1 1 0 0 0,-1 0-1 0 0,0-1 1 0 0,1 1 0 0 0,-1 0 0 0 0,1 0 0 0 0,-1 0 0 0 0,0-1 0 0 0,0 2 0 0 0,-8 21 1075 0 0,8-20-994 0 0,-10 32 182 0 0,1 0 0 0 0,1 0-1 0 0,2 1 1 0 0,2 0 0 0 0,-1 41-1 0 0,6-69-261 0 0,0 1-1 0 0,1 0 1 0 0,0 0-1 0 0,0 0 1 0 0,1-1-1 0 0,3 10 1 0 0,-3-13-20 0 0,0 0-1 0 0,1 0 1 0 0,-1-1 0 0 0,1 1-1 0 0,0-1 1 0 0,0 0 0 0 0,0 0 0 0 0,1 0-1 0 0,-1 0 1 0 0,1 0 0 0 0,6 4-1 0 0,-3-3 31 0 0,1-1-1 0 0,-1 0 1 0 0,1 0-1 0 0,0-1 0 0 0,1 0 1 0 0,-1 0-1 0 0,0-1 0 0 0,1 0 1 0 0,11 1-1 0 0,-18-3-28 0 0,-1 0-1 0 0,1 1 0 0 0,-1-1 0 0 0,1 1 1 0 0,-1 0-1 0 0,0-1 0 0 0,1 1 0 0 0,-1 0 1 0 0,0 0-1 0 0,1 0 0 0 0,-1 0 0 0 0,0 0 1 0 0,0 0-1 0 0,0 0 0 0 0,0 0 0 0 0,0 0 1 0 0,0 1-1 0 0,1 1 0 0 0,-1-3 85 0 0,-4 8 246 0 0,-1-1-255 0 0,0 0 0 0 0,-1-1 0 0 0,0 1 0 0 0,0-1 1 0 0,0 0-1 0 0,0 0 0 0 0,-1-1 0 0 0,0 1 0 0 0,-12 7 1 0 0,14-11-137 0 0,1 0 0 0 0,-1 0 0 0 0,0-1 1 0 0,1 1-1 0 0,-1-1 0 0 0,0 0 0 0 0,0 0 1 0 0,-5 0-1 0 0,-8 3-398 0 0,14-3 436 0 0,-14 3-1843 0 0,0-4-3473 0 0,-1-5-2196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4:57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1 106 5984 0 0,'0'0'640'0'0,"10"-13"-640"0"0,1 6 2536 0 0,9-2 488 0 0,-9-2 96 0 0,4 1 15 0 0,0 3-2231 0 0,3 2-448 0 0,-3-2-88 0 0,4 0-16 0 0,-5-2-928 0 0,9-1-176 0 0,-1 6-40 0 0,4-3-8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4:57.9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0 13680 0 0,'0'0'1561'0'0,"8"0"-280"0"0,126 8 1080 0 0,-119-6-2295 0 0,29 8 0 0 0,-36-7-55 0 0,-7-2-5 0 0,0-1 1 0 0,0 1-1 0 0,0-1 0 0 0,1 1 0 0 0,-1-1 0 0 0,0 1 1 0 0,0 0-1 0 0,0-1 0 0 0,0 1 0 0 0,0 0 1 0 0,0 0-1 0 0,0 0 0 0 0,0 0 0 0 0,-1 0 0 0 0,1 0 1 0 0,0 0-1 0 0,0 0 0 0 0,-1 0 0 0 0,1 0 1 0 0,-1 0-1 0 0,1 2 0 0 0,0-1 4 0 0,0 0 96 0 0,-1 0-43 0 0,1 0 0 0 0,0 0 0 0 0,-1 0 0 0 0,1 0 0 0 0,-1 0 0 0 0,0 0 0 0 0,0 0 0 0 0,1 0 0 0 0,-1 0 0 0 0,-1 0 0 0 0,1 4 0 0 0,-1-2 41 0 0,-4 121 129 0 0,-1-2-102 0 0,14 137 445 0 0,-6-241-296 0 0,-1 0 0 0 0,-1 1 0 0 0,-1-1 0 0 0,-4 26 0 0 0,0-11 308 0 0,4-26-394 0 0,0 0-1 0 0,0-1 0 0 0,-1 1 0 0 0,0 0 0 0 0,-4 11 0 0 0,5-17-173 0 0,-1 4 107 0 0,-1-1 1 0 0,1 1-1 0 0,-1 0 1 0 0,0-1-1 0 0,-1 1 1 0 0,1-1-1 0 0,-1 0 0 0 0,0 0 1 0 0,0 0-1 0 0,-1-1 1 0 0,0 1-1 0 0,1-1 0 0 0,-7 3 1 0 0,-55 29 584 0 0,63-34-662 0 0,0 0 0 0 0,-1 0 0 0 0,1-1 0 0 0,0 1 0 0 0,-1-1 0 0 0,1 0 0 0 0,-1 0 1 0 0,1 0-1 0 0,-1-1 0 0 0,1 1 0 0 0,-1-1 0 0 0,0 0 0 0 0,1 0 0 0 0,-1 0 0 0 0,-5-1 0 0 0,3 0-336 0 0,1 0-1 0 0,0-1 1 0 0,-10-3 0 0 0,-15-12-6733 0 0,8 2-1312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4:59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1 242 13104 0 0,'4'-7'302'0'0,"1"0"1"0"0,-1 0 0 0 0,-1 0 0 0 0,1 0 0 0 0,-1-1 0 0 0,0 1-1 0 0,3-16 1 0 0,-3 11 516 0 0,1 0 0 0 0,7-16-1 0 0,-6 18-571 0 0,0 1 0 0 0,2 0 1 0 0,-1 0-1 0 0,1 0 0 0 0,0 1 0 0 0,1 0 0 0 0,0 0 0 0 0,0 1 1 0 0,0 0-1 0 0,1 0 0 0 0,0 1 0 0 0,17-8 0 0 0,-21 12-211 0 0,0 1 0 0 0,1 0 0 0 0,-1 0 0 0 0,1 1 0 0 0,-1-1 0 0 0,0 1 0 0 0,1 0-1 0 0,-1 1 1 0 0,1-1 0 0 0,-1 1 0 0 0,9 3 0 0 0,-11-3-24 0 0,0 1-1 0 0,0 0 1 0 0,-1 1 0 0 0,1-1 0 0 0,-1 0-1 0 0,0 1 1 0 0,1-1 0 0 0,-1 1 0 0 0,0-1-1 0 0,-1 1 1 0 0,3 4 0 0 0,0-1-4 0 0,2 3 15 0 0,-1 0 0 0 0,0 0 0 0 0,-1 0 0 0 0,0 0 0 0 0,0 1-1 0 0,-1 0 1 0 0,-1-1 0 0 0,1 1 0 0 0,-1 0 0 0 0,-1 1-1 0 0,0-1 1 0 0,0 0 0 0 0,-1 0 0 0 0,-1 0 0 0 0,-1 11 0 0 0,-3 14 12 0 0,4-19-18 0 0,-1-1 0 0 0,-1 1 1 0 0,-1-1-1 0 0,0 0 0 0 0,-9 21 0 0 0,-5 1 21 0 0,-28 51-1737 0 0,31-64 776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48:19.7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 6448 0 0,'-8'0'99'0'0,"2"0"-29"0"0,8 2 446 0 0,-2 0-413 0 0,1 0 0 0 0,-1-1 0 0 0,1 1 1 0 0,-1-1-1 0 0,0 1 0 0 0,0 0 0 0 0,0-1 0 0 0,0 1 0 0 0,0 0 0 0 0,0-1 0 0 0,0 1 1 0 0,0-1-1 0 0,-1 1 0 0 0,0 2 0 0 0,0 4 822 0 0,1 16 2611 0 0,4 36-1 0 0,0 6-1056 0 0,1 124-952 0 0,12 212-510 0 0,6 14-86 0 0,-11-175-264 0 0,10 115-285 0 0,-22-328-360 0 0,-4 29 0 0 0,2-39 135 0 0,0 1 0 0 0,2 0 0 0 0,0-1 1 0 0,4 32-1 0 0,-3-45-224 0 0,0-4-4 0 0,-1 1-1 0 0,1-1 1 0 0,-1 0-1 0 0,0 0 1 0 0,0 1-1 0 0,0-1 1 0 0,0 0-1 0 0,0 1 1 0 0,0-1-1 0 0,0 0 1 0 0,0 1-1 0 0,0-1 0 0 0,0 0 1 0 0,-1 0-1 0 0,0 3 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5:00.1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0 4144 0 0,'0'0'191'0'0,"-1"1"-11"0"0,-13 18-4 0 0,11-14 955 0 0,1-1 0 0 0,-1 1 1 0 0,1 0-1 0 0,1-1 0 0 0,-1 1 0 0 0,1 0 1 0 0,-1 0-1 0 0,2 0 0 0 0,-2 8 1 0 0,4-11-931 0 0,-1 1 0 0 0,1-1 0 0 0,-1 1 0 0 0,1-1 0 0 0,0 0 0 0 0,4 3 0 0 0,-5-3-140 0 0,1-1 0 0 0,0 0 0 0 0,0 0 0 0 0,0 0 0 0 0,-1-1 0 0 0,1 1 0 0 0,0 0 0 0 0,0-1 0 0 0,0 1 0 0 0,0-1 0 0 0,0 1 0 0 0,0-1 0 0 0,0 0 0 0 0,1 0 0 0 0,-1 0 0 0 0,0 0 0 0 0,0 0-1 0 0,2-1 1 0 0,3-1-13 0 0,-1 1 0 0 0,0-1-1 0 0,0 0 1 0 0,10-5-1 0 0,-15 6-31 0 0,1 1 0 0 0,-1-1 0 0 0,1 0 0 0 0,-1 0 0 0 0,0 1 0 0 0,1-1 0 0 0,-1 0 0 0 0,0 0 0 0 0,0 0 0 0 0,1-1 0 0 0,-1 1 0 0 0,2-2 0 0 0,-1-1 6 0 0,-1 4-8 0 0,-1-1 1 0 0,1 0-1 0 0,0 0 1 0 0,-1 0 0 0 0,1 0-1 0 0,-1 1 1 0 0,1-1-1 0 0,-1 0 1 0 0,0 0-1 0 0,1 0 1 0 0,-1 0-1 0 0,0 0 1 0 0,0 0 0 0 0,0 0-1 0 0,1 0 1 0 0,-1 0-1 0 0,0 0 1 0 0,0 0-1 0 0,0 0 1 0 0,-1 0 0 0 0,1 0-1 0 0,0 0 1 0 0,0 0-1 0 0,0 0 1 0 0,-1 0-1 0 0,1 0 1 0 0,-1 0-1 0 0,1 1 1 0 0,-1-1 0 0 0,1 0-1 0 0,-1 0 1 0 0,1 0-1 0 0,-1 0 1 0 0,1 1-1 0 0,-2-2 1 0 0,-2-1 86 0 0,1 0 0 0 0,0 0 0 0 0,-1 0 0 0 0,0 0 0 0 0,1 1 1 0 0,-7-3-1 0 0,7 3-64 0 0,-1 1-1 0 0,0 0 1 0 0,1 1 0 0 0,-1-1 0 0 0,-7 0 0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5:01.6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1 5064 0 0,'0'0'389'0'0,"-2"0"75"0"0,-15 5 5478 0 0,14-4-5109 0 0,0 1 0 0 0,1-1-1 0 0,-1 0 1 0 0,0-1 0 0 0,0 1 0 0 0,-2 0 0 0 0,-7 13-124 0 0,-18 26-521 0 0,-5 3-89 0 0,11-13-5356 0 0,9-12-515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5:02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1 4608 0 0,'-6'7'119'0'0,"0"0"0"0"0,1 1 1 0 0,0 0-1 0 0,0 0 0 0 0,-4 12 0 0 0,-17 47 5343 0 0,17-42-2030 0 0,8-20-3319 0 0,0 1 1 0 0,0 0-1 0 0,0-1 1 0 0,1 1-1 0 0,-1-1 0 0 0,2 7 1 0 0,-1-6-93 0 0,0 1 0 0 0,0-1 0 0 0,-1 0 0 0 0,-1 8 0 0 0,1-9-7 0 0,0 1 0 0 0,1-1 1 0 0,-1 0-1 0 0,1 1 1 0 0,1-1-1 0 0,-1 0 1 0 0,3 11-1 0 0,-2-10-56 0 0,0 0 0 0 0,-1 1 0 0 0,1-1 0 0 0,-1 0 1 0 0,-1 10-1 0 0,-1-4-886 0 0,5-1-292 0 0</inkml:trace>
  <inkml:trace contextRef="#ctx0" brushRef="#br0" timeOffset="1">96 618 7544 0 0,'3'14'328'0'0,"-3"-4"80"0"0,4-1-328 0 0,0 8-80 0 0,0-6 0 0 0,-4 1 0 0 0,7 2 592 0 0,-3-2 104 0 0,-1 2 16 0 0,1-1 8 0 0,0 0-304 0 0,-4-4-56 0 0,4 5-8 0 0,3 0-8 0 0,-7-2-344 0 0,4-1 0 0 0,3 1-88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5:02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 2304 0 0,'6'3'63'0'0,"0"1"1"0"0,-1 0-1 0 0,9 8 0 0 0,0 1 2021 0 0,2-2 4199 0 0,-6-6-4111 0 0,12 8 268 0 0,30 15-2251 0 0,-10-6-1293 0 0,-27-15 251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5:02.9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 5064 0 0,'0'0'389'0'0,"13"-2"5012"0"0,-10 2-4656 0 0,-1 0 0 0 0,0-1-1 0 0,1 1 1 0 0,-1 0-1 0 0,1-1 1 0 0,-1 1-1 0 0,1-1 1 0 0,-1 0 0 0 0,0 0-1 0 0,3-1 1 0 0,4-2-359 0 0,0 1 1 0 0,0-1 0 0 0,1 2-1 0 0,-1-1 1 0 0,1 1 0 0 0,0 1-1 0 0,0-1 1 0 0,0 2 0 0 0,17 0-1 0 0,-16 0-342 0 0,1 1-1 0 0,-1 1 0 0 0,20 4 0 0 0,-24-4-513 0 0,-1-1 0 0 0,0 2 0 0 0,0-1 0 0 0,0 1 0 0 0,0 0 0 0 0,-1 0 0 0 0,1 0 0 0 0,5 5 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5:08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13936 0 0,'4'10'1486'0'0,"10"-5"-478"0"0,-1 1 0 0 0,-1 1-1 0 0,23 15 1 0 0,-19-12-968 0 0,27 15 0 0 0,-14-12-1867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5:08.9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11576 0 0,'0'0'1046'0'0,"0"1"-858"0"0,0 3 107 0 0,1-1 0 0 0,-1 0 0 0 0,1 0 0 0 0,0-1 1 0 0,0 1-1 0 0,1 0 0 0 0,-1 0 0 0 0,1 0 0 0 0,2 3 0 0 0,9 20 851 0 0,-11-20-998 0 0,1 0 0 0 0,-1 0-1 0 0,7 10 1 0 0,-5-10 2 0 0,-1-1 0 0 0,0 1 0 0 0,5 12 0 0 0,4 12-465 0 0,1 2-1112 0 0,-9-8-3393 0 0,-4-12-148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5:09.3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0 6448 0 0,'-1'2'498'0'0,"0"1"27"0"0,-1 0 0 0 0,1 1 0 0 0,0-1-1 0 0,0 1 1 0 0,1-1 0 0 0,-1 1-1 0 0,0 6 1 0 0,0 4 2827 0 0,-9 21-1188 0 0,-8 41-1063 0 0,16-65-1791 0 0,-1 1 1 0 0,0-1-1 0 0,-8 17 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5:09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167 1 13680 0 0,'-7'15'696'0'0,"-1"0"0"0"0,0-1 0 0 0,-1 1 0 0 0,-1-2 0 0 0,-19 22 0 0 0,7-12-394 0 0,-2 0 0 0 0,-26 18 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5:16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2304 0 0,'14'18'13255'0'0,"-6"-4"-10803"0"0,-7-13-2322 0 0,0 0 0 0 0,0 0 1 0 0,0 0-1 0 0,1 0 0 0 0,-1 0 0 0 0,1 0 0 0 0,-1 0 0 0 0,0 0 0 0 0,1 0 0 0 0,-1-1 0 0 0,1 1 0 0 0,-1-1 0 0 0,1 1 0 0 0,0-1 0 0 0,-1 0 0 0 0,1 1 0 0 0,0-1 0 0 0,-1 0 0 0 0,3 0 0 0 0,2 1 201 0 0,12 3 349 0 0,-11-2-481 0 0,0 0-1 0 0,0-1 1 0 0,0 0 0 0 0,0 0 0 0 0,0-1 0 0 0,0 1 0 0 0,0-1 0 0 0,9-2 0 0 0,0-1-305 0 0,31-8-962 0 0,-32 5 148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48:20.6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0 177 6448 0 0,'0'0'585'0'0,"2"0"-485"0"0,46-1 998 0 0,66-7 8874 0 0,-73 2-9569 0 0,536-71 2257 0 0,-272 42-2515 0 0,-32 6-3 0 0,-151 16-80 0 0,-82 9-142 0 0,-38 3 80 0 0,0 1 0 0 0,0-1 0 0 0,0 1-1 0 0,0-1 1 0 0,0 1 0 0 0,0 0-1 0 0,-1 0 1 0 0,1 0 0 0 0,0 0 0 0 0,3 1-1 0 0,5 0 316 0 0,-10-1-314 0 0,1 0 0 0 0,0 0-1 0 0,0 0 1 0 0,0 0-1 0 0,0 0 1 0 0,0 0 0 0 0,0 1-1 0 0,0-1 1 0 0,0 0-1 0 0,0 1 1 0 0,-1-1 0 0 0,1 0-1 0 0,0 1 1 0 0,0-1-1 0 0,0 1 1 0 0,-1-1 0 0 0,1 1-1 0 0,0 0 1 0 0,-1-1-1 0 0,1 1 1 0 0,0 0 0 0 0,-1-1-1 0 0,1 1 1 0 0,-1 0-1 0 0,1 0 1 0 0,-1 0 0 0 0,1-1-1 0 0,-1 2 1 0 0,1 1-1 0 0,0 0-1 0 0,0 0 1 0 0,-1-1-1 0 0,0 1 1 0 0,0 0 0 0 0,0 4-1 0 0,0-5 2 0 0,4 59-94 0 0,-1-37 67 0 0,-2 27 1 0 0,7 182-49 0 0,-2-127 76 0 0,21 216-54 0 0,-9-133 40 0 0,40 690-52 0 0,-54-805-466 0 0,-8 136-1 0 0,-1-179-1356 0 0,-3-13-4884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5:18.3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5 3224 0 0,'3'-5'16174'0'0,"-11"16"-15654"0"0,3-5-428 0 0,1 0 1 0 0,-1 0-1 0 0,-4 10 0 0 0,3-3-104 0 0,-1-3-48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9:43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45 107 8288 0 0,'0'0'638'0'0,"-9"0"-388"0"0,-26 0 6188 0 0,44 4-5836 0 0,0-2-463 0 0,-1 0 0 0 0,1 0 0 0 0,-1-1 0 0 0,1 0 1 0 0,-1-1-1 0 0,14 0 0 0 0,-12-1-27 0 0,56 7 364 0 0,-34-2-319 0 0,59 4 187 0 0,102 9 21 0 0,-136-15-339 0 0,78-6-1 0 0,-41 0 9 0 0,105 8 0 0 0,85-4-38 0 0,-36-5 49 0 0,-12 2 38 0 0,-19-12-83 0 0,-38 10 11 0 0,201-11 422 0 0,-352 15-389 0 0,106-6 104 0 0,92-1 16 0 0,-210 9-169 0 0,48 2 40 0 0,87-8-1 0 0,-2-5-34 0 0,-5 1 0 0 0,277-3 131 0 0,-198 2 56 0 0,-90 2-51 0 0,71 3-45 0 0,58-3 32 0 0,76-7-111 0 0,-254 16-8 0 0,-1 1 46 0 0,79 0 54 0 0,-3 1-46 0 0,-34-3-58 0 0,25-1 0 0 0,222-8 64 0 0,-177 4-68 0 0,-39-1 62 0 0,214 15 76 0 0,-307-9-125 0 0,135-4 58 0 0,-158 3-36 0 0,58 4 0 0 0,-4 2-29 0 0,-68-5-2 0 0,148 4 0 0 0,-13-2 65 0 0,-78-3-6 0 0,45-3 44 0 0,-101 3-32 0 0,49 6 0 0 0,-32-1-13 0 0,275 23 137 0 0,-289-24-183 0 0,-16 0-75 0 0,1-2 1 0 0,0 0-1 0 0,23-2 0 0 0,-17-3-96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9:47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1 108 6912 0 0,'0'0'7602'0'0,"1"-1"-7220"0"0,6-2-208 0 0,-1 0 1 0 0,1 0 0 0 0,0 1 0 0 0,0 0 0 0 0,-1 0 0 0 0,1 0 0 0 0,1 1 0 0 0,-1 1 0 0 0,13-1-1 0 0,-5 1-135 0 0,-1 1 0 0 0,1 1 0 0 0,27 6-1 0 0,140 27 812 0 0,-90-20-397 0 0,-54-8-324 0 0,0-3-1 0 0,0-1 1 0 0,71-3 0 0 0,15-3 243 0 0,-13 1-162 0 0,72-2-290 0 0,-88 2 85 0 0,41-3 276 0 0,419-23 67 0 0,-262 20-70 0 0,-248 8-303 0 0,220 3-22 0 0,-101-10 260 0 0,-26-1-102 0 0,139-1-276 0 0,-111 1 166 0 0,-76 3-1 0 0,25-1 0 0 0,312-2 60 0 0,-88-6 43 0 0,1 0-58 0 0,-82 7 9 0 0,-63 3 42 0 0,-31 1-30 0 0,206-10-66 0 0,91 6 79 0 0,-450 7-82 0 0,177 4-57 0 0,56 11 74 0 0,15-8 52 0 0,-126-2-66 0 0,-56-4 0 0 0,67-1 0 0 0,-5-5 0 0 0,-109 3 0 0 0,0 2 0 0 0,60 6 0 0 0,-23-1 0 0 0,-45-4 0 0 0,27 5 0 0 0,-17-2 0 0 0,2-1 0 0 0,45-3 0 0 0,6 1 0 0 0,122 2 45 0 0,-143-3 36 0 0,-6 3 56 0 0,-38-1-56 0 0,35-2-1 0 0,-16 2-80 0 0,-11-1 0 0 0,65 5 52 0 0,-60-3 393 0 0,54-1 0 0 0,-66-3-414 0 0,11-1-182 0 0,40 2 0 0 0,-54 1 143 0 0,0 0 1 0 0,1-1-1 0 0,-1-1 0 0 0,19-3 0 0 0,-23-1-216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20:12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1118 3680 0 0,'3'-1'302'0'0,"0"-1"0"0"0,-1 1 1 0 0,1-1-1 0 0,-1 0 0 0 0,1 0 0 0 0,-1 0 0 0 0,1 0 1 0 0,-1 0-1 0 0,0 0 0 0 0,0-1 0 0 0,0 1 0 0 0,0-1 1 0 0,-1 0-1 0 0,1 1 0 0 0,-1-1 0 0 0,1 0 1 0 0,0-3-1 0 0,2-2 346 0 0,0-1 0 0 0,0 1 1 0 0,1 0-1 0 0,0 0 1 0 0,1 1-1 0 0,8-10 0 0 0,-11 14-534 0 0,5-7 201 0 0,1 0 0 0 0,0 0 1 0 0,1 1-1 0 0,0 0 0 0 0,1 1 1 0 0,-1 0-1 0 0,16-8 0 0 0,38-17 285 0 0,-30 16-191 0 0,62-25-1 0 0,-44 22-168 0 0,17-1-312 0 0,59-9 376 0 0,-116 29-257 0 0,0 0-1 0 0,1 1 0 0 0,11 1 1 0 0,1-1 7 0 0,-17 1-16 0 0,0 0 0 0 0,0 0 1 0 0,11 3-1 0 0,15 3 65 0 0,40 4 257 0 0,18 5-210 0 0,-71-12 18 0 0,-17-2-115 0 0,0-1 1 0 0,1 0-1 0 0,-1-1 0 0 0,8 1 0 0 0,10 0 4 0 0,1 1-1 0 0,0 1 1 0 0,-1 1-1 0 0,0 1 1 0 0,0 1-1 0 0,0 1 1 0 0,25 11-1 0 0,-31-12 2 0 0,30 8 0 0 0,-4-2 68 0 0,52 9 124 0 0,-50-11-114 0 0,80 10-1 0 0,-15-4-51 0 0,-55-7 12 0 0,106 4 0 0 0,54-20 431 0 0,-127 0-249 0 0,143-32 0 0 0,49-29-172 0 0,-232 56-98 0 0,80-34-1 0 0,-93 33 32 0 0,92-43 25 0 0,-52 19-53 0 0,-24 11-12 0 0,150-80 137 0 0,-62 21-136 0 0,-75 44 0 0 0,-24 13 47 0 0,-1-2-1 0 0,51-53 0 0 0,9-25 68 0 0,-74 81-103 0 0,-7 5 17 0 0,17-28 0 0 0,-20 29-20 0 0,-13 19-8 0 0,2-2 0 0 0,0 0 0 0 0,0-1 0 0 0,-1 1 0 0 0,0-1 0 0 0,3-7 0 0 0,2-4 0 0 0,-5 11-10 0 0,-2 1-41 0 0,0 4 45 0 0,0 0 0 0 0,0-1-1 0 0,0 1 1 0 0,0 0 0 0 0,0 0 0 0 0,0 0 0 0 0,0-1-1 0 0,0 1 1 0 0,0 0 0 0 0,0 0 0 0 0,0-1 0 0 0,0 1-1 0 0,0 0 1 0 0,1 0 0 0 0,-1 0 0 0 0,0 0 0 0 0,0-1-1 0 0,0 1 1 0 0,0 0 0 0 0,0 0 0 0 0,0 0 0 0 0,0-1-1 0 0,1 1 1 0 0,-1 0 0 0 0,0 0 0 0 0,0 0 0 0 0,0 0-1 0 0,0 0 1 0 0,1 0 0 0 0,-1-1 0 0 0,0 1-1 0 0,0 0 1 0 0,0 0 0 0 0,1 0 0 0 0,-1 0 0 0 0,0 0-1 0 0,0 0 1 0 0,0 0 0 0 0,1 0 0 0 0,-1 0 0 0 0,0 0-1 0 0,0 0 1 0 0,0 0 0 0 0,1 0 0 0 0,-1 0 0 0 0,2 0-37 0 0,5 1 32 0 0,-2 2 1 0 0,-3-1-33 0 0,2 3 32 0 0,1 2 11 0 0,-1-1 0 0 0,-2 3 0 0 0,0 2 0 0 0,0 6 0 0 0,0-4-16 0 0,-1 1-1 0 0,-1-1 0 0 0,-1 16 1 0 0,0 1 18 0 0,1 15-2 0 0,-1-21 0 0 0,1-20 0 0 0,-1 1 0 0 0,1-1 0 0 0,0 0 0 0 0,1 0 0 0 0,-1 1 0 0 0,1-1 0 0 0,-1 0 0 0 0,1 0 0 0 0,1 0 0 0 0,-1 0 0 0 0,1 0 0 0 0,2 6 0 0 0,0-1 0 0 0,-4-6 0 0 0,1-1 0 0 0,0 0 0 0 0,0 1 0 0 0,0-1 0 0 0,0 0 0 0 0,0 0 0 0 0,1 0 0 0 0,-1 0 0 0 0,3 3 0 0 0,15 20 0 0 0,-9-11 0 0 0,0 0 0 0 0,1-1 0 0 0,24 23 0 0 0,-25-28 0 0 0,1-1 0 0 0,0 0 0 0 0,24 11 0 0 0,5 2 0 0 0,-28-13 23 0 0,2-1-1 0 0,15 5 0 0 0,-15-6 9 0 0,24 13-1 0 0,-28-13-30 0 0,1 0 0 0 0,17 5-1 0 0,9 3 14 0 0,-5 1 75 0 0,0-1-1 0 0,53 13 1 0 0,-31-11-23 0 0,20 4 47 0 0,75 1 47 0 0,4-13 12 0 0,-95-5-143 0 0,-33 0-12 0 0,0-2-1 0 0,43-4 0 0 0,-15-1 20 0 0,-1 2 1 0 0,59 4-1 0 0,-33 0-2 0 0,62 3 20 0 0,108 2 479 0 0,-136-1-968 0 0,-87-4 436 0 0,42 8 0 0 0,7 1 0 0 0,-26-6 0 0 0,-26-1 5 0 0,-1-1-1 0 0,30-2 1 0 0,-2 1 182 0 0,-12 1-4 0 0,3 0-137 0 0,16-1-316 0 0,-39-1 226 0 0,0 1 0 0 0,30 5 0 0 0,5 0 48 0 0,55 5-4 0 0,-98-11 8 0 0,39 3 104 0 0,68 13-1 0 0,60 17-246 0 0,-115-23 130 0 0,4 2 80 0 0,4 0 56 0 0,-49-9-78 0 0,0 0 0 0 0,37 13 0 0 0,-38-9-53 0 0,2 0 0 0 0,-1 1 0 0 0,0 1 0 0 0,32 19 0 0 0,-42-21-11 0 0,3 2-59 0 0,1 0 1 0 0,-2 1-1 0 0,1 0 0 0 0,15 18 0 0 0,-10-9 70 0 0,-14-16 0 0 0,-1 1 0 0 0,1 0 0 0 0,-1-1 0 0 0,0 1 0 0 0,0 0 0 0 0,0 1 0 0 0,-1-1 0 0 0,0 0 0 0 0,4 10 0 0 0,1 8-736 0 0,-4-10-128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20:13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346 3 10592 0 0,'-4'-2'1104'0'0,"1"2"-734"0"0,0 0 1 0 0,-1 0-1 0 0,1 0 0 0 0,0 1 1 0 0,0-1-1 0 0,0 1 1 0 0,0-1-1 0 0,-1 1 1 0 0,1 0-1 0 0,0 0 0 0 0,0 1 1 0 0,1-1-1 0 0,-1 0 1 0 0,0 1-1 0 0,0 0 1 0 0,1 0-1 0 0,-1 0 0 0 0,-4 4 1 0 0,-2 3 457 0 0,0 1-1 0 0,1 0 1 0 0,-11 15 0 0 0,11-14-742 0 0,1 1 1 0 0,1 0-1 0 0,-1 0 0 0 0,2 0 1 0 0,0 1-1 0 0,0 0 1 0 0,1 0-1 0 0,1 0 1 0 0,0 0-1 0 0,1 1 1 0 0,-1 14-1 0 0,3-23-82 0 0,0 0 0 0 0,1 0 0 0 0,-1 0 1 0 0,1-1-1 0 0,0 1 0 0 0,0 0 0 0 0,1 0 0 0 0,-1-1 0 0 0,1 1 0 0 0,0-1 1 0 0,0 1-1 0 0,1-1 0 0 0,-1 0 0 0 0,1 0 0 0 0,0 0 0 0 0,0 0 0 0 0,0 0 1 0 0,1-1-1 0 0,-1 1 0 0 0,1-1 0 0 0,0 0 0 0 0,0 0 0 0 0,0-1 0 0 0,0 1 1 0 0,5 2-1 0 0,10 2 7 0 0,0 0 0 0 0,0-1 0 0 0,0-1 1 0 0,37 6-1 0 0,-11-3 36 0 0,-32-6-33 0 0,-1 2 0 0 0,21 7 0 0 0,-30-10-5 0 0,0 0 0 0 0,-1 1 0 0 0,1-1-1 0 0,0 1 1 0 0,-1 0 0 0 0,1-1 0 0 0,-1 1-1 0 0,0 0 1 0 0,0 0 0 0 0,0 1 0 0 0,0-1 0 0 0,0 0-1 0 0,0 1 1 0 0,0-1 0 0 0,-1 1 0 0 0,3 5 0 0 0,-4-7-3 0 0,0 1 0 0 0,1 0 0 0 0,-1-1 0 0 0,0 1 0 0 0,0-1 0 0 0,-1 1 0 0 0,1 0 0 0 0,0-1 0 0 0,0 1 0 0 0,-1-1 0 0 0,1 1 1 0 0,-1-1-1 0 0,1 1 0 0 0,-1-1 0 0 0,0 1 0 0 0,0-1 0 0 0,1 0 0 0 0,-1 1 0 0 0,-2 1 0 0 0,-1 2 74 0 0,0-1 0 0 0,0 1 0 0 0,-9 7 0 0 0,-10 6 233 0 0,1 1 164 0 0,-44 27 0 0 0,5-10 180 0 0,16-9-44 0 0,-87 39 1 0 0,125-63-603 0 0,0-1 0 0 0,0-1 0 0 0,0 1 1 0 0,0-1-1 0 0,0 0 0 0 0,-10-1 1 0 0,-5 2-1 0 0,20-2-96 0 0,0 0 1 0 0,0 0-1 0 0,0 0 0 0 0,0 0 1 0 0,0 0-1 0 0,0-1 0 0 0,1 1 1 0 0,-1 0-1 0 0,0-1 0 0 0,0 0 0 0 0,0 1 1 0 0,0-1-1 0 0,0 0 0 0 0,1 0 1 0 0,-1 0-1 0 0,0 0 0 0 0,1 0 0 0 0,-1 0 1 0 0,1 0-1 0 0,-1-1 0 0 0,1 1 1 0 0,0-1-1 0 0,-3-2 0 0 0,3 1-146 0 0,-1 0 0 0 0,1 0 0 0 0,-1-1 0 0 0,1 1 0 0 0,0 0 0 0 0,0-1 0 0 0,1 1 0 0 0,-1-1 0 0 0,1 1 0 0 0,0-1 0 0 0,-1 1 0 0 0,2-7 0 0 0,1-6-1781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20:14.2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0 120 16583 0 0,'0'-2'201'0'0,"0"-1"0"0"0,0 1 0 0 0,0-1-1 0 0,1 1 1 0 0,-1 0 0 0 0,1-1-1 0 0,-1 1 1 0 0,1 0 0 0 0,0 0-1 0 0,0-1 1 0 0,-1 1 0 0 0,2 0-1 0 0,-1 0 1 0 0,0 0 0 0 0,0 0-1 0 0,1 0 1 0 0,-1 0 0 0 0,1 0 0 0 0,0 1-1 0 0,-1-1 1 0 0,1 1 0 0 0,0-1-1 0 0,0 1 1 0 0,3-2 0 0 0,18-8 1312 0 0,-1 1-1 0 0,47-12 1 0 0,-28 14-1701 0 0,67-6 0 0 0,-77 12-184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9:22.5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0 4608 0 0,'0'0'208'0'0,"1"2"-9"0"0,0 1-160 0 0,0 0 1 0 0,-1 0 0 0 0,1 0-1 0 0,-1 0 1 0 0,1 1 0 0 0,-1-1-1 0 0,0 0 1 0 0,0 0 0 0 0,-1 1-1 0 0,1-1 1 0 0,-1 0 0 0 0,0 4-1 0 0,-2 10 1329 0 0,-5 96 5167 0 0,3-33-5095 0 0,2 302 1105 0 0,7-187-1710 0 0,-4 875 122 0 0,0-358-810 0 0,13-248 87 0 0,-7-253-166 0 0,18 192-192 0 0,-14-305-482 0 0,-6-56 4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9:24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94 8664 0 0,'0'0'3120'0'0,"1"1"-3147"0"0,0 0 61 0 0,1 1 1 0 0,-1-1-1 0 0,0 0 1 0 0,1 1-1 0 0,-1-1 1 0 0,1 0-1 0 0,0 0 1 0 0,-1 0-1 0 0,1 0 0 0 0,0 0 1 0 0,2 0-1 0 0,-4-1-17 0 0,1 0-1 0 0,-1 0 0 0 0,1 0 1 0 0,-1 1-1 0 0,1-1 0 0 0,-1 0 1 0 0,0 0-1 0 0,1 1 0 0 0,-1-1 1 0 0,1 0-1 0 0,-1 1 0 0 0,0-1 1 0 0,1 0-1 0 0,-1 1 0 0 0,0-1 1 0 0,1 0-1 0 0,-1 1 0 0 0,0-1 1 0 0,1 1-1 0 0,0 1 451 0 0,4-2-276 0 0,0 1 0 0 0,0-1 0 0 0,-1 1 0 0 0,1 1 0 0 0,7 2 0 0 0,-5-2 1 0 0,-1 0 1 0 0,0 0-1 0 0,11 1 1 0 0,20-2 734 0 0,54-4 0 0 0,-8-1-254 0 0,314-3 426 0 0,-100 2-1035 0 0,147-6-11 0 0,-208 1-53 0 0,-56 3 0 0 0,674-27 147 0 0,-465 19-55 0 0,204-5-52 0 0,415 3 180 0 0,-220 15-333 0 0,-423 4 95 0 0,216 3 18 0 0,-61 6 0 0 0,-246-5 0 0 0,-82-4 0 0 0,16 3 18 0 0,87 2 28 0 0,-277-6-46 0 0,131 2-13 0 0,-76-7-54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9:28.1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4144 0 0,'2'1'6802'0'0,"45"19"-2903"0"0,-27-13-3717 0 0,1-1-1 0 0,0-1 0 0 0,37 4 0 0 0,1-2-143 0 0,29 2 2 0 0,-13-4 19 0 0,55 1 178 0 0,-8-1 92 0 0,-36-1-41 0 0,16 1 121 0 0,35 1 67 0 0,31 0-3 0 0,28-1-65 0 0,251-2 35 0 0,-316 0-358 0 0,99 9 36 0 0,-25-1-18 0 0,18-3 24 0 0,168 3 72 0 0,767-14 859 0 0,-762-10-767 0 0,-352 11-272 0 0,159 5 86 0 0,2-1 3 0 0,203-4 47 0 0,-13 6 357 0 0,-123-5-110 0 0,239 1-106 0 0,-382-4-203 0 0,144 1 78 0 0,-39 9-108 0 0,161 7 26 0 0,70 12-43 0 0,-298-19-1909 0 0,-120-6-5655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9:29.9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20 11456 0 0,'1'-1'287'0'0,"1"-6"5"0"0,0 6 286 0 0,7-10 3242 0 0,-14 19-2742 0 0,2 0-864 0 0,0 1-1 0 0,1-1 1 0 0,0 1-1 0 0,0-1 0 0 0,0 15 1 0 0,2 48 216 0 0,1-34-294 0 0,1 88-7 0 0,21 133-1 0 0,-7-94-63 0 0,-1-9 22 0 0,-12-121-19 0 0,-3 61-1 0 0,-2-29-15 0 0,-10 320 137 0 0,6-238-135 0 0,-6 105 18 0 0,7-101-96 0 0,1 41-683 0 0,3-82 666 0 0,-3 43 633 0 0,4-138-476 0 0,2 25 0 0 0,-1-23-90 0 0,0 21 0 0 0,-7 149-5 0 0,-1 26-840 0 0,-2-108 1329 0 0,-5 111-1044 0 0,10 182 750 0 0,3-367-400 0 0,1 23 714 0 0,0-42-397 0 0,0-11-217 0 0,-1 0 0 0 0,1 0 1 0 0,0-1-1 0 0,0 1 0 0 0,0 0 0 0 0,0 0 1 0 0,0-1-1 0 0,1 1 0 0 0,-1 0 0 0 0,0 0 1 0 0,1-1-1 0 0,0 1 0 0 0,-1 0 1 0 0,1-1-1 0 0,1 3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48:23.6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0 316 14512 0 0,'21'0'788'0'0,"26"5"0"0"0,-18-3-92 0 0,-1-1 1 0 0,0-1-1 0 0,36-5 1 0 0,15-1 235 0 0,146-13 711 0 0,-1-14-699 0 0,-202 29-866 0 0,39-6 108 0 0,380-67 931 0 0,-416 71-1060 0 0,351-82 507 0 0,-163 24-2054 0 0,-172 53 616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9:32.3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2304 0 0,'0'0'1960'0'0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9:37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47 4144 0 0,'4'-3'180'0'0,"0"-3"-66"0"0,-2-31 12787 0 0,-2 38-12871 0 0,1 0-1 0 0,-1 0 1 0 0,1 0-1 0 0,-1 0 1 0 0,0 0-1 0 0,1 0 0 0 0,-1 0 1 0 0,0 0-1 0 0,0 0 1 0 0,0 0-1 0 0,0 0 1 0 0,0 0-1 0 0,0 2 0 0 0,10 260 731 0 0,-5-60-589 0 0,10-6-157 0 0,-4-72-15 0 0,-1-32 1 0 0,1 32 11 0 0,2 175 53 0 0,-12-261-88 0 0,-1 319 693 0 0,-4-84-853 0 0,4-208 152 0 0,11 129 104 0 0,-3-81-308 0 0,-6 48 100 0 0,-4-13 124 0 0,5 98-59 0 0,-3-165 6 0 0,-1-52 64 0 0,1 26-62 0 0,2 10-46 0 0,1 19-486 0 0,-1 10 334 0 0,1-2 602 0 0,5 41-341 0 0,-3-62 0 0 0,-4-46 0 0 0,-2-20 0 0 0,1-1 0 0 0,1 1 0 0 0,-1 0 0 0 0,1-1 0 0 0,1 7 0 0 0,0-5-27 0 0,-1 1-1 0 0,1 0 0 0 0,-2 0 0 0 0,1 0 0 0 0,-2 13 0 0 0,1-3-277 0 0,0-9 153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9:38.4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5528 0 0,'1'1'7944'0'0,"0"0"-7857"0"0,1 0 0 0 0,-1 0 0 0 0,0 0 0 0 0,0 0 1 0 0,0 0-1 0 0,0 0 0 0 0,0 0 0 0 0,0 1 0 0 0,0-1 0 0 0,-1 0 1 0 0,1 1-1 0 0,0-1 0 0 0,-1 1 0 0 0,1-1 0 0 0,-1 1 1 0 0,1-1-1 0 0,0 3 0 0 0,5 35 612 0 0,-3-21-443 0 0,17 128 863 0 0,-9-60-779 0 0,11 212 417 0 0,-13-123-544 0 0,18 238-63 0 0,-21-257-149 0 0,6 63 62 0 0,-3-13 1 0 0,-4 72-64 0 0,-6-167 0 0 0,1 74 72 0 0,0 92-16 0 0,5-52 76 0 0,0-119 218 0 0,3 115-784 0 0,-3 75 434 0 0,-2-86 0 0 0,2-61 0 0 0,-5-124-1 0 0,-1 9-5 0 0,6 41 0 0 0,-4-51-223 0 0,0 0-4810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9:39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14 4608 0 0,'-41'-14'9640'0'0,"35"51"-9067"0"0,4-28-442 0 0,1 0 1 0 0,-2 15 0 0 0,6 38 320 0 0,-6-9-100 0 0,7 98 1 0 0,-1-45-202 0 0,-2-33-73 0 0,1 89-36 0 0,5 78 55 0 0,-1-66-86 0 0,1-4-12 0 0,-3-57 41 0 0,2 22-16 0 0,3 28 0 0 0,-6-73 16 0 0,-7 99 15 0 0,-1-51-46 0 0,1-35 9 0 0,2-53 5 0 0,4 78 0 0 0,4-50-23 0 0,1 18 0 0 0,12 73 64 0 0,-16-106-64 0 0,2 13 0 0 0,-3-55 0 0 0,-1 28 0 0 0,-1-28 0 0 0,3 33 0 0 0,0-40 0 0 0,-2-8 0 0 0,0 1 0 0 0,0 0 0 0 0,-1-1 0 0 0,0 10 0 0 0,-3 27-30 0 0,-6 56-4 0 0,-5 49-25 0 0,5-40 54 0 0,7-75 6 0 0,2 31 0 0 0,-1 8-13 0 0,3-23-40 0 0,0-37 48 0 0,-2-1 0 0 0,0 21 0 0 0,-1-16-10 0 0,0-1 1 0 0,2 1 0 0 0,3 27-1 0 0,-5-15 14 0 0,0-24 0 0 0,1-1 0 0 0,0 1 0 0 0,-1-1 0 0 0,1 1 0 0 0,1-1 0 0 0,-1 1 0 0 0,0-1 0 0 0,1 0 0 0 0,1 6 0 0 0,4 12 11 0 0,-5-16-179 0 0,0 0 0 0 0,1 0 0 0 0,-1 0 0 0 0,5 9 0 0 0,0-2-3720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19:40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0 5528 0 0,'0'0'6458'0'0,"0"2"-5940"0"0,0 45 375 0 0,8 250 902 0 0,6-42-1097 0 0,-7-102-404 0 0,-1 323 251 0 0,-7-293-445 0 0,1 394-26 0 0,-5-369-20 0 0,2 1-44 0 0,-2 8 54 0 0,5-126 7 0 0,0 269 146 0 0,-5-237-249 0 0,5-59 32 0 0,-3 170 0 0 0,2-128 100 0 0,-2 39 70 0 0,-3-63-160 0 0,-7 36-118 0 0,4-55-70 0 0,5-34 104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20:01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 54 4608 0 0,'-50'106'2448'0'0,"41"-82"98"0"0,1-1-1 0 0,-9 43 1 0 0,13-40-1540 0 0,-3 43 0 0 0,7-58-752 0 0,0 0 0 0 0,1-1-1 0 0,0 1 1 0 0,1 0-1 0 0,0-1 1 0 0,7 20 0 0 0,-8-26-187 0 0,0-1 0 0 0,1 0 0 0 0,-1 0-1 0 0,1 0 1 0 0,0 0 0 0 0,0 0 0 0 0,0 0 0 0 0,0 0 0 0 0,0-1 0 0 0,1 1 0 0 0,-1-1 0 0 0,1 0 0 0 0,-1 0 0 0 0,1 1-1 0 0,0-2 1 0 0,0 1 0 0 0,0 0 0 0 0,0-1 0 0 0,0 1 0 0 0,1-1 0 0 0,-1 0 0 0 0,0 0 0 0 0,1 0 0 0 0,-1 0 0 0 0,1-1-1 0 0,-1 0 1 0 0,1 1 0 0 0,-1-1 0 0 0,0 0 0 0 0,1-1 0 0 0,-1 1 0 0 0,1-1 0 0 0,-1 1 0 0 0,1-1 0 0 0,-1 0 0 0 0,0 0-1 0 0,4-2 1 0 0,5-4 6 0 0,-1 1-1 0 0,0-1 1 0 0,0-1-1 0 0,-1 0 0 0 0,0-1 1 0 0,0 0-1 0 0,-1 0 0 0 0,15-20 1 0 0,-2-3-59 0 0,31-56 0 0 0,-44 72 125 0 0,-1 0 0 0 0,-1-1-1 0 0,0 1 1 0 0,-1-1-1 0 0,7-35 1 0 0,-12 46-101 0 0,0 0 1 0 0,0 0 0 0 0,-1 1-1 0 0,0-1 1 0 0,0 0-1 0 0,-1 0 1 0 0,0 0-1 0 0,0 0 1 0 0,0 0 0 0 0,-1 1-1 0 0,1-1 1 0 0,-1 0-1 0 0,-1 1 1 0 0,1-1-1 0 0,-1 1 1 0 0,0 0-1 0 0,0 0 1 0 0,-1 0 0 0 0,1 0-1 0 0,-1 1 1 0 0,-8-8-1 0 0,7 8-7 0 0,0 0 0 0 0,0 1-1 0 0,-1-1 1 0 0,0 1 0 0 0,0 0 0 0 0,0 1-1 0 0,0-1 1 0 0,0 1 0 0 0,0 0-1 0 0,-1 1 1 0 0,1-1 0 0 0,-1 1 0 0 0,-8 0-1 0 0,2 1 19 0 0,0 0-1 0 0,1 1 0 0 0,-1 0 0 0 0,0 1 1 0 0,1 1-1 0 0,-13 3 0 0 0,10 0-424 0 0,0 1 0 0 0,0 0 0 0 0,0 1 0 0 0,1 1-1 0 0,0 0 1 0 0,0 1 0 0 0,-18 18 0 0 0,9-7-7294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20:01.9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0 15408 0 0,'4'33'643'0'0,"-2"-1"1"0"0,-1 0 0 0 0,-1 1-1 0 0,-6 38 1 0 0,-33 221 3336 0 0,36-263-3937 0 0,3-21-305 0 0,-1 1 0 0 0,0-1 0 0 0,-4 15 0 0 0,2-13-980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20:02.7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247 1 11976 0 0,'0'0'1450'0'0,"7"5"1068"0"0,10 4 461 0 0,31 9 0 0 0,-36-14-2792 0 0,0 0 1 0 0,0 0-1 0 0,-1 2 0 0 0,0-1 0 0 0,0 1 0 0 0,16 12 1 0 0,-25-16-198 0 0,0 0 0 0 0,1 1 1 0 0,-2-1-1 0 0,1 0 1 0 0,0 1-1 0 0,0-1 1 0 0,-1 1-1 0 0,1-1 0 0 0,-1 1 1 0 0,0 0-1 0 0,0-1 1 0 0,0 1-1 0 0,0 0 1 0 0,-1 0-1 0 0,1 0 0 0 0,-1 0 1 0 0,1 0-1 0 0,-1 0 1 0 0,0 0-1 0 0,0 0 1 0 0,0 0-1 0 0,-1 0 0 0 0,1 0 1 0 0,-1-1-1 0 0,0 1 1 0 0,-2 6-1 0 0,0 0-98 0 0,-1 0 1 0 0,-1 0-1 0 0,0-1 0 0 0,0 1 0 0 0,0-1 0 0 0,-13 13 0 0 0,4-5 32 0 0,0-2 0 0 0,-2 0 1 0 0,0-1-1 0 0,-30 19 0 0 0,-74 34 552 0 0,31-19 530 0 0,17-12 2050 0 0,83-35-2673 0 0,65-4-121 0 0,-1-4 0 0 0,80-18 0 0 0,-89 14-198 0 0,70-21-1349 0 0,-109 24 522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20:03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360 101 16703 0 0,'-26'-23'2369'0'0,"-55"-39"0"0"0,78 60-2122 0 0,0 1 1 0 0,0-1 0 0 0,0 0 0 0 0,0 1-1 0 0,-1-1 1 0 0,1 1 0 0 0,0 0-1 0 0,0 0 1 0 0,-1 0 0 0 0,1 1-1 0 0,-1-1 1 0 0,1 1 0 0 0,-4 0 0 0 0,6 0-242 0 0,0 0 0 0 0,1 0 0 0 0,-1 0 1 0 0,1 1-1 0 0,-1-1 0 0 0,1 0 1 0 0,-1 1-1 0 0,1-1 0 0 0,-1 0 1 0 0,1 1-1 0 0,0-1 0 0 0,-1 0 1 0 0,1 1-1 0 0,-1-1 0 0 0,1 1 0 0 0,0-1 1 0 0,-1 1-1 0 0,1-1 0 0 0,0 1 1 0 0,0-1-1 0 0,-1 1 0 0 0,1-1 1 0 0,0 1-1 0 0,0-1 0 0 0,0 1 1 0 0,0-1-1 0 0,0 1 0 0 0,0 0 0 0 0,0-1 1 0 0,0 1-1 0 0,0-1 0 0 0,0 1 1 0 0,0-1-1 0 0,0 2 0 0 0,7 21 201 0 0,-4-14-176 0 0,10 30-31 0 0,1 0 0 0 0,31 54 0 0 0,-27-58 0 0 0,-1 2 0 0 0,22 68 0 0 0,-37-96-4 0 0,0 1 0 0 0,-1-1 0 0 0,0 1 0 0 0,0-1 0 0 0,-1 1 0 0 0,0 0 0 0 0,-1-1 0 0 0,-4 19 0 0 0,2-14-9 0 0,-1-1-1 0 0,-1 0 1 0 0,0-1 0 0 0,0 1 0 0 0,-14 20-1 0 0,6-14-2 0 0,-1 0-1 0 0,-1 0 1 0 0,-1-1-1 0 0,-1-1 0 0 0,0-1 1 0 0,-38 28-1 0 0,-15 1-23 0 0,62-40 35 0 0,-2-1-1 0 0,1 0 0 0 0,0 0 0 0 0,-1-1 1 0 0,0 0-1 0 0,-10 2 0 0 0,7-5-80 0 0,10 0-67 0 0,9 0 72 0 0,12 0-39 0 0,-1 1 1 0 0,1 0-1 0 0,-1 2 0 0 0,0 0 0 0 0,0 0 0 0 0,17 7 0 0 0,-27-7 69 0 0,0-1-1 0 0,0 2 1 0 0,0-1 0 0 0,-1 1-1 0 0,0 0 1 0 0,0 0-1 0 0,0 0 1 0 0,0 1-1 0 0,-1 0 1 0 0,1 0 0 0 0,-1 1-1 0 0,0 0 1 0 0,-1-1-1 0 0,0 1 1 0 0,0 1-1 0 0,6 11 1 0 0,-2 3-141 0 0,0 1 0 0 0,-2 0 0 0 0,-1 0 0 0 0,0 0 1 0 0,-2 0-1 0 0,1 24 0 0 0,-4 137 107 0 0,-1-165 117 0 0,-12 170-81 0 0,2-27 31 0 0,18 407 225 0 0,31-312 36 0 0,-34-234-133 0 0,14 64-154 0 0,49 140-1 0 0,-55-194-1604 0 0,1-1-5676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20:04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 5064 0 0,'0'0'389'0'0,"14"0"4980"0"0,-12 0-4688 0 0,34 0 7173 0 0,-28 1-7542 0 0,1 0 0 0 0,-1 0-1 0 0,0 1 1 0 0,11 3-1 0 0,-2 0-35 0 0,-2 0-30 0 0,-1 0-1 0 0,18 9 1 0 0,-28-12-277 0 0,1 1 1 0 0,-1 0-1 0 0,0 0 1 0 0,0 0-1 0 0,0 0 0 0 0,0 1 1 0 0,-1-1-1 0 0,0 1 1 0 0,1 0-1 0 0,4 8 0 0 0,-6-8 72 0 0,0-1 0 0 0,-1 1 0 0 0,1-1 0 0 0,-1 1 0 0 0,0 0 0 0 0,0 0 0 0 0,0-1-1 0 0,-1 1 1 0 0,1 0 0 0 0,-1 0 0 0 0,0 0 0 0 0,0 0 0 0 0,0 0 0 0 0,-1 0 0 0 0,1 0 0 0 0,-1 0-1 0 0,0-1 1 0 0,0 1 0 0 0,0 0 0 0 0,-1 0 0 0 0,1-1 0 0 0,-1 1 0 0 0,0-1 0 0 0,0 0 0 0 0,0 1-1 0 0,-5 4 1 0 0,-5 5 23 0 0,-1-1 0 0 0,0 0 0 0 0,-1-1 0 0 0,0 0 0 0 0,-1-1 0 0 0,-24 13 0 0 0,16-13 573 0 0,-24 7 1 0 0,37-14-337 0 0,33-6-301 0 0,7-1 0 0 0,30 0 0 0 0,-31 4-17 0 0,0 2 0 0 0,32 5 1 0 0,-52-6 10 0 0,0 1-1 0 0,0 0 1 0 0,0 1 0 0 0,0 0 0 0 0,0 1 0 0 0,-1-1 0 0 0,0 2 0 0 0,0-1 0 0 0,0 1 0 0 0,12 9 0 0 0,-18-11 2 0 0,0-1-1 0 0,0 0 1 0 0,0 1 0 0 0,0 0 0 0 0,0-1 0 0 0,0 1-1 0 0,-1 0 1 0 0,1 0 0 0 0,-1 0 0 0 0,0 0-1 0 0,0 0 1 0 0,0 1 0 0 0,-1-1 0 0 0,1 0 0 0 0,-1 0-1 0 0,1 0 1 0 0,-1 1 0 0 0,0-1 0 0 0,0 0-1 0 0,-1 0 1 0 0,1 1 0 0 0,-2 3 0 0 0,-1 6-17 0 0,-1 0 1 0 0,0 0 0 0 0,-12 23-1 0 0,16-36 21 0 0,-10 19 129 0 0,-1 0 0 0 0,0-1-1 0 0,-1-1 1 0 0,-1 0 0 0 0,-1 0-1 0 0,-1-2 1 0 0,0 0 0 0 0,-17 14-1 0 0,13-14 55 0 0,0-1 0 0 0,-2-1 1 0 0,1 0-1 0 0,-1-2 0 0 0,-1-1 0 0 0,-43 16 0 0 0,57-24-98 0 0,0-1 1 0 0,0 1-1 0 0,-1-1 0 0 0,1 0 1 0 0,-1-1-1 0 0,1 0 0 0 0,-1 0 1 0 0,-12-3-1 0 0,18 2-95 0 0,0 0 1 0 0,-1 0 0 0 0,1 0-1 0 0,0 0 1 0 0,-1 0 0 0 0,1-1-1 0 0,0 0 1 0 0,0 1 0 0 0,0-1-1 0 0,-3-3 1 0 0,5 3-69 0 0,-1 1 0 0 0,1-1 0 0 0,-1 0 0 0 0,1 1 0 0 0,0-1 0 0 0,0 0 0 0 0,0 0 0 0 0,0 0 0 0 0,0 0 0 0 0,0 0 0 0 0,1 0 0 0 0,-1 0 0 0 0,0 0 0 0 0,1 0 0 0 0,0-1 0 0 0,0 1 0 0 0,-1-3 1 0 0,5-11-6265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48:24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1184 13968 0 0,'21'4'674'0'0,"-16"-20"166"0"0,-3 12-832 0 0,0 0 111 0 0,0 1-1 0 0,0-1 1 0 0,-1 0 0 0 0,1 0-1 0 0,-1 0 1 0 0,1-6 0 0 0,-1 6 48 0 0,1 0 0 0 0,-1 0-1 0 0,1 0 1 0 0,0 0 0 0 0,0 1 0 0 0,0-1 0 0 0,1 1 0 0 0,-1-1-1 0 0,1 1 1 0 0,0 0 0 0 0,0 0 0 0 0,0 0 0 0 0,0 0 0 0 0,7-4-1 0 0,3-3 184 0 0,14-15 410 0 0,-1-1 1 0 0,36-46-1 0 0,11-14 172 0 0,2-2-441 0 0,-47 50-317 0 0,48-57 250 0 0,-1 18-55 0 0,28-32 234 0 0,-81 84-459 0 0,160-166 632 0 0,-61 76-796 0 0,-73 68-2037 0 0,0 1-3987 0 0,-16 17-1386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20:05.6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16 13824 0 0,'-1'13'373'0'0,"0"0"1"0"0,-1 0-1 0 0,-7 24 1 0 0,-2 11 349 0 0,7-25-146 0 0,1 0 0 0 0,1 0 0 0 0,1 0 0 0 0,1 0 0 0 0,2 0 0 0 0,0 0 0 0 0,1 0 0 0 0,7 23 0 0 0,-9-41-550 0 0,1 0-1 0 0,-1 0 1 0 0,1-1 0 0 0,1 1-1 0 0,-1-1 1 0 0,1 0-1 0 0,0 1 1 0 0,0-1 0 0 0,0 0-1 0 0,0 0 1 0 0,7 5 0 0 0,-8-7 29 0 0,0 0 1 0 0,1-1-1 0 0,-1 1 1 0 0,0-1-1 0 0,1 0 1 0 0,-1 0 0 0 0,1 0-1 0 0,-1 0 1 0 0,1 0-1 0 0,-1-1 1 0 0,1 1-1 0 0,0-1 1 0 0,-1 0 0 0 0,1 1-1 0 0,0-1 1 0 0,-1 0-1 0 0,1-1 1 0 0,0 1-1 0 0,-1 0 1 0 0,1-1 0 0 0,0 1-1 0 0,-1-1 1 0 0,4-2-1 0 0,5-1 18 0 0,-1-1 0 0 0,0-1 0 0 0,0 0 0 0 0,-1 0-1 0 0,1-1 1 0 0,-1 0 0 0 0,-1-1 0 0 0,0 1 0 0 0,0-2 0 0 0,9-11 0 0 0,-9 8 135 0 0,1 0 1 0 0,-2-1 0 0 0,1-1 0 0 0,-2 1 0 0 0,0-1-1 0 0,-1 0 1 0 0,5-20 0 0 0,-8 23-176 0 0,0-1 0 0 0,-1 0 0 0 0,0 0 0 0 0,-1 1-1 0 0,0-1 1 0 0,-3-17 0 0 0,2 24 24 0 0,0 0 0 0 0,0 0 0 0 0,-1 0 0 0 0,0 1 0 0 0,0-1 0 0 0,0 1-1 0 0,0-1 1 0 0,-1 1 0 0 0,0 0 0 0 0,0 0 0 0 0,0 0 0 0 0,0 0 0 0 0,0 0 0 0 0,-1 1 0 0 0,0 0-1 0 0,0-1 1 0 0,-8-4 0 0 0,-3-1 176 0 0,-1 1-1 0 0,0 0 1 0 0,-30-9-1 0 0,42 16-451 0 0,-1 0-1 0 0,0 0 1 0 0,0 0-1 0 0,1 1 1 0 0,-1 0-1 0 0,0 0 1 0 0,0 0-1 0 0,1 0 1 0 0,-1 1-1 0 0,-8 2 1 0 0,10-2-229 0 0,-1 0-1 0 0,0 0 1 0 0,0 0-1 0 0,1 1 1 0 0,-1-1 0 0 0,1 1-1 0 0,-1 0 1 0 0,1 0 0 0 0,0 1-1 0 0,0-1 1 0 0,0 1-1 0 0,0-1 1 0 0,-4 5 0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20:06.3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1 17503 0 0,'0'0'42'0'0,"0"0"0"0"0,1 0 0 0 0,-1 0 0 0 0,0 0 0 0 0,1 1 0 0 0,-1-1 0 0 0,0 0 0 0 0,1 0 0 0 0,-1 1 0 0 0,0-1 0 0 0,0 0 0 0 0,0 0 0 0 0,1 1 0 0 0,-1-1 0 0 0,0 0 0 0 0,0 1 0 0 0,0-1 0 0 0,0 0 0 0 0,1 1 0 0 0,-1-1-1 0 0,0 0 1 0 0,0 1 0 0 0,0-1 0 0 0,0 0 0 0 0,0 1 0 0 0,0-1 0 0 0,0 0 0 0 0,0 1 0 0 0,0-1 0 0 0,0 0 0 0 0,0 1 0 0 0,0-1 0 0 0,0 0 0 0 0,0 1 0 0 0,-3 19 335 0 0,1-10-319 0 0,1 17-41 0 0,1-17 6 0 0,0-1 1 0 0,-4 19 0 0 0,-2-2 432 0 0,2 0 0 0 0,-2 32 0 0 0,-4 25 305 0 0,6-60-628 0 0,2-1-1 0 0,0 0 0 0 0,1 1 1 0 0,2 28-1 0 0,5-17-48 0 0,-3-23-56 0 0,-1 0-1 0 0,-1 0 1 0 0,1 0-1 0 0,-2 0 1 0 0,0 11-1 0 0,0-20-82 0 0,-1 0 0 0 0,1 0-1 0 0,-1 0 1 0 0,1 0 0 0 0,-1-1-1 0 0,0 1 1 0 0,1 0 0 0 0,-1 0-1 0 0,0 0 1 0 0,0-1 0 0 0,0 1-1 0 0,-1-1 1 0 0,1 1 0 0 0,0-1-1 0 0,-1 1 1 0 0,1-1 0 0 0,0 1-1 0 0,-1-1 1 0 0,-2 1 0 0 0,-2 5-1223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20:06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222 2 15432 0 0,'0'0'1399'0'0,"2"0"-1153"0"0,14 0-340 0 0,-10-1 328 0 0,0 1 0 0 0,0-1 0 0 0,0 1 0 0 0,0 1 0 0 0,-1-1 0 0 0,1 1-1 0 0,0 0 1 0 0,0 1 0 0 0,6 2 0 0 0,-11-4-122 0 0,11 6 607 0 0,-1 1 0 0 0,11 7 0 0 0,-19-11-711 0 0,0-1 0 0 0,0 0 0 0 0,-1 1 0 0 0,1 0 0 0 0,-1 0 0 0 0,0 0 0 0 0,1 0-1 0 0,-1 0 1 0 0,-1 0 0 0 0,1 0 0 0 0,2 6 0 0 0,-2-4 12 0 0,0 0-1 0 0,-1 0 1 0 0,0 0 0 0 0,0 0-1 0 0,0 0 1 0 0,-1 0 0 0 0,1 1-1 0 0,-1-1 1 0 0,0 0 0 0 0,-1 0-1 0 0,1 0 1 0 0,-1 0 0 0 0,0 0-1 0 0,-1 0 1 0 0,-2 9 0 0 0,-2 2-98 0 0,-1 1 1 0 0,-1-1-1 0 0,0 0 0 0 0,-1-1 1 0 0,-22 28-1 0 0,17-27 74 0 0,-1 0 0 0 0,-1-1 0 0 0,0 0 0 0 0,-23 14 0 0 0,6-7-18 0 0,-51 25 0 0 0,-10-6 2101 0 0,123-49-1472 0 0,0 2 1 0 0,46-5-1 0 0,63 3-410 0 0,-70 6-15 0 0,-14 0-3180 0 0,-32 1-1029 0 0,13 0-4019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20:07.7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167 0 6912 0 0,'0'0'528'0'0,"2"1"-342"0"0,2 2 433 0 0,1-1-1 0 0,-1 0 0 0 0,1-1 1 0 0,0 1-1 0 0,0-1 0 0 0,0 0 1 0 0,5 1-1 0 0,41 2 3719 0 0,-20-2-3637 0 0,-21-1-569 0 0,0 1 0 0 0,0-1-1 0 0,-1 2 1 0 0,0-1 0 0 0,14 6 0 0 0,-21-7-123 0 0,0 0 1 0 0,0 0-1 0 0,0 1 1 0 0,0-1-1 0 0,0 0 1 0 0,-1 1-1 0 0,1-1 0 0 0,0 1 1 0 0,-1 0-1 0 0,1-1 1 0 0,-1 1-1 0 0,3 3 1 0 0,-4-3-6 0 0,1-1 1 0 0,-1 1 0 0 0,1-1-1 0 0,-1 1 1 0 0,1 0 0 0 0,-1-1-1 0 0,0 1 1 0 0,0 0 0 0 0,0-1-1 0 0,0 1 1 0 0,0 0 0 0 0,0-1-1 0 0,-1 1 1 0 0,1 0 0 0 0,0-1-1 0 0,-1 1 1 0 0,1-1 0 0 0,-1 1-1 0 0,-1 2 1 0 0,-1 1 13 0 0,0 0 0 0 0,0 0-1 0 0,-1-1 1 0 0,1 1 0 0 0,-1-1 0 0 0,0 0 0 0 0,-8 6-1 0 0,-34 23 100 0 0,39-28-110 0 0,-25 17 52 0 0,3-2-28 0 0,-60 31-1 0 0,88-50 6 0 0,5 0 0 0 0,7-3 41 0 0,4-2 71 0 0,0 1 1 0 0,1 1 0 0 0,15 0-1 0 0,-17 1-60 0 0,-1 1 0 0 0,0 0 0 0 0,0 1-1 0 0,15 4 1 0 0,-22-4-94 0 0,-1 0 0 0 0,1 0-1 0 0,-1 1 1 0 0,0 0 0 0 0,0 0-1 0 0,0 1 1 0 0,0-1 0 0 0,0 1-1 0 0,0 0 1 0 0,-1 0 0 0 0,1 1-1 0 0,5 5 1 0 0,-9-8 11 0 0,0 1 0 0 0,0-1 0 0 0,0 1 0 0 0,0-1 0 0 0,0 1 0 0 0,0 0 1 0 0,0-1-1 0 0,-1 1 0 0 0,1 0 0 0 0,-1 0 0 0 0,1-1 0 0 0,-1 1 0 0 0,0 0 0 0 0,1 0 0 0 0,-1 0 0 0 0,0 0 0 0 0,0 2 0 0 0,-1-1 13 0 0,0 1-1 0 0,1-1 1 0 0,-1 0-1 0 0,0 0 0 0 0,-1 0 1 0 0,1 0-1 0 0,0 0 1 0 0,-1 0-1 0 0,-2 3 0 0 0,-1 1 45 0 0,-1 0 0 0 0,0 0 0 0 0,-1-1 0 0 0,1 0 0 0 0,-1 0 0 0 0,-9 6 0 0 0,-13 9 172 0 0,17-12-123 0 0,0-1 1 0 0,-1 0 0 0 0,-22 10 0 0 0,29-15-91 0 0,-23 9 69 0 0,-1-1-1 0 0,-36 9 0 0 0,59-19-65 0 0,-1 1-75 0 0,0 0 0 0 0,0 0 0 0 0,0-1 0 0 0,0-1 0 0 0,0 1 0 0 0,0-1 0 0 0,0 0 0 0 0,-10-2 0 0 0,17 1-4 0 0,0 1-1 0 0,1 0 1 0 0,-1 0-1 0 0,1 0 1 0 0,-1 0 0 0 0,0-1-1 0 0,1 1 1 0 0,-1 0-1 0 0,0-1 1 0 0,1 1 0 0 0,-1 0-1 0 0,1-1 1 0 0,-1 1 0 0 0,1-1-1 0 0,-1 1 1 0 0,1-1-1 0 0,-1 1 1 0 0,1-1 0 0 0,0 1-1 0 0,-1-1 1 0 0,1 1-1 0 0,0-1 1 0 0,-1 0 0 0 0,1 1-1 0 0,0-1 1 0 0,-1 0-1 0 0,1-5-1411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20:18.7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 1 13792 0 0,'0'0'40'0'0,"-1"0"0"0"0,1 0 0 0 0,0 0 0 0 0,0 0 1 0 0,-1-1-1 0 0,1 1 0 0 0,0 0 0 0 0,0 0 1 0 0,-1 0-1 0 0,1 0 0 0 0,0 0 0 0 0,0 0 0 0 0,-1 0 1 0 0,1 1-1 0 0,0-1 0 0 0,0 0 0 0 0,-1 0 0 0 0,1 0 1 0 0,0 0-1 0 0,0 0 0 0 0,-1 0 0 0 0,1 0 0 0 0,0 0 1 0 0,0 1-1 0 0,0-1 0 0 0,-1 0 0 0 0,1 0 1 0 0,0 0-1 0 0,0 1 0 0 0,-1-1 0 0 0,-3 6 2 0 0,0-1 0 0 0,0 1 0 0 0,1 0 0 0 0,-1 0-1 0 0,-4 11 1 0 0,5-9-43 0 0,-7 15 394 0 0,1 2 0 0 0,1-1 0 0 0,-5 28 1 0 0,-9 77 1854 0 0,18-101-2035 0 0,-26 419 1968 0 0,28-414-2213 0 0,2 199 402 0 0,44 361 0 0 0,53-3 554 0 0,59-4-1368 0 0,-65-326-4095 0 0,-74-212 2441 0 0,33 89-4812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20:19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1 490 2760 0 0,'3'-4'6961'0'0,"-1"0"-6206"0"0,1 0 0 0 0,0 1 0 0 0,0-1 0 0 0,0 1 1 0 0,0 0-1 0 0,6-5 0 0 0,10-10 564 0 0,51-63 1538 0 0,127-135-915 0 0,-167 188-1865 0 0,2 2 0 0 0,1 1 1 0 0,54-31-1 0 0,-86 55-75 0 0,0 0 1 0 0,0 1-1 0 0,0-1 1 0 0,0 0-1 0 0,1 1 1 0 0,-1-1-1 0 0,0 1 1 0 0,0 0-1 0 0,1-1 1 0 0,-1 1-1 0 0,0 0 0 0 0,1 0 1 0 0,-1 0-1 0 0,0 0 1 0 0,1 0-1 0 0,-1 0 1 0 0,0 0-1 0 0,1 0 1 0 0,-1 0-1 0 0,0 1 1 0 0,1-1-1 0 0,-1 0 0 0 0,2 2 1 0 0,-2-1-4 0 0,1 0 0 0 0,-1 1 0 0 0,1-1 0 0 0,-1 0 0 0 0,1 1 0 0 0,-1 0 0 0 0,0-1 0 0 0,0 1 0 0 0,0 0 0 0 0,0-1 0 0 0,0 1 0 0 0,0 0 0 0 0,0 3 0 0 0,2 7 55 0 0,0-1 0 0 0,-2 0 0 0 0,1 0 0 0 0,-1 14 0 0 0,-7 164 1069 0 0,0-37-817 0 0,6-117-310 0 0,3 86-1113 0 0,0-89-245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20:20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288 161 14744 0 0,'0'-12'345'0'0,"-1"1"0"0"0,0-1 0 0 0,0 1 0 0 0,-1 0 0 0 0,-7-22 1 0 0,7 28-132 0 0,0 1 0 0 0,0 0 0 0 0,0-1 0 0 0,0 1 0 0 0,0 0 0 0 0,-1 0 0 0 0,0 0 1 0 0,0 1-1 0 0,0-1 0 0 0,0 1 0 0 0,-1-1 0 0 0,1 1 0 0 0,-1 0 0 0 0,0 0 0 0 0,1 1 0 0 0,-2-1 1 0 0,-4-1-1 0 0,6 3-124 0 0,0 0 0 0 0,0 0 1 0 0,0 1-1 0 0,0-1 1 0 0,0 1-1 0 0,0 0 0 0 0,0 0 1 0 0,0 0-1 0 0,0 0 1 0 0,0 1-1 0 0,-1-1 0 0 0,1 1 1 0 0,0 0-1 0 0,0-1 0 0 0,1 2 1 0 0,-1-1-1 0 0,0 0 1 0 0,-4 3-1 0 0,2-1 4 0 0,0 0 0 0 0,-1 1 0 0 0,1 0 0 0 0,1 0 0 0 0,-1 0 0 0 0,1 1-1 0 0,0-1 1 0 0,-5 7 0 0 0,-6 12-29 0 0,1 1 0 0 0,2 0-1 0 0,0 1 1 0 0,1 1 0 0 0,2 0 0 0 0,1 0-1 0 0,1 1 1 0 0,1-1 0 0 0,1 2 0 0 0,-2 41-1 0 0,6-54-56 0 0,1 0 0 0 0,1 1-1 0 0,1-1 1 0 0,0 0-1 0 0,0 1 1 0 0,10 27 0 0 0,-10-40-2 0 0,-1 0-1 0 0,1 0 1 0 0,-1 0 0 0 0,1 0 0 0 0,0 0 0 0 0,0 0 0 0 0,1-1 0 0 0,-1 1 0 0 0,0-1 0 0 0,1 1 0 0 0,-1-1 0 0 0,1 0 0 0 0,5 3 0 0 0,-6-4-3 0 0,1 0 0 0 0,-1 0 0 0 0,0 0 0 0 0,1 0-1 0 0,-1 0 1 0 0,1 0 0 0 0,-1-1 0 0 0,1 1 0 0 0,-1-1 0 0 0,1 0 0 0 0,-1 0 0 0 0,1 0 0 0 0,-1 0 0 0 0,1 0 0 0 0,-1 0 0 0 0,1-1-1 0 0,-1 1 1 0 0,5-2 0 0 0,2-2-3 0 0,0-1 0 0 0,0 0 0 0 0,0 0 0 0 0,0-1 0 0 0,-1 0 0 0 0,0 0 0 0 0,0-1 0 0 0,-1 0 0 0 0,0-1 0 0 0,0 1 0 0 0,10-15 0 0 0,-1-5 0 0 0,0-1 0 0 0,17-42 0 0 0,-9 15 0 0 0,-19 41-77 0 0,5-27 0 0 0,-10 39 157 0 0,0 4 114 0 0,-2 19-79 0 0,1 0 0 0 0,1 0 0 0 0,5 33 0 0 0,-3-33-60 0 0,-2-13-21 0 0,2 0 1 0 0,-1 0-1 0 0,1 0 0 0 0,1 0 1 0 0,-1-1-1 0 0,7 13 0 0 0,-7-15-313 0 0,0-1 0 0 0,1 0 0 0 0,0 0 0 0 0,0 0 0 0 0,0 0 0 0 0,0-1 0 0 0,0 1 0 0 0,1-1 0 0 0,-1 0 0 0 0,1 0 0 0 0,0 0 0 0 0,6 3 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20:21.0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365 0 15432 0 0,'0'0'1399'0'0,"-6"6"-1127"0"0,-50 24 1360 0 0,-37 30 469 0 0,-35 26-1698 0 0,113-74-403 0 0,5-3 0 0 0,-1-1 0 0 0,-15 9 0 0 0,17-12-10 0 0,3-1 7 0 0,2-1-187 0 0,9-2 17 0 0,-4-1 173 0 0,0 0-1 0 0,1 0 0 0 0,-1 0 1 0 0,0 1-1 0 0,1-1 0 0 0,-1 0 1 0 0,0 1-1 0 0,0-1 0 0 0,1 1 0 0 0,-1-1 1 0 0,0 1-1 0 0,0-1 0 0 0,0 1 1 0 0,0 0-1 0 0,0 0 0 0 0,0 0 1 0 0,0 0-1 0 0,0 0 0 0 0,0 0 0 0 0,1 1 1 0 0,1 1-2 0 0,0 0 2 0 0,0 1 0 0 0,0-1 0 0 0,0 1 0 0 0,-1 0 0 0 0,1 0 0 0 0,-1 0 0 0 0,0 0 0 0 0,3 7 0 0 0,-2 0 0 0 0,0 0 0 0 0,1 14 0 0 0,-3-16 0 0 0,4 32 0 0 0,-2 1 0 0 0,-1-1 0 0 0,-3 0 0 0 0,-11 81 0 0 0,9-91 27 0 0,1 1 0 0 0,3 43-1 0 0,-1-42 85 0 0,-7 54 0 0 0,3-64-13 0 0,2 0 0 0 0,1 0 0 0 0,0 0 0 0 0,2 1 0 0 0,4 23 0 0 0,-4-40-57 0 0,1-1 0 0 0,0 1 0 0 0,1-1 0 0 0,-1 0 0 0 0,1 0 0 0 0,0 0 0 0 0,1 0 0 0 0,0 0 1 0 0,-1-1-1 0 0,2 0 0 0 0,-1 1 0 0 0,1-1 0 0 0,-1-1 0 0 0,1 1 0 0 0,1-1 0 0 0,-1 0 0 0 0,9 5 1 0 0,-6-5-6 0 0,0 1 1 0 0,1-1 0 0 0,0-1 0 0 0,0 0 0 0 0,0 0 0 0 0,1 0 0 0 0,-1-1 0 0 0,1-1 0 0 0,-1 0 0 0 0,1 0-1 0 0,16-1 1 0 0,70-12-1522 0 0,-58 5 610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20:22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 16208 0 0,'0'-1'-8'0'0,"4"-8"995"0"0,1 10-411 0 0,0 11-372 0 0,-3-6-38 0 0,-1 0 0 0 0,0-1 0 0 0,0 1-1 0 0,0 11 1 0 0,1 1 289 0 0,0 15 77 0 0,-2 0-1 0 0,0 0 0 0 0,-7 37 1 0 0,1-1-70 0 0,2-25-192 0 0,1-25-235 0 0,2-1 1 0 0,0 1-1 0 0,2 22 0 0 0,0-21-96 0 0,-1-6-1726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20:23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 1 9672 0 0,'1'1'2298'0'0,"5"3"-1610"0"0,-1 1-1 0 0,1-1 1 0 0,0-1-1 0 0,1 1 1 0 0,-1-1 0 0 0,1 0-1 0 0,-1-1 1 0 0,10 3-1 0 0,13 7 169 0 0,-25-10-801 0 0,0 0 1 0 0,0 0-1 0 0,-1-1 0 0 0,1 0 0 0 0,0 1 1 0 0,0-1-1 0 0,1-1 0 0 0,7 2 0 0 0,47 7 281 0 0,-44-7-303 0 0,-13-1-28 0 0,0-1 0 0 0,-1 1 0 0 0,1-1 0 0 0,0 0 1 0 0,-1 0-1 0 0,1 0 0 0 0,0 0 0 0 0,-1 0 0 0 0,4 0 0 0 0,15 3 69 0 0,-14-6-10 0 0,-5 2 2 0 0,-15 218 263 0 0,7-142-276 0 0,-1 81 12 0 0,2-25 22 0 0,4-42 28 0 0,-2 25 404 0 0,-2-44-76 0 0,-4 32 435 0 0,8-89-700 0 0,-1 1 0 0 0,0-1 0 0 0,-1 1 0 0 0,-1-1 0 0 0,-7 15 1 0 0,9-23-130 0 0,1 0 0 0 0,-1-1 0 0 0,0 1 1 0 0,-1-1-1 0 0,1 0 0 0 0,-1 0 1 0 0,0 0-1 0 0,0-1 0 0 0,0 1 1 0 0,0-1-1 0 0,0 0 0 0 0,-1 0 0 0 0,0-1 1 0 0,1 1-1 0 0,-1-1 0 0 0,0 0 1 0 0,0 0-1 0 0,0 0 0 0 0,-1-1 1 0 0,1 0-1 0 0,0 0 0 0 0,-6 0 0 0 0,-2 0-77 0 0,0-1-1 0 0,0-1 0 0 0,1 0 0 0 0,-1-1 0 0 0,0 0 1 0 0,1-1-1 0 0,-1-1 0 0 0,-12-4 0 0 0,-37-16-1681 0 0,31 7-36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49:03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0 336 2760 0 0,'3'1'8237'0'0,"47"26"-7434"0"0,-39-21-845 0 0,11 8 498 0 0,-12-9-109 0 0,-1 1 0 0 0,14 11 1 0 0,-11-8 163 0 0,1 0 0 0 0,21 11 1 0 0,1 0 54 0 0,-16-7-385 0 0,-10-7-79 0 0,0 0 0 0 0,0 0 0 0 0,0-1 0 0 0,16 6 1 0 0,2 0 98 0 0,13 3 150 0 0,22 2 38 0 0,31 7 201 0 0,-73-18-409 0 0,30 10 0 0 0,12 4 67 0 0,13 1-126 0 0,-33-8-31 0 0,-23-7-40 0 0,28 5-1 0 0,334 27 854 0 0,-212-21-496 0 0,-4 1-197 0 0,-128-15-194 0 0,202 2 62 0 0,-72-3 148 0 0,-61 1-145 0 0,290-11 218 0 0,-116-1-152 0 0,-176 4-80 0 0,103-20 0 0 0,-148 17-66 0 0,15-2 50 0 0,55-10 17 0 0,-9 3 27 0 0,-97 13-75 0 0,105-18 75 0 0,-47 10-39 0 0,-23 2-50 0 0,149-34 286 0 0,-201 43-264 0 0,24-5 98 0 0,77-18 16 0 0,-10 6-143 0 0,53-17-56 0 0,-107 27 155 0 0,164-37 21 0 0,-127 23-56 0 0,-31 10-11 0 0,-35 10-53 0 0,0 0 0 0 0,16-7 0 0 0,23-10 54 0 0,-20 9-26 0 0,-1-2 1 0 0,31-18-1 0 0,76-36 245 0 0,-72 37-170 0 0,-34 15-74 0 0,-16 8-13 0 0,0-1 0 0 0,22-14 0 0 0,4-4 3 0 0,-28 18-53 0 0,1-1 0 0 0,17-15 1 0 0,10-8-1026 0 0,-26 13 392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48:25.4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0 241 4144 0 0,'0'0'319'0'0,"2"0"-210"0"0,16-1 4315 0 0,35-7 0 0 0,-10 1-1847 0 0,39-6-1152 0 0,91-28 0 0 0,-102 21-1065 0 0,1 4 0 0 0,82-8 0 0 0,129-7 112 0 0,-135 15-348 0 0,67-12-20 0 0,-187 23-66 0 0,-11 2-36 0 0,24-8 1 0 0,-9 6-125 0 0,-27 5 49 0 0,0-1-1 0 0,-1 1 0 0 0,1-1 0 0 0,0 0 0 0 0,-1 0 1 0 0,1-1-1 0 0,8-3 0 0 0,-12 4-165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20:23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309 0 16927 0 0,'0'0'1536'0'0,"-8"1"-518"0"0,3 0-694 0 0,1 0 1 0 0,0 1-1 0 0,0 0 1 0 0,0-1 0 0 0,0 2-1 0 0,0-1 1 0 0,-6 5-1 0 0,-11 6 188 0 0,8-5-372 0 0,1 0 1 0 0,0 1 0 0 0,0 0 0 0 0,-18 19 0 0 0,22-21-134 0 0,0-2 0 0 0,0 1 0 0 0,0-1 0 0 0,-15 7 0 0 0,16-9-3 0 0,-1 0 1 0 0,1 1-1 0 0,1 0 0 0 0,-1 0 1 0 0,1 1-1 0 0,-1 0 1 0 0,1 0-1 0 0,-9 10 0 0 0,11-9 3 0 0,4-5-11 0 0,-1 0 1 0 0,1 0-1 0 0,-1 0 0 0 0,1-1 0 0 0,-1 1 0 0 0,0 0 0 0 0,1 0 0 0 0,-1 0 0 0 0,0-1 0 0 0,0 1 0 0 0,1 0 0 0 0,-1-1 0 0 0,0 1 1 0 0,0-1-1 0 0,0 1 0 0 0,0-1 0 0 0,0 1 0 0 0,0-1 0 0 0,0 0 0 0 0,0 0 0 0 0,0 1 0 0 0,0-1 0 0 0,0 0 0 0 0,0 0 0 0 0,0 0 1 0 0,-2 0-1 0 0,-3 1-50 0 0,6-1 54 0 0,0 0 1 0 0,0 1-1 0 0,-1-1 0 0 0,1 0 0 0 0,0 0 1 0 0,0 0-1 0 0,0 0 0 0 0,0 0 0 0 0,-1 0 0 0 0,1 0 1 0 0,0 1-1 0 0,0-1 0 0 0,0 0 0 0 0,0 0 0 0 0,0 0 1 0 0,-1 0-1 0 0,1 0 0 0 0,0 1 0 0 0,0-1 0 0 0,0 0 1 0 0,0 0-1 0 0,0 0 0 0 0,0 1 0 0 0,0-1 0 0 0,0 0 1 0 0,0 0-1 0 0,0 0 0 0 0,0 1 0 0 0,0-1 0 0 0,0 0 1 0 0,0 0-1 0 0,0 0 0 0 0,0 1 0 0 0,0-1 0 0 0,0 0 1 0 0,0 0-1 0 0,0 0 0 0 0,0 0 0 0 0,0 1 0 0 0,0-1 1 0 0,0 0-1 0 0,1 0 0 0 0,-1 0 0 0 0,0 1 0 0 0,0-1 1 0 0,0 0-1 0 0,0 0 0 0 0,7 8 156 0 0,-7-8-160 0 0,4 6-40 0 0,-1 0 1 0 0,-1-1-1 0 0,1 1 1 0 0,-1 1 0 0 0,0-1-1 0 0,2 11 1 0 0,2 5-83 0 0,0 5 119 0 0,-1 0-1 0 0,-2 0 1 0 0,1 45-1 0 0,-2-42 10 0 0,-2 36-2 0 0,-15 118 0 0 0,0-22 0 0 0,11-95-2 0 0,0 29 15 0 0,1-56 143 0 0,2-31-57 0 0,0 0 1 0 0,0 0-1 0 0,1 0 0 0 0,0 0 0 0 0,3 12 0 0 0,-3-19-67 0 0,1-1 0 0 0,-1 1 1 0 0,1-1-1 0 0,-1 0 1 0 0,1 1-1 0 0,0-1 0 0 0,0 0 1 0 0,0 0-1 0 0,0 0 1 0 0,0 1-1 0 0,0-1 1 0 0,0 0-1 0 0,0 0 0 0 0,0 0 1 0 0,0-1-1 0 0,0 1 1 0 0,1 0-1 0 0,-1 0 0 0 0,0-1 1 0 0,1 1-1 0 0,-1-1 1 0 0,0 1-1 0 0,2 0 0 0 0,5 1 166 0 0,-1-1-1 0 0,1 0 0 0 0,9 1 1 0 0,-5-1 32 0 0,52 0 414 0 0,-36-1-702 0 0,-1-1 0 0 0,39-6 1 0 0,-20 1-7010 0 0,-14 3-1047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20:24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0 4144 0 0,'20'15'14825'0'0,"-16"-9"-14301"0"0,-2-4-349 0 0,1 0 0 0 0,-1-1 0 0 0,0 1 0 0 0,1-1 1 0 0,-1 1-1 0 0,1-1 0 0 0,-1 0 0 0 0,1 0 0 0 0,-1-1 1 0 0,1 1-1 0 0,0 0 0 0 0,4 0 0 0 0,8 2 365 0 0,19 11 284 0 0,0 1 0 0 0,39 24 0 0 0,-71-38-812 0 0,0 0 0 0 0,0 1 0 0 0,-1-1 0 0 0,1 1 0 0 0,0 0 0 0 0,-1-1 0 0 0,0 1 0 0 0,1 0-1 0 0,-1 0 1 0 0,0 0 0 0 0,1 2 0 0 0,-1-3-4 0 0,0 1 0 0 0,-1-1 0 0 0,1 0 0 0 0,-1 0-1 0 0,0 1 1 0 0,1-1 0 0 0,-1 0 0 0 0,0 1 0 0 0,0-1 0 0 0,1 0-1 0 0,-1 1 1 0 0,0-1 0 0 0,-1 0 0 0 0,1 1 0 0 0,0-1-1 0 0,0 1 1 0 0,0-1 0 0 0,-2 3 0 0 0,-4 4 7 0 0,-1 1 0 0 0,0-1 0 0 0,0-1 0 0 0,-1 1 0 0 0,0-1 0 0 0,0-1 0 0 0,-13 8 0 0 0,-13 13-32 0 0,20-14-38 0 0,3-4 6 0 0,1 0 0 0 0,-18 11 0 0 0,-5 2-10 0 0,21-14 35 0 0,0 0-1 0 0,0-1 1 0 0,0 0-1 0 0,-14 4 1 0 0,22-9 24 0 0,0-1 1 0 0,0 1-1 0 0,0 0 1 0 0,0 0-1 0 0,0 0 1 0 0,1 1-1 0 0,-8 5 196 0 0,12-8-185 0 0,-1 1 1 0 0,0 0-1 0 0,0-1 1 0 0,1 1 0 0 0,-1-1-1 0 0,0 1 1 0 0,1-1-1 0 0,-1 1 1 0 0,1-1-1 0 0,-1 0 1 0 0,1 1 0 0 0,-1-1-1 0 0,1 1 1 0 0,-1-1-1 0 0,1 0 1 0 0,-1 1 0 0 0,1-1-1 0 0,-1 0 1 0 0,1 0-1 0 0,-1 1 1 0 0,1-1-1 0 0,0 0 1 0 0,0 0 0 0 0,15 4 38 0 0,26 1 237 0 0,-1-2 1 0 0,62-2 0 0 0,-9-7-1636 0 0,-1-4-6038 0 0,-65 8-128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20:25.1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 16 16184 0 0,'0'-1'44'0'0,"0"1"0"0"0,0 0 1 0 0,0 0-1 0 0,0-1 1 0 0,-1 1-1 0 0,1 0 0 0 0,0-1 1 0 0,0 1-1 0 0,0 0 1 0 0,0 0-1 0 0,0-1 0 0 0,0 1 1 0 0,0 0-1 0 0,0-1 1 0 0,0 1-1 0 0,0 0 0 0 0,0 0 1 0 0,0-1-1 0 0,1 1 1 0 0,-1 0-1 0 0,0-1 0 0 0,0 1 1 0 0,0 0-1 0 0,0 0 1 0 0,0-1-1 0 0,1 1 0 0 0,-1 0 1 0 0,0 0-1 0 0,0-1 1 0 0,0 1-1 0 0,1 0 0 0 0,-1 0 1 0 0,0 0-1 0 0,0-1 1 0 0,0 1-1 0 0,1 0 0 0 0,-1 0 1 0 0,0 0-1 0 0,1 0 1 0 0,-1 0-1 0 0,0 0 0 0 0,0-1 1 0 0,1 1-1 0 0,-1 0 1 0 0,0 0-1 0 0,1 0 0 0 0,-1 0 1 0 0,0 0-1 0 0,0 0 1 0 0,1 0-1 0 0,-1 0 0 0 0,0 0 1 0 0,1 1-1 0 0,21-2 638 0 0,-18 1-466 0 0,44-2 1245 0 0,-36 1-1274 0 0,0 0 0 0 0,0 0 0 0 0,0 1 0 0 0,0 1 0 0 0,23 4 0 0 0,-19-1-68 0 0,30 2-1 0 0,-11-1 2312 0 0,-33-3-2418 0 0,-1 0 0 0 0,0 0 0 0 0,1 0 0 0 0,-1 0 0 0 0,0 0 1 0 0,0 0-1 0 0,0 0 0 0 0,0 0 0 0 0,0 1 0 0 0,0 3 0 0 0,-1-6-11 0 0,4 18 10 0 0,-1 0 0 0 0,-1 0-1 0 0,-1 0 1 0 0,-1 1 0 0 0,-3 33-1 0 0,-4 120-10 0 0,8-34 0 0 0,-3 153 0 0 0,-11-145 64 0 0,6-87 6 0 0,-20 79-1 0 0,26-134-41 0 0,0-1 1 0 0,0 0-1 0 0,0 1 1 0 0,-1-1-1 0 0,1 0 1 0 0,-1 1-1 0 0,0-1 1 0 0,0 0-1 0 0,0 0 0 0 0,-1-1 1 0 0,1 1-1 0 0,-1 0 1 0 0,1-1-1 0 0,-1 0 1 0 0,0 1-1 0 0,0-1 1 0 0,0 0-1 0 0,0 0 0 0 0,0-1 1 0 0,-1 1-1 0 0,1-1 1 0 0,0 0-1 0 0,-1 1 1 0 0,1-1-1 0 0,-5 0 1 0 0,-9 2 120 0 0,1-1 0 0 0,0-1 0 0 0,-1-1 0 0 0,-19-1 0 0 0,32 1-149 0 0,-104-11-308 0 0,60 4-1721 0 0,-3 1-6705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20:08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376 1 6448 0 0,'-1'2'4684'0'0,"-6"16"-710"0"0,-6 12-2395 0 0,-5 13-1383 0 0,4-13-159 0 0,0 0 1 0 0,-2-1 0 0 0,-19 27-1 0 0,8-22-9 0 0,-53 54-1 0 0,54-62 60 0 0,1 1 0 0 0,1 2 0 0 0,-19 30 0 0 0,32-42 220 0 0,-9 17 669 0 0,20-34-936 0 0,-1 1 1 0 0,1-1 0 0 0,0 1 0 0 0,0-1-1 0 0,0 1 1 0 0,0-1 0 0 0,-1 1 0 0 0,1 0-1 0 0,0-1 1 0 0,0 1 0 0 0,0-1-1 0 0,0 1 1 0 0,1-1 0 0 0,-1 1 0 0 0,0 0-1 0 0,0-1 1 0 0,0 1 0 0 0,0-1-1 0 0,0 1 1 0 0,1-1 0 0 0,-1 1 0 0 0,0-1-1 0 0,0 1 1 0 0,1-1 0 0 0,0 1-1 0 0,0 0 53 0 0,0 0-1 0 0,0 0 0 0 0,0 0 1 0 0,1 0-1 0 0,-1 0 0 0 0,0 0 0 0 0,1-1 1 0 0,-1 1-1 0 0,3 0 0 0 0,2 1 115 0 0,-1 0-1 0 0,1-1 0 0 0,12 1 0 0 0,87-3 878 0 0,-42 0-797 0 0,-30-1-174 0 0,44-7 0 0 0,-53 5-127 0 0,0 1 0 0 0,0 1 0 0 0,43 2 1 0 0,-49 1-285 0 0,9 2-299 0 0,-25-3 221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20:08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 1 3224 0 0,'0'0'143'0'0,"-4"7"421"0"0,-16 40 8226 0 0,-3 28-4724 0 0,11-29-3278 0 0,-37 155 1597 0 0,29-109-1711 0 0,17-78-758 0 0,-1 3-327 0 0,0 0 0 0 0,-2 32 0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20:29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11 884 8752 0 0,'0'0'398'0'0,"-1"0"-365"0"0,0-1-1 0 0,1 1 1 0 0,-1 0 0 0 0,1 0-1 0 0,-1 0 1 0 0,0 0-1 0 0,1-1 1 0 0,-1 1-1 0 0,1 0 1 0 0,-1-1-1 0 0,1 1 1 0 0,-1 0 0 0 0,1-1-1 0 0,-1 1 1 0 0,1-1-1 0 0,-1 0 1 0 0,1 0 39 0 0,1-1 1 0 0,-1 1 0 0 0,1-1-1 0 0,-1 1 1 0 0,1-1 0 0 0,0 1-1 0 0,0-1 1 0 0,0 1 0 0 0,0 0-1 0 0,0-1 1 0 0,0 1 0 0 0,0 0-1 0 0,0 0 1 0 0,0 0 0 0 0,3-2-1 0 0,1-2 656 0 0,8-8 1177 0 0,1 1-1 0 0,18-13 0 0 0,34-19 206 0 0,-43 30-1848 0 0,115-71 895 0 0,230-103 0 0 0,57 30-35 0 0,12 32-166 0 0,-72 32-2726 0 0,3 13-3465 0 0,-316 72-2103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20:30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243 0 6912 0 0,'0'2'2362'0'0,"0"0"-2008"0"0,0 0 0 0 0,-1 0-1 0 0,1-1 1 0 0,-1 1 0 0 0,0 0-1 0 0,1 0 1 0 0,-1 0 0 0 0,0 0-1 0 0,0-1 1 0 0,0 1 0 0 0,-1-1-1 0 0,-1 3 1 0 0,-21 21 1627 0 0,12-12-1553 0 0,7-7-277 0 0,-89 104 929 0 0,75-84-788 0 0,1 0 0 0 0,-23 44-1 0 0,38-64-153 0 0,0 1-1 0 0,1 0 0 0 0,-1 0 0 0 0,1 1 0 0 0,1-1 0 0 0,-1 0 0 0 0,1 1 0 0 0,1-1 0 0 0,-1 1 1 0 0,1-1-1 0 0,2 15 0 0 0,-1-18-83 0 0,-1-1 0 0 0,1 1-1 0 0,0 0 1 0 0,0-1 0 0 0,1 0 0 0 0,-1 1 0 0 0,1-1 0 0 0,-1 0 0 0 0,1 1 0 0 0,0-1 0 0 0,0 0 0 0 0,1 0 0 0 0,-1-1 0 0 0,1 1 0 0 0,-1 0 0 0 0,1-1-1 0 0,0 0 1 0 0,0 1 0 0 0,0-1 0 0 0,0 0 0 0 0,0-1 0 0 0,0 1 0 0 0,1 0 0 0 0,-1-1 0 0 0,1 0 0 0 0,4 1 0 0 0,15 2 291 0 0,0-1-1 0 0,1-2 1 0 0,-1-1 0 0 0,1 0 0 0 0,32-6 0 0 0,-40 5-297 0 0,139-20 248 0 0,-60 8-199 0 0,-33 4-1639 0 0,0-1-3516 0 0,0-2-2405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20:31.1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341 260 2304 0 0,'2'-7'59'0'0,"0"-1"0"0"0,-1 0 0 0 0,1 1 0 0 0,-1-12 1 0 0,-2-2 3008 0 0,-4-31 1 0 0,3 34-836 0 0,1 11-1777 0 0,0 1 0 0 0,-1-1-1 0 0,1 1 1 0 0,-2 0-1 0 0,1 0 1 0 0,-1 0 0 0 0,1 0-1 0 0,-2 0 1 0 0,1 0-1 0 0,-1 1 1 0 0,0-1 0 0 0,0 1-1 0 0,0 0 1 0 0,-6-5 0 0 0,7 8-319 0 0,0-1 0 0 0,0 0 0 0 0,0 1 0 0 0,-1 0 0 0 0,1 0 0 0 0,-1 0 0 0 0,1 0 0 0 0,-1 0 1 0 0,0 1-1 0 0,0 0 0 0 0,0-1 0 0 0,0 2 0 0 0,0-1 0 0 0,0 0 0 0 0,0 1 0 0 0,0-1 1 0 0,0 1-1 0 0,0 1 0 0 0,0-1 0 0 0,0 0 0 0 0,0 1 0 0 0,0 0 0 0 0,-7 2 0 0 0,5 0-41 0 0,0 0-1 0 0,-1 0 1 0 0,1 1-1 0 0,1-1 1 0 0,-1 2-1 0 0,0-1 1 0 0,1 1-1 0 0,0-1 1 0 0,-6 9-1 0 0,-4 5 147 0 0,-17 28 0 0 0,25-35-207 0 0,-4 7-10 0 0,1-1 1 0 0,0 2 0 0 0,2 0 0 0 0,0 0-1 0 0,1 0 1 0 0,1 1 0 0 0,0 0 0 0 0,2 0-1 0 0,0 1 1 0 0,2-1 0 0 0,0 1 0 0 0,1-1-1 0 0,1 1 1 0 0,1 0 0 0 0,4 22 0 0 0,-4-37-16 0 0,1 0-1 0 0,0-1 1 0 0,0 1 0 0 0,0-1 0 0 0,0 1 0 0 0,1-1 0 0 0,0 0 0 0 0,0 0 0 0 0,0 0 0 0 0,1-1 0 0 0,-1 1-1 0 0,1-1 1 0 0,7 7 0 0 0,-9-10-5 0 0,1 0 0 0 0,-1 0-1 0 0,0 0 1 0 0,0-1 0 0 0,1 1 0 0 0,-1 0-1 0 0,1-1 1 0 0,-1 0 0 0 0,0 1-1 0 0,1-1 1 0 0,-1 0 0 0 0,1 0-1 0 0,-1 0 1 0 0,1-1 0 0 0,-1 1 0 0 0,0-1-1 0 0,1 1 1 0 0,-1-1 0 0 0,0 0-1 0 0,1 0 1 0 0,-1 0 0 0 0,0 0-1 0 0,3-2 1 0 0,5-3 23 0 0,0 0 0 0 0,-1 0 0 0 0,15-14-1 0 0,14-13 44 0 0,-18 16-39 0 0,0 0-1 0 0,-1-1 0 0 0,-1-1 1 0 0,24-33-1 0 0,-33 38 6 0 0,0 0 0 0 0,0-1-1 0 0,6-18 1 0 0,-14 31 35 0 0,-2 4 31 0 0,-2 9 42 0 0,-1 0 0 0 0,2 0 0 0 0,0 1 0 0 0,0-1 0 0 0,1 1 0 0 0,0 21 0 0 0,1-25-141 0 0,1 1 0 0 0,0-1-1 0 0,0 0 1 0 0,1 1 0 0 0,0-1 0 0 0,1 0 0 0 0,0 0-1 0 0,0 0 1 0 0,0-1 0 0 0,6 10 0 0 0,-6-13-91 0 0,0 1 1 0 0,1-1-1 0 0,-1 1 0 0 0,1-1 1 0 0,7 6-1 0 0,14 4-6518 0 0,-7-7-1052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20:31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368 0 12032 0 0,'0'0'1393'0'0,"-1"1"-801"0"0,-68 23 2484 0 0,34-13-2600 0 0,-66 33 1 0 0,28-10-468 0 0,42-20-4 0 0,19-7-85 0 0,-28 9 1 0 0,39-16 3 0 0,0 2-58 0 0,-1 5 110 0 0,1-7 23 0 0,1 1-1 0 0,0-1 1 0 0,0 1-1 0 0,0-1 0 0 0,-1 1 1 0 0,1-1-1 0 0,0 1 0 0 0,0-1 1 0 0,0 1-1 0 0,0 0 0 0 0,0-1 1 0 0,0 1-1 0 0,0-1 1 0 0,0 1-1 0 0,0-1 0 0 0,1 1 1 0 0,-1-1-1 0 0,0 1 0 0 0,0-1 1 0 0,0 1-1 0 0,0-1 0 0 0,1 1 1 0 0,-1-1-1 0 0,0 1 1 0 0,1-1-1 0 0,-1 1 0 0 0,1-1 1 0 0,0 2 8 0 0,9 27 314 0 0,-2 1 1 0 0,0 0-1 0 0,-2 0 0 0 0,2 34 1 0 0,-7-61-319 0 0,4 64 545 0 0,-2 71-1 0 0,-4-95-466 0 0,1-4 48 0 0,-1 1 174 0 0,6 44 0 0 0,-4-73-159 0 0,0 1 0 0 0,2-1 0 0 0,-1-1 0 0 0,1 1 1 0 0,1 0-1 0 0,0-1 0 0 0,0 1 0 0 0,11 16 0 0 0,-13-24-79 0 0,1 1-1 0 0,0-1 1 0 0,-1 1 0 0 0,2-1-1 0 0,-1 0 1 0 0,0 0-1 0 0,0 0 1 0 0,1-1 0 0 0,-1 1-1 0 0,1-1 1 0 0,0 0-1 0 0,0 0 1 0 0,0 0 0 0 0,0 0-1 0 0,0-1 1 0 0,0 0-1 0 0,1 0 1 0 0,-1 0-1 0 0,0 0 1 0 0,1 0 0 0 0,3-1-1 0 0,2 0-205 0 0,-1 0 0 0 0,1-1 0 0 0,11-2-1 0 0,29-9-4884 0 0,-35 8 2274 0 0,1-1-3941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20:32.2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1 5064 0 0,'-20'25'-44'0'0,"14"-14"1554"0"0,1-1-1 0 0,-7 18 0 0 0,4-3 2188 0 0,-7 33 0 0 0,15-53-3423 0 0,-1 0 0 0 0,1 0 0 0 0,-1 0 0 0 0,2 1 0 0 0,-1-1 0 0 0,0 0 0 0 0,1 0-1 0 0,0 0 1 0 0,0 0 0 0 0,4 10 0 0 0,-4-13-200 0 0,0 1 0 0 0,0-1 1 0 0,0 0-1 0 0,0 1 0 0 0,1-1 0 0 0,-1 0 0 0 0,1 0 0 0 0,0 0 0 0 0,-1 0 0 0 0,1 0 0 0 0,0 0 1 0 0,0 0-1 0 0,0-1 0 0 0,0 1 0 0 0,1-1 0 0 0,-1 1 0 0 0,0-1 0 0 0,1 0 0 0 0,-1 0 1 0 0,1 0-1 0 0,-1 0 0 0 0,1 0 0 0 0,2 0 0 0 0,0-1-43 0 0,0 0 1 0 0,0 0-1 0 0,0 0 0 0 0,0 0 1 0 0,0-1-1 0 0,0 0 0 0 0,0 0 1 0 0,0-1-1 0 0,0 1 0 0 0,8-5 1 0 0,3-2-35 0 0,25-17 1 0 0,-30 17 39 0 0,-5 4-22 0 0,0-1-1 0 0,0 1 0 0 0,0-1 0 0 0,-1-1 0 0 0,0 1 1 0 0,0-1-1 0 0,-1 0 0 0 0,1 0 0 0 0,5-12 0 0 0,-8 14-6 0 0,0 1-1 0 0,-1 0 0 0 0,0 0 0 0 0,0-1 0 0 0,0 1 1 0 0,0 0-1 0 0,0-1 0 0 0,-1 1 0 0 0,1-1 0 0 0,-1 1 1 0 0,0-1-1 0 0,0 1 0 0 0,0-1 0 0 0,-1 1 0 0 0,1-1 0 0 0,-1 1 1 0 0,0-1-1 0 0,0 1 0 0 0,0 0 0 0 0,0-1 0 0 0,-1 1 1 0 0,1 0-1 0 0,-3-4 0 0 0,1 4-2 0 0,0 1 0 0 0,1-1-1 0 0,-1 0 1 0 0,0 1 0 0 0,0 0 0 0 0,0 0 0 0 0,-1 0 0 0 0,1 0-1 0 0,0 1 1 0 0,-1-1 0 0 0,1 1 0 0 0,-1 0 0 0 0,1 0 0 0 0,-1 0-1 0 0,0 0 1 0 0,-5 0 0 0 0,4 0-55 0 0,-1 1 1 0 0,0 0-1 0 0,1 0 0 0 0,-1 0 0 0 0,1 0 1 0 0,-1 1-1 0 0,0 0 0 0 0,1 1 0 0 0,-1-1 0 0 0,-6 3 1 0 0,-15 12-1677 0 0,13-7 714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48:25.7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992 0 4144 0 0,'0'0'191'0'0,"0"2"-11"0"0,0 4 924 0 0,-1-1 1 0 0,0 1-1 0 0,1-1 1 0 0,-1 0-1 0 0,-4 11 1 0 0,2-8-274 0 0,-1-1 0 0 0,1 1 0 0 0,-7 8 0 0 0,-6 6-59 0 0,-28 30 0 0 0,2-3 453 0 0,-8 15-202 0 0,-65 65 0 0 0,-41 11-855 0 0,-7 7 29 0 0,-98 125 134 0 0,190-197-1839 0 0,26-27-5137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20:32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0 10624 0 0,'0'0'2732'0'0,"2"0"-1863"0"0,15 1-219 0 0,-1 1 0 0 0,0 1 1 0 0,30 8-1 0 0,-21-4-607 0 0,-22-6 10 0 0,4 5-28 0 0,0 0 35 0 0,7-2 9 0 0,-8 3 13 0 0,-2-2-5 0 0,-2-2 11 0 0,-1 0-1 0 0,1-1 0 0 0,-1 1 1 0 0,0 0-1 0 0,0 0 0 0 0,0 0 0 0 0,0 0 1 0 0,0 0-1 0 0,0 0 0 0 0,-1 0 1 0 0,0 6-1 0 0,-2 38 393 0 0,-1-13-189 0 0,6 458 637 0 0,-8-406-548 0 0,-1-2 467 0 0,7-65-425 0 0,-2 0 1 0 0,-1 0 0 0 0,0 0-1 0 0,-1 0 1 0 0,-1-1 0 0 0,-12 35-1 0 0,15-51-378 0 0,0-1 0 0 0,1 1-1 0 0,-1 0 1 0 0,0-1-1 0 0,0 1 1 0 0,0-1 0 0 0,-1 0-1 0 0,1 1 1 0 0,0-1 0 0 0,0 0-1 0 0,-1 0 1 0 0,1 0-1 0 0,0 0 1 0 0,-1 0 0 0 0,0 0-1 0 0,1 0 1 0 0,-3 1-1 0 0,1-1 3 0 0,0-1 0 0 0,0 1 0 0 0,0 0 0 0 0,0-1 0 0 0,0 0 0 0 0,0 0 0 0 0,-1 0 0 0 0,1 0 0 0 0,-4-1-1 0 0,-3-1-5 0 0,0-1 0 0 0,1 0 0 0 0,-1 0 0 0 0,1-1 0 0 0,-14-8 0 0 0,9 4-308 0 0,-67-39-2376 0 0,47 20-5583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20:33.7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333 4 5984 0 0,'-2'0'6719'0'0,"-11"-3"-3578"0"0,6 2-2630 0 0,-1 1 0 0 0,0 0 1 0 0,0 1-1 0 0,0-1 0 0 0,0 1 1 0 0,0 1-1 0 0,-10 2 0 0 0,-53 24-51 0 0,27-10-287 0 0,25-11-173 0 0,0 1 0 0 0,1 1 0 0 0,-33 22 0 0 0,49-30-3 0 0,1-1 0 0 0,0 0 1 0 0,1 0 0 0 0,-1 1 0 0 0,1-1-1 0 0,-1 0 1 0 0,1 1 0 0 0,-1-1 0 0 0,1 1-1 0 0,-1-1 1 0 0,1 1 0 0 0,-1-1 0 0 0,1 0-1 0 0,-1 1 1 0 0,1 0 0 0 0,0-1 0 0 0,-1 1-1 0 0,1-1 1 0 0,0 1 0 0 0,-1-1 0 0 0,1 1-1 0 0,0 0 1 0 0,0-1 0 0 0,0 1 0 0 0,-1 1-1 0 0,0-1-8 0 0,0 12-120 0 0,-3 63 116 0 0,1-49 16 0 0,2 49-1 0 0,4-36-34 0 0,5 101 4 0 0,-8-130 31 0 0,0 0 3 0 0,0 0 0 0 0,3 21-1 0 0,5 0 273 0 0,2-2 370 0 0,-13-13-568 0 0,5 5 9 0 0,-1-18-72 0 0,-1 0 0 0 0,1-1 0 0 0,-1 1 0 0 0,0 0 0 0 0,0 0 0 0 0,-1 7 0 0 0,0-1 68 0 0,1-1-1 0 0,0 1 0 0 0,0 0 0 0 0,1 0 0 0 0,3 14 1 0 0,-3-18-30 0 0,0-1 0 0 0,1 0 0 0 0,-1 0 0 0 0,1 0 1 0 0,0 0-1 0 0,1 0 0 0 0,-1 0 0 0 0,1-1 0 0 0,0 1 1 0 0,0-1-1 0 0,0 0 0 0 0,1 0 0 0 0,0 0 0 0 0,-1 0 1 0 0,1-1-1 0 0,1 1 0 0 0,-1-1 0 0 0,0 0 0 0 0,1 0 1 0 0,-1-1-1 0 0,1 1 0 0 0,0-1 0 0 0,0 0 0 0 0,0 0 1 0 0,0-1-1 0 0,1 0 0 0 0,-1 1 0 0 0,10-1 0 0 0,16 0-186 0 0,0-1-1 0 0,0-2 1 0 0,53-10-1 0 0,-25 4-1778 0 0,-25 2 638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20:34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0 5984 0 0,'-1'2'11674'0'0,"-27"41"-9340"0"0,-18 23-1784 0 0,-20 3-402 0 0,7-9-73 0 0,38-28-61 0 0,17-27-3 0 0,4-2 58 0 0,0-3-64 0 0,0 1 0 0 0,-1-1-1 0 0,1 0 1 0 0,0 1 0 0 0,0-1-1 0 0,0 1 1 0 0,0-1 0 0 0,0 1-1 0 0,0-1 1 0 0,0 1 0 0 0,1-1-1 0 0,-1 1 1 0 0,0-1 0 0 0,0 1-1 0 0,0-1 1 0 0,0 1 0 0 0,1-1-1 0 0,-1 1 1 0 0,0-1 0 0 0,0 0-1 0 0,1 1 1 0 0,-1-1 0 0 0,0 1-1 0 0,1-1 1 0 0,-1 0 0 0 0,0 1 0 0 0,1-1-1 0 0,0 1 1 0 0,1 0 22 0 0,-1 1-2 0 0,1 0 0 0 0,0 1 0 0 0,0-1 0 0 0,1 0 0 0 0,-1 0 0 0 0,0 0-1 0 0,0-1 1 0 0,1 1 0 0 0,0-1 0 0 0,-1 1 0 0 0,1-1 0 0 0,0 0 0 0 0,4 1 0 0 0,4 2 99 0 0,1-2 0 0 0,13 2 1 0 0,1 0 50 0 0,5 0-82 0 0,0-1-1 0 0,38-1 1 0 0,-4 4-473 0 0,-64-6 194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20:34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43 7712 0 0,'14'-42'9239'0'0,"-16"66"-8492"0"0,-1-1-1 0 0,-1 1 1 0 0,-13 44-1 0 0,6-26-353 0 0,2-13-214 0 0,3-7 13 0 0,-4 28 0 0 0,0-5-96 0 0,6-33-70 0 0,1 1-1 0 0,-2 15 1 0 0,-5 28-625 0 0,10-46 219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20:35.2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29 7368 0 0,'0'0'568'0'0,"8"-4"-352"0"0,-3 0 429 0 0,2 1 0 0 0,-1 0 0 0 0,0 0 0 0 0,0 1 0 0 0,1 0 0 0 0,-1 0 0 0 0,1 0 0 0 0,0 1 0 0 0,0 0 0 0 0,-1 0 0 0 0,1 1 1 0 0,0 0-1 0 0,10 1 0 0 0,10 1 188 0 0,52 13 0 0 0,-70-13-761 0 0,1 0 0 0 0,-1 1 0 0 0,0 0 1 0 0,0 1-1 0 0,-1-1 0 0 0,17 11 0 0 0,-15-5 13 0 0,-9-8 311 0 0,-18 21-178 0 0,16-21-213 0 0,-1 0-1 0 0,1 0 1 0 0,0 1 0 0 0,-1-1 0 0 0,1 1 0 0 0,0-1 0 0 0,0 1 0 0 0,0 0-1 0 0,0-1 1 0 0,1 1 0 0 0,-1 0 0 0 0,0 0 0 0 0,1-1 0 0 0,-1 1 0 0 0,1 0 0 0 0,-1 2-1 0 0,-1 6-4 0 0,-2 2 16 0 0,1 1-1 0 0,1-1 1 0 0,0 1 0 0 0,1-1-1 0 0,0 1 1 0 0,1 20-1 0 0,0-21 4 0 0,-5 100 96 0 0,-1-1 5 0 0,0 14 136 0 0,-1 1 295 0 0,6-65 208 0 0,-16 103 0 0 0,16-155-624 0 0,-1 1 0 0 0,-1-1 0 0 0,0 0 0 0 0,0 0 0 0 0,0 0 0 0 0,-1 0 0 0 0,-7 10 0 0 0,8-14-49 0 0,0 0 1 0 0,-1-1-1 0 0,0 1 1 0 0,0-1-1 0 0,0 0 1 0 0,0 0-1 0 0,-1 0 1 0 0,0-1-1 0 0,1 1 1 0 0,-1-1-1 0 0,0-1 1 0 0,-1 1-1 0 0,-6 2 1 0 0,-1 0-7 0 0,0-1 0 0 0,-1 0 1 0 0,1-1-1 0 0,-1 0 0 0 0,-27 0 0 0 0,12-3-68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20:36.6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15264 0 0,'0'0'1378'0'0,"0"8"446"0"0,1-7-1701 0 0,0 1 1 0 0,0 0-1 0 0,0-1 0 0 0,0 1 0 0 0,0 0 1 0 0,0-1-1 0 0,1 0 0 0 0,-1 1 1 0 0,1-1-1 0 0,-1 0 0 0 0,1 0 0 0 0,-1 1 1 0 0,1-1-1 0 0,-1 0 0 0 0,1-1 0 0 0,0 1 1 0 0,0 0-1 0 0,-1 0 0 0 0,1-1 1 0 0,0 1-1 0 0,0-1 0 0 0,0 0 0 0 0,3 1 1 0 0,7 1 150 0 0,1-1 0 0 0,18-1 0 0 0,-22 0-140 0 0,64 3 348 0 0,-40 0-287 0 0,39-3 0 0 0,-17-6-451 0 0,-45 3 264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20:37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233 81 10944 0 0,'-3'-6'178'0'0,"1"0"0"0"0,0 0 0 0 0,0-1 0 0 0,-2-6 0 0 0,-2-10 116 0 0,3 4 5733 0 0,-2 26-3852 0 0,2-1-1955 0 0,1 0-1 0 0,0 1 1 0 0,1-1 0 0 0,-1 0 0 0 0,0 13-1 0 0,-1 4 156 0 0,0-10-235 0 0,-21 120 954 0 0,22-111-963 0 0,0 0 0 0 0,2 0 0 0 0,0 1-1 0 0,4 22 1 0 0,-3-36-106 0 0,1 0 1 0 0,0 0-1 0 0,0 0 0 0 0,1 0 0 0 0,0-1 0 0 0,6 12 1 0 0,-9-18-30 0 0,2 0 0 0 0,-1 0 0 0 0,0 0-1 0 0,0-1 1 0 0,1 1 0 0 0,-1 0 0 0 0,1-1 0 0 0,-1 1 0 0 0,1-1 0 0 0,0 1 0 0 0,-1-1 0 0 0,1 0 0 0 0,0 0 0 0 0,0 0 0 0 0,0 0 0 0 0,0 0 0 0 0,0 0 0 0 0,0-1 0 0 0,0 1 0 0 0,0 0 0 0 0,1-1 0 0 0,-1 0 0 0 0,0 0 0 0 0,0 1 0 0 0,0-1 0 0 0,1 0 0 0 0,-1-1 0 0 0,0 1 0 0 0,0 0 0 0 0,0-1 0 0 0,4-1 0 0 0,7-1-166 0 0,0-1-1 0 0,-1-1 1 0 0,0 0 0 0 0,0-1-1 0 0,0 0 1 0 0,0-1 0 0 0,-1 0-1 0 0,0-1 1 0 0,18-17-1 0 0,-8 5-603 0 0,27-34-1 0 0,-24 31 388 0 0,-23 25 376 0 0,-1-1-1 0 0,1 1 1 0 0,0-1-1 0 0,-1 1 1 0 0,1 0-1 0 0,-1 0 1 0 0,0-1-1 0 0,1 4 0 0 0,-2 26 52 0 0,0-20 59 0 0,0 0 0 0 0,3 23-1 0 0,-1-29-45 0 0,0 0-1 0 0,0 0 1 0 0,0-1-1 0 0,0 1 1 0 0,1 0-1 0 0,4 8 0 0 0,-6-12-38 0 0,1 0 0 0 0,0-1 0 0 0,-1 1 0 0 0,1 0 0 0 0,0 0 0 0 0,0 0 0 0 0,0 0 0 0 0,0-1 0 0 0,0 1 0 0 0,0 0 0 0 0,0-1 0 0 0,0 1 0 0 0,0-1 0 0 0,0 1 0 0 0,0-1 0 0 0,0 0 0 0 0,0 1 0 0 0,0-1 0 0 0,0 0 0 0 0,0 0 0 0 0,1 0 0 0 0,-1 0 0 0 0,0 0 0 0 0,0 0 0 0 0,0 0 0 0 0,0 0 0 0 0,1 0 0 0 0,-1 0 0 0 0,0-1 0 0 0,0 1-1 0 0,0-1 1 0 0,0 1 0 0 0,0 0 0 0 0,1-2 0 0 0,4-2 56 0 0,0 0 0 0 0,-1 0 0 0 0,1-1 0 0 0,-1 1 0 0 0,-1-2-1 0 0,1 1 1 0 0,7-11 0 0 0,-6 9-19 0 0,0 0-47 0 0,-1 0 1 0 0,0-1-1 0 0,0 1 1 0 0,6-15-1 0 0,10-21-5 0 0,-15 31 20 0 0,0 1 0 0 0,-1 0 0 0 0,0-1 0 0 0,-1 0-1 0 0,3-17 1 0 0,7-32 125 0 0,-15 60-144 0 0,-2 5 0 0 0,-3 5 0 0 0,-1 11 0 0 0,0-1 0 0 0,2 2 0 0 0,-5 25 0 0 0,1-3 0 0 0,-56 281 158 0 0,-9 34 31 0 0,20-173 855 0 0,46-164-827 0 0,0-2-1 0 0,-2 1 1 0 0,0-1-1 0 0,-1 0 1 0 0,-1-1-1 0 0,-27 31 1 0 0,31-41-141 0 0,0 0 0 0 0,0-1 0 0 0,-1-1-1 0 0,0 1 1 0 0,0-1 0 0 0,-1-1 0 0 0,1 1 0 0 0,-16 5 0 0 0,19-9-91 0 0,0 0 1 0 0,0-1 0 0 0,0 1 0 0 0,0-1-1 0 0,0 0 1 0 0,0-1 0 0 0,0 1-1 0 0,0-1 1 0 0,0 0 0 0 0,0-1 0 0 0,0 0-1 0 0,0 0 1 0 0,0 0 0 0 0,0 0-1 0 0,0-1 1 0 0,-9-4 0 0 0,7 1 11 0 0,0 0 0 0 0,0 0 1 0 0,1-1-1 0 0,-1 0 0 0 0,1 0 0 0 0,1-1 0 0 0,-1 0 1 0 0,1 0-1 0 0,1 0 0 0 0,-1-1 0 0 0,-4-9 1 0 0,1 1-128 0 0,1-1 0 0 0,0 0 0 0 0,1 0 0 0 0,-7-29 0 0 0,11 31-173 0 0,1-1 0 0 0,0 0 0 0 0,1 1-1 0 0,0-1 1 0 0,2 0 0 0 0,1-17 0 0 0,7-12-1247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20:37.7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 0 5528 0 0,'-1'24'1737'0'0,"-1"-1"1"0"0,-8 34-1 0 0,1-10 1208 0 0,-34 135 587 0 0,11-56-2086 0 0,-10 46-876 0 0,49-187-6851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20:38.1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14 125 10800 0 0,'3'-11'590'0'0,"0"1"0"0"0,1 0 0 0 0,0 0 0 0 0,1 0 0 0 0,0 0 1 0 0,1 1-1 0 0,12-17 0 0 0,-15 23-181 0 0,0 0-1 0 0,0 0 1 0 0,0 1 0 0 0,0-1 0 0 0,0 1 0 0 0,1 0-1 0 0,-1 0 1 0 0,1 0 0 0 0,-1 1 0 0 0,7-3 0 0 0,-8 3-326 0 0,-1 1 1 0 0,1 0 0 0 0,0 0 0 0 0,0-1 0 0 0,0 1 0 0 0,-1 0 0 0 0,1 0-1 0 0,0 1 1 0 0,0-1 0 0 0,-1 0 0 0 0,1 0 0 0 0,0 1 0 0 0,0-1 0 0 0,-1 1-1 0 0,1 0 1 0 0,-1 0 0 0 0,1-1 0 0 0,0 1 0 0 0,-1 0 0 0 0,1 0 0 0 0,-1 0 0 0 0,0 0-1 0 0,1 1 1 0 0,-1-1 0 0 0,2 3 0 0 0,21 24 504 0 0,-22-27-558 0 0,-1 1 0 0 0,1 0 0 0 0,-1 0 0 0 0,0 0 1 0 0,0 0-1 0 0,0 0 0 0 0,0 0 0 0 0,0 0 0 0 0,-1 0 0 0 0,1 1 0 0 0,0-1 1 0 0,-1 0-1 0 0,0 0 0 0 0,1 1 0 0 0,-1-1 0 0 0,0 0 0 0 0,0 0 0 0 0,-1 1 0 0 0,1 1 1 0 0,-1 4 43 0 0,0-1 0 0 0,-1 1 0 0 0,0-1 0 0 0,-4 11 0 0 0,2-9-99 0 0,-1 0 0 0 0,0 0 0 0 0,0 0 0 0 0,-1-1 0 0 0,0 1 0 0 0,0-2 0 0 0,-1 1 0 0 0,0-1 0 0 0,-1 0 0 0 0,1 0 0 0 0,-1-1-1 0 0,-1 0 1 0 0,1 0 0 0 0,-11 4 0 0 0,6-2-225 0 0,6-3-440 0 0,0-2 1 0 0,1 1 0 0 0,-9 3-1 0 0,0-3-822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20:38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2 225 11144 0 0,'4'1'121'0'0,"0"1"0"0"0,0-1 0 0 0,1 0 0 0 0,-1 0 0 0 0,1-1 1 0 0,-1 1-1 0 0,1-1 0 0 0,-1 0 0 0 0,1 0 0 0 0,-1-1 0 0 0,9-1 1 0 0,-1-1 792 0 0,0 0 1 0 0,0-1 0 0 0,12-6 0 0 0,69-40 3585 0 0,-89 48-4431 0 0,1-1 0 0 0,-1 0 0 0 0,1 0 0 0 0,-1 0 0 0 0,0-1 0 0 0,0 1 0 0 0,0-1 0 0 0,-1 0 0 0 0,0 0 1 0 0,1-1-1 0 0,-1 1 0 0 0,-1 0 0 0 0,1-1 0 0 0,-1 0 0 0 0,3-5 0 0 0,-5 7-52 0 0,1 0 1 0 0,-1 0-1 0 0,0 0 0 0 0,0 0 0 0 0,0 0 1 0 0,0 0-1 0 0,0 0 0 0 0,-1 1 1 0 0,1-1-1 0 0,-1 0 0 0 0,0 0 0 0 0,0 0 1 0 0,0 1-1 0 0,0-1 0 0 0,0 1 1 0 0,-1-1-1 0 0,1 1 0 0 0,-4-5 0 0 0,2 4 0 0 0,1 0-1 0 0,-1 0 1 0 0,0 0-1 0 0,0 0 1 0 0,0 1-1 0 0,0 0 1 0 0,-1-1-1 0 0,1 1 1 0 0,0 0-1 0 0,-1 0 1 0 0,0 1-1 0 0,-6-3 1 0 0,6 3-10 0 0,-1 1 1 0 0,0-1 0 0 0,1 1-1 0 0,-1 0 1 0 0,0 0 0 0 0,1 0 0 0 0,-1 1-1 0 0,0 0 1 0 0,1 0 0 0 0,-1 0-1 0 0,1 0 1 0 0,-1 1 0 0 0,1 0-1 0 0,0 0 1 0 0,-1 0 0 0 0,-6 5 0 0 0,-1 1-5 0 0,1 0 1 0 0,1 1 0 0 0,-1 0-1 0 0,-13 17 1 0 0,17-17 19 0 0,0-1 0 0 0,1 2 0 0 0,0-1 1 0 0,1 1-1 0 0,0-1 0 0 0,-7 20 0 0 0,9-21 77 0 0,0 1 1 0 0,1-1-1 0 0,1 1 0 0 0,-1-1 1 0 0,1 1-1 0 0,1-1 0 0 0,0 1 1 0 0,0 0-1 0 0,2 11 0 0 0,-1-17-39 0 0,0 1 0 0 0,0 0 0 0 0,1-1 0 0 0,-1 1 0 0 0,1-1 0 0 0,0 0 0 0 0,0 0 0 0 0,0 0 0 0 0,0 1 0 0 0,1-2 1 0 0,-1 1-1 0 0,1 0 0 0 0,0-1 0 0 0,0 1 0 0 0,0-1 0 0 0,0 0 0 0 0,0 0 0 0 0,0 0 0 0 0,1 0 0 0 0,-1 0 0 0 0,5 1 0 0 0,4 2 13 0 0,1-1 0 0 0,0-1 0 0 0,1 1 0 0 0,20 1 1 0 0,-14-3-1071 0 0,1-2 1 0 0,36-2 0 0 0,-19-2-7140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48:26.3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0 10736 0 0,'0'0'978'0'0,"0"2"-807"0"0,1 20-84 0 0,0-9 528 0 0,-3 25 0 0 0,-6 45 412 0 0,4 122 0 0 0,21 86-1096 0 0,-13-226 178 0 0,17 140-109 0 0,-10-103 0 0 0,46 366 125 0 0,-51-409-125 0 0,9 102-423 0 0,-14-102 161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20:42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1188 62 5528 0 0,'0'0'422'0'0,"-2"-6"122"0"0,1 4-56 0 0,1 0 0 0 0,0 1 0 0 0,-1-1-1 0 0,0 1 1 0 0,1-1 0 0 0,-1 1-1 0 0,0 0 1 0 0,1-1 0 0 0,-1 1 0 0 0,0 0-1 0 0,0-1 1 0 0,0 1 0 0 0,0 0-1 0 0,0 0 1 0 0,0 0 0 0 0,-2-1 0 0 0,0 0 57 0 0,1 0 1 0 0,-1 1 0 0 0,0 0-1 0 0,0-1 1 0 0,0 1 0 0 0,0 0-1 0 0,-5-1 1 0 0,-2 0 154 0 0,-1 1 0 0 0,0 0 0 0 0,-19 2 0 0 0,-197 18 1524 0 0,104-7-2016 0 0,46-8-170 0 0,-108-9 0 0 0,-179-28-506 0 0,334 28 198 0 0,-21-1-1488 0 0,27 4 746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20:43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422 0 12032 0 0,'0'0'1090'0'0,"-14"4"-746"0"0,5-1 279 0 0,0 0 0 0 0,0 0 0 0 0,0 0 0 0 0,0 1 0 0 0,-9 6 1 0 0,-8 4-232 0 0,-192 87 378 0 0,202-91-770 0 0,0 0 0 0 0,-19 16 0 0 0,32-23 27 0 0,-1-1-1 0 0,1 1 1 0 0,0 0-1 0 0,0 0 0 0 0,1 0 1 0 0,-1 1-1 0 0,1-1 0 0 0,-1 1 1 0 0,-1 4-1 0 0,3-7 15 0 0,1 1 0 0 0,-1-1-1 0 0,1 1 1 0 0,-1 0 0 0 0,1-1-1 0 0,0 1 1 0 0,0-1 0 0 0,0 1 0 0 0,0 0-1 0 0,0-1 1 0 0,0 1 0 0 0,0 0-1 0 0,0-1 1 0 0,1 1 0 0 0,-1 0-1 0 0,1-1 1 0 0,-1 1 0 0 0,1-1 0 0 0,-1 1-1 0 0,1-1 1 0 0,0 1 0 0 0,0-1-1 0 0,0 1 1 0 0,2 1 0 0 0,2 3 90 0 0,1 0 0 0 0,-1-1 0 0 0,1 0 0 0 0,1 0 0 0 0,-1-1 0 0 0,1 1 1 0 0,-1-1-1 0 0,10 3 0 0 0,10 4 46 0 0,27 7 1 0 0,-9-4-59 0 0,59 32-851 0 0,-69-28 264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20:44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1313 995 5064 0 0,'5'-12'7619'0'0,"-4"9"-6716"0"0,-2-1-412 0 0,0 1 0 0 0,-1-1 0 0 0,1 1 0 0 0,-1-1 0 0 0,0 1 0 0 0,0 0 0 0 0,0 0 0 0 0,0 0-1 0 0,-1 0 1 0 0,1 0 0 0 0,-1 0 0 0 0,0 1 0 0 0,-3-3 0 0 0,-8-6 376 0 0,-23-13 0 0 0,24 15-293 0 0,-27-15 228 0 0,-50-35 388 0 0,-99-111 227 0 0,122 106-1340 0 0,-70-59 181 0 0,103 95-143 0 0,-2 2 0 0 0,-46-27-1 0 0,-244-138 494 0 0,290 171-643 0 0,11 8-69 0 0,1-2 0 0 0,-36-26 1 0 0,36 21-110 0 0,-18-17-2973 0 0,31 26 1539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20:47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453 1 4608 0 0,'-8'0'4716'0'0,"2"0"-3378"0"0,-1 1 0 0 0,1-1-1 0 0,0 2 1 0 0,-11 2 0 0 0,-3 3-307 0 0,-23 12 0 0 0,7-3-368 0 0,-68 23-266 0 0,-20 8-231 0 0,65-22 484 0 0,58-24-619 0 0,0 0 0 0 0,-1 0-1 0 0,1 0 1 0 0,0-1 0 0 0,0 1-1 0 0,0 0 1 0 0,0 0-1 0 0,1 1 1 0 0,-1-1 0 0 0,0 0-1 0 0,0 0 1 0 0,1 0 0 0 0,-1 0-1 0 0,0 1 1 0 0,1-1-1 0 0,-1 0 1 0 0,1 0 0 0 0,0 1-1 0 0,-1-1 1 0 0,1 1 0 0 0,0-1-1 0 0,0 0 1 0 0,0 1 0 0 0,0-1-1 0 0,0 0 1 0 0,0 1-1 0 0,0-1 1 0 0,1 0 0 0 0,-1 1-1 0 0,0-1 1 0 0,1 0 0 0 0,-1 1-1 0 0,1-1 1 0 0,-1 0-1 0 0,1 0 1 0 0,1 2 0 0 0,1 3 53 0 0,0-1 0 0 0,1 0 0 0 0,0 0 0 0 0,0 0 0 0 0,1-1 0 0 0,-1 1 0 0 0,8 4 0 0 0,39 26 156 0 0,-24-18-175 0 0,-11-7-764 0 0,20 10-1 0 0,-5-7-6659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20:50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3326 243 13792 0 0,'0'-1'50'0'0,"1"1"0"0"0,0-1 0 0 0,-1 0 0 0 0,1 1 0 0 0,-1-1 0 0 0,1 0 0 0 0,-1 0 0 0 0,1 0 0 0 0,-1 0 0 0 0,0 1 0 0 0,1-1 0 0 0,-1 0 0 0 0,0 0 0 0 0,0 0 0 0 0,1 0 0 0 0,-1 0 0 0 0,0-1 0 0 0,-1 0-8 0 0,1 1 1 0 0,0 0-1 0 0,-1 0 1 0 0,1-1-1 0 0,-1 1 1 0 0,0 0 0 0 0,1 0-1 0 0,-1 0 1 0 0,0 0-1 0 0,0 0 1 0 0,0 0-1 0 0,0 0 1 0 0,-1-1 0 0 0,-7-7 199 0 0,-2 1 0 0 0,1 0 0 0 0,-1 0 0 0 0,0 1 0 0 0,0 1 0 0 0,-1 0 0 0 0,-24-9 1 0 0,-94-20 2212 0 0,114 32-2361 0 0,-433-65 1971 0 0,316 53-1787 0 0,-124-7 100 0 0,46 25-196 0 0,164-1-172 0 0,-407 38-10 0 0,-80 53 12 0 0,259-48 99 0 0,7-1-98 0 0,-113 22-2442 0 0,326-55-4917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20:50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367 0 11056 0 0,'0'0'1001'0'0,"-2"1"-822"0"0,-90 69 5512 0 0,-70 51-3203 0 0,148-108-2264 0 0,0 2-1 0 0,0-1 0 0 0,2 2 0 0 0,0 0 1 0 0,0 0-1 0 0,-8 19 0 0 0,14-26 30 0 0,5-7-186 0 0,0 0 0 0 0,0 0 1 0 0,0 1-1 0 0,1-1 0 0 0,-1 0 0 0 0,1 0 0 0 0,-1 0 0 0 0,1 1 0 0 0,0-1 0 0 0,0 0 0 0 0,0 0 0 0 0,0 1 0 0 0,0-1 0 0 0,1 0 0 0 0,-1 0 1 0 0,1 1-1 0 0,-1-1 0 0 0,1 0 0 0 0,0 0 0 0 0,0 0 0 0 0,0 0 0 0 0,0 0 0 0 0,0 0 0 0 0,0 0 0 0 0,0 0 0 0 0,1 0 0 0 0,-1-1 0 0 0,1 1 0 0 0,-1-1 1 0 0,1 1-1 0 0,0-1 0 0 0,0 1 0 0 0,0-1 0 0 0,-1 0 0 0 0,1 0 0 0 0,0 0 0 0 0,1 0 0 0 0,3 2 0 0 0,9 1 161 0 0,1-1-1 0 0,-1 0 1 0 0,1-1-1 0 0,0-1 0 0 0,22 0 1 0 0,7 0-131 0 0,192 2-3473 0 0,-179-3-4957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20:58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0 14224 0 0,'0'0'1290'0'0,"4"7"-1036"0"0,-1 1 146 0 0,0-1 0 0 0,-1 1 0 0 0,0-1 0 0 0,0 1 1 0 0,0 0-1 0 0,-1 0 0 0 0,0 0 0 0 0,-1 0 1 0 0,0 0-1 0 0,-2 14 0 0 0,-2 7 803 0 0,-12 45-1 0 0,11-56-1155 0 0,-1 7 130 0 0,3-11-172 0 0,0 1 0 0 0,-1-1 0 0 0,-1 0-1 0 0,-11 23 1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20:59.0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12696 0 0,'0'0'2074'0'0,"6"6"-491"0"0,-1 2-1182 0 0,0 1 0 0 0,-1-1 0 0 0,0 1-1 0 0,0-1 1 0 0,2 11 0 0 0,-2-10-408 0 0,4 8-1686 0 0,-3-7-1773 0 0,3 5-2366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20:59.4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5064 0 0,'1'2'389'0'0,"15"15"-455"0"0,-12-12 1226 0 0,0 0 0 0 0,0 0-1 0 0,-1 1 1 0 0,0-1 0 0 0,0 1-1 0 0,0 0 1 0 0,-1 0 0 0 0,3 7 0 0 0,-1 17 596 0 0,-5-16-1080 0 0,0 1-1 0 0,-1-1 1 0 0,-6 28 0 0 0,-19 41 985 0 0,21-67-1311 0 0,3-2 204 0 0,3-14-535 0 0,1 0 0 0 0,-1 0 0 0 0,0 0 1 0 0,0 0-1 0 0,0 0 0 0 0,0 0 0 0 0,0 0 0 0 0,1 0 1 0 0,-1 0-1 0 0,0 1 0 0 0,0-1 0 0 0,0 0 0 0 0,0 0 1 0 0,1 0-1 0 0,-1 0 0 0 0,0 0 0 0 0,0 0 0 0 0,0 0 1 0 0,0 0-1 0 0,1 0 0 0 0,-1 0 0 0 0,0 0 0 0 0,0-1 1 0 0,0 1-1 0 0,0 0 0 0 0,0 0 0 0 0,1 0 0 0 0,-1 0 0 0 0,0 0 1 0 0,0 0-1 0 0,0 0 0 0 0,0 0 0 0 0,0 0 0 0 0,1 0 1 0 0,-1-1-1 0 0,0 1 0 0 0,0 0 0 0 0,0 0 0 0 0,0 0 1 0 0,18-20 481 0 0,-1-9-329 0 0,-1 0 0 0 0,14-38 0 0 0,-26 57-167 0 0,1 0 1 0 0,0 1-1 0 0,1-1 1 0 0,0 1 0 0 0,0 0-1 0 0,1 1 1 0 0,0-1-1 0 0,1 1 1 0 0,0 1-1 0 0,0-1 1 0 0,0 1-1 0 0,1 1 1 0 0,18-11-1 0 0,-17 12-5 0 0,0 5 15 0 0,-7 0 3 0 0,4 6 41 0 0,0 0 7 0 0,-6-4-49 0 0,1-1 0 0 0,-1 1 1 0 0,0 0-1 0 0,1 0 1 0 0,-1 0-1 0 0,0 0 1 0 0,0 0-1 0 0,0 0 1 0 0,-1 0-1 0 0,1 0 0 0 0,0 1 1 0 0,-1-1-1 0 0,1 0 1 0 0,-1 4-1 0 0,1 36 203 0 0,-2-26-131 0 0,-2 50 214 0 0,0-42-241 0 0,2 0 1 0 0,2 31 0 0 0,0-53-142 0 0,-1 1-1 0 0,0-1 1 0 0,1 1-1 0 0,-1-1 1 0 0,1 0 0 0 0,0 1-1 0 0,0-1 1 0 0,0 0-1 0 0,0 1 1 0 0,0-1 0 0 0,1 0-1 0 0,1 3 1 0 0,-2-4-228 0 0,1 0-1 0 0,-1 0 1 0 0,0 0-1 0 0,0 0 1 0 0,0 0-1 0 0,1-1 1 0 0,-1 1 0 0 0,0 0-1 0 0,1-1 1 0 0,-1 1-1 0 0,0-1 1 0 0,1 1-1 0 0,2 0 1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20:59.9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1 204 9672 0 0,'7'2'7963'0'0,"0"-2"-7448"0"0,-1 0 0 0 0,1 0 0 0 0,0 0 0 0 0,0-1 0 0 0,10-2 0 0 0,14-2 215 0 0,16-3 69 0 0,-34 5-566 0 0,25-3-1 0 0,19 0-7 0 0,-25 2-185 0 0,37 1-1 0 0,-83 2-926 0 0,-1-1-1 0 0,-20-4 0 0 0,-11-1-2589 0 0,43 7 3085 0 0,-2-1-109 0 0,0 1 0 0 0,0 0 0 0 0,0-1 0 0 0,0 0 0 0 0,0 0 0 0 0,0-1 0 0 0,1 1 0 0 0,-1-1 0 0 0,-7-4 0 0 0,0-2-545 0 0,11 7 775 0 0,-1 0 1 0 0,0 0-1 0 0,0 0 0 0 0,0 0 1 0 0,1-1-1 0 0,-1 1 0 0 0,0 0 1 0 0,1-1-1 0 0,-1 0 1 0 0,1 1-1 0 0,0-1 0 0 0,0 0 1 0 0,-1 0-1 0 0,1 1 1 0 0,0-1-1 0 0,1 0 0 0 0,-1 0 1 0 0,-1-4-1 0 0,2 2 568 0 0,0 0-1 0 0,0-1 1 0 0,0 1-1 0 0,0 0 1 0 0,1-1-1 0 0,-1 1 0 0 0,1 0 1 0 0,1 0-1 0 0,-1 0 1 0 0,3-6-1 0 0,-3 6 209 0 0,0 1-1 0 0,1 0 0 0 0,0 0 1 0 0,0 0-1 0 0,-1 0 1 0 0,2 0-1 0 0,-1 0 0 0 0,0 0 1 0 0,1 0-1 0 0,-1 1 0 0 0,1 0 1 0 0,0-1-1 0 0,4-2 1638 0 0,5 19 1235 0 0,-8-4-3051 0 0,0 0-1 0 0,-1 0 1 0 0,-1 0 0 0 0,0 0 0 0 0,0 1-1 0 0,-1 0 1 0 0,0-1 0 0 0,-1 15-1 0 0,-12 88 1430 0 0,10-94-1434 0 0,-3 11 157 0 0,2-1 1 0 0,1 1 0 0 0,1 0 0 0 0,2-1 0 0 0,5 41 0 0 0,-6-67-463 0 0,1 0 0 0 0,0 0 0 0 0,0-1 0 0 0,0 1 0 0 0,0 0 0 0 0,0 0 0 0 0,0 0 0 0 0,1-1 0 0 0,-1 1 0 0 0,1-1 0 0 0,0 1 0 0 0,-1-1 0 0 0,1 0 0 0 0,1 0 0 0 0,-1 0 0 0 0,0 0 0 0 0,0 0 0 0 0,1 0 0 0 0,-1 0 0 0 0,1-1-1 0 0,-1 1 1 0 0,1-1 0 0 0,0 0 0 0 0,3 2 0 0 0,-1-2 7 0 0,0 0-1 0 0,0-1 1 0 0,0 1-1 0 0,0-1 0 0 0,0 0 1 0 0,0 0-1 0 0,0 0 1 0 0,0-1-1 0 0,0 0 1 0 0,0 0-1 0 0,0 0 0 0 0,0-1 1 0 0,8-3-1 0 0,29-13-1930 0 0,50-31-1 0 0,-46 21-7321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48:27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1602 6448 0 0,'-1'-7'69'0'0,"0"-1"1"0"0,1 1 0 0 0,0 0-1 0 0,1 0 1 0 0,-1-1-1 0 0,1 1 1 0 0,1 0 0 0 0,-1 0-1 0 0,5-11 1 0 0,30-104 11355 0 0,88-174-7683 0 0,37 13-2626 0 0,-149 263-1122 0 0,190-297 227 0 0,-62 101-593 0 0,-60 92-995 0 0,-24 43-4510 0 0,-15 21-1021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21:11.7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667 232 13824 0 0,'-21'-46'1424'0'0,"16"33"-1354"0"0,-1-1-1 0 0,-1 1 1 0 0,-9-15-1 0 0,8 18 448 0 0,1 1-1 0 0,-1-1 0 0 0,-1 1 1 0 0,0 0-1 0 0,0 1 1 0 0,-1 0-1 0 0,0 1 0 0 0,0 0 1 0 0,-1 0-1 0 0,0 1 0 0 0,-14-5 1 0 0,16 7-359 0 0,0 1 0 0 0,-1 1 0 0 0,1-1 0 0 0,-1 2 0 0 0,1-1 0 0 0,-1 1 0 0 0,0 1 0 0 0,0 0 0 0 0,1 0 0 0 0,-1 1 0 0 0,0 0 0 0 0,0 1 0 0 0,1 0 0 0 0,-19 6 0 0 0,13-1-87 0 0,-1 0 1 0 0,1 1-1 0 0,0 1 1 0 0,0 1-1 0 0,1 0 1 0 0,1 0-1 0 0,0 2 1 0 0,0-1 0 0 0,1 2-1 0 0,0 0 1 0 0,1 0-1 0 0,-17 28 1 0 0,9-9 16 0 0,2 1 1 0 0,1 1 0 0 0,1 0-1 0 0,-19 70 1 0 0,26-70-46 0 0,0 0 0 0 0,-4 64 0 0 0,11-74-12 0 0,1 0 1 0 0,1 0-1 0 0,1-1 0 0 0,1 1 1 0 0,6 24-1 0 0,-7-41-23 0 0,0-1-1 0 0,0 1 0 0 0,1-1 1 0 0,0 1-1 0 0,0-1 1 0 0,0 0-1 0 0,1 0 0 0 0,0 0 1 0 0,0 0-1 0 0,8 8 1 0 0,-8-11-5 0 0,0 1 0 0 0,0-1 1 0 0,0 0-1 0 0,1 0 1 0 0,-1-1-1 0 0,1 1 1 0 0,0-1-1 0 0,-1 0 1 0 0,1 0-1 0 0,0-1 1 0 0,0 1-1 0 0,0-1 1 0 0,1 0-1 0 0,8 0 1 0 0,-2-1-12 0 0,-1-1 0 0 0,0 0 0 0 0,1 0 0 0 0,-1-1 0 0 0,0-1 0 0 0,0 0 0 0 0,0-1 0 0 0,-1 1 0 0 0,1-2 0 0 0,-1 0 0 0 0,0 0 0 0 0,0-1 0 0 0,-1 0 0 0 0,1-1 0 0 0,8-8 0 0 0,2-2 80 0 0,-1-2 1 0 0,-1 0-1 0 0,-1-1 0 0 0,0-1 1 0 0,18-31-1 0 0,-15 17-146 0 0,-2-2-1 0 0,-1 0 0 0 0,-2-1 1 0 0,-2 0-1 0 0,-1-1 0 0 0,7-43 1 0 0,-8-13 336 0 0,-3 26-379 0 0,-6 49 198 0 0,-1-28-1 0 0,-8 77 66 0 0,1 51 67 0 0,2 0 0 0 0,8 85 1 0 0,-2-147-170 0 0,0 0 1 0 0,1 0 0 0 0,1 0 0 0 0,0 0 0 0 0,2 0 0 0 0,0-1 0 0 0,0 0 0 0 0,2 0 0 0 0,13 21 0 0 0,-17-33-26 0 0,0 1 0 0 0,1-1 0 0 0,0 1-1 0 0,0-1 1 0 0,0 0 0 0 0,1-1 0 0 0,-1 0 0 0 0,1 0 0 0 0,0 0 0 0 0,1 0 0 0 0,-1-1 0 0 0,10 4 0 0 0,-4-3-352 0 0,0-1 1 0 0,0 0 0 0 0,1 0 0 0 0,-1-1-1 0 0,1-1 1 0 0,15 1 0 0 0,-3-2-863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4:38:13.8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65 4144 0 0,'2'0'7017'0'0,"4"2"-6554"0"0,0 1 1 0 0,0-1-1 0 0,0 1 0 0 0,-1 1 1 0 0,8 4-1 0 0,13 8 502 0 0,28 9 271 0 0,-42-20-940 0 0,1 2 0 0 0,-1-1 0 0 0,20 16 0 0 0,-17-11-15 0 0,8 4 169 0 0,-1 1 0 0 0,-1 1 0 0 0,25 26 0 0 0,-18-17 42 0 0,0 0-1 0 0,53 34 0 0 0,-46-35-229 0 0,44 24 372 0 0,-45-30-380 0 0,-4-3-98 0 0,1-1-1 0 0,1-1 1 0 0,0-2-1 0 0,1-1 0 0 0,0-2 1 0 0,51 8-1 0 0,-58-14-18 0 0,0-1-1 0 0,46-3 0 0 0,52-11 166 0 0,-51-1-157 0 0,-1-3 1 0 0,80-29-1 0 0,-120 35-100 0 0,208-71 35 0 0,149-45-16 0 0,-323 106-64 0 0,225-59 0 0 0,-253 72 0 0 0,101-17 0 0 0,-105 21 0 0 0,148-10 0 0 0,-178 13 0 0 0,32-1 0 0 0,0 3 0 0 0,36 5 0 0 0,-26 1 0 0 0,-1 2 0 0 0,-1 2 0 0 0,0 3 0 0 0,0 1 0 0 0,-2 1 0 0 0,44 27 0 0 0,18 4 24 0 0,-21-10 80 0 0,-40-18 3 0 0,1-2 0 0 0,69 19-1 0 0,-80-29 8 0 0,0-2 0 0 0,0-1 0 0 0,65 1 0 0 0,-32-8 118 0 0,68-9 0 0 0,239-69 105 0 0,-253 50-274 0 0,268-81-9 0 0,-3-24-918 0 0,-197 65-70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48:28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1 171 9816 0 0,'0'0'448'0'0,"13"0"168"0"0,121-10 1338 0 0,-23 1-254 0 0,232-20 587 0 0,-182 12-1477 0 0,249-49 350 0 0,-325 54-1027 0 0,20-5-508 0 0,-87 13-559 0 0,-1 1-3453 0 0,-3-1-1305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48:28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800 1 3224 0 0,'0'0'5870'0'0,"-4"7"-4348"0"0,1 3-1044 0 0,2-2-185 0 0,-1-1-1 0 0,0 0 1 0 0,-1-1 0 0 0,1 1 0 0 0,-8 12-1 0 0,-54 75 1497 0 0,53-78-1579 0 0,-114 185 1839 0 0,13-20-748 0 0,-63 66 152 0 0,-8 11-730 0 0,112-147-1297 0 0,40-63-172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48:30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572 115 14544 0 0,'-5'-5'330'0'0,"-13"-15"307"0"0,-28-24 0 0 0,39 39-563 0 0,0 0 1 0 0,0 0-1 0 0,0 1 1 0 0,0 0-1 0 0,-1 0 1 0 0,1 1-1 0 0,-1 0 1 0 0,-13-4-1 0 0,10 5 74 0 0,-1 1 0 0 0,1 0 0 0 0,-1 0-1 0 0,0 1 1 0 0,1 0 0 0 0,-1 1 0 0 0,0 0 0 0 0,1 1 0 0 0,-1 1-1 0 0,1 0 1 0 0,0 0 0 0 0,0 1 0 0 0,0 0 0 0 0,0 1-1 0 0,1 0 1 0 0,0 1 0 0 0,0 0 0 0 0,-17 15 0 0 0,12-9-117 0 0,2 0 1 0 0,0 1-1 0 0,0 1 1 0 0,1 0-1 0 0,1 1 1 0 0,0 0-1 0 0,1 1 1 0 0,1 0-1 0 0,1 0 1 0 0,0 1-1 0 0,-8 24 1 0 0,-19 98-355 0 0,21-82 166 0 0,12-48 190 0 0,0 1 1 0 0,0-1 0 0 0,1 1 0 0 0,1-1-1 0 0,-1 1 1 0 0,1-1 0 0 0,1 1 0 0 0,0 0-1 0 0,0-1 1 0 0,1 1 0 0 0,0-1 0 0 0,1 0-1 0 0,0 0 1 0 0,1 0 0 0 0,5 11 0 0 0,-7-16-2 0 0,0-1 1 0 0,1 0-1 0 0,-1 1 0 0 0,1-1 1 0 0,0 0-1 0 0,0-1 1 0 0,0 1-1 0 0,0-1 0 0 0,1 1 1 0 0,-1-1-1 0 0,1 0 0 0 0,-1 0 1 0 0,1 0-1 0 0,0-1 1 0 0,-1 1-1 0 0,1-1 0 0 0,0 0 1 0 0,4 1-1 0 0,-2-1 16 0 0,0 0 0 0 0,0-1 0 0 0,1 0 0 0 0,-1 1 0 0 0,0-2 0 0 0,0 1 0 0 0,0-1 0 0 0,0 0 0 0 0,0 0 0 0 0,0-1-1 0 0,9-3 1 0 0,116-57 1587 0 0,-112 51-1553 0 0,-1 0 0 0 0,0-2 0 0 0,0 0-1 0 0,26-26 1 0 0,-18 12-8 0 0,-1-1-1 0 0,37-57 0 0 0,-58 77-73 0 0,-1 1 0 0 0,0-1 0 0 0,0 1 0 0 0,-1-1 0 0 0,2-11 0 0 0,1-1 0 0 0,-3 11 1 0 0,17-52 10 0 0,-17 56 5 0 0,0 1-1 0 0,-1-1 0 0 0,0 0 0 0 0,0 0 1 0 0,-1 0-1 0 0,1 0 0 0 0,-1-1 0 0 0,0 1 1 0 0,0 0-1 0 0,-2-6 0 0 0,3 11-17 0 0,-1 0 1 0 0,0 0-1 0 0,0 0 0 0 0,0 0 0 0 0,0 0 0 0 0,0 0 0 0 0,0 0 1 0 0,0 0-1 0 0,0 0 0 0 0,0-1 0 0 0,0 1 0 0 0,0 0 0 0 0,0 0 1 0 0,0 0-1 0 0,0 0 0 0 0,0 0 0 0 0,0 0 0 0 0,0 0 1 0 0,0 0-1 0 0,0 0 0 0 0,0-1 0 0 0,0 1 0 0 0,0 0 0 0 0,0 0 1 0 0,0 0-1 0 0,0 0 0 0 0,-1 0 0 0 0,1 0 0 0 0,0 0 0 0 0,0 0 1 0 0,0 0-1 0 0,0 0 0 0 0,0 0 0 0 0,0-1 0 0 0,0 1 0 0 0,0 0 1 0 0,0 0-1 0 0,0 0 0 0 0,0 0 0 0 0,0 0 0 0 0,-1 0 0 0 0,1 0 1 0 0,0 0-1 0 0,0 0 0 0 0,0 0 0 0 0,0 0 0 0 0,0 0 0 0 0,0 0 1 0 0,0 0-1 0 0,0 0 0 0 0,-1 0 0 0 0,1 0 0 0 0,0 0 0 0 0,0 0 1 0 0,0 0-1 0 0,0 0 0 0 0,0 0 0 0 0,0 0 0 0 0,0 0 0 0 0,0 0 1 0 0,-5 9-32 0 0,-4 19 57 0 0,6-19-36 0 0,0 5 36 0 0,0 0-1 0 0,0 1 1 0 0,0 21-1 0 0,-2 10 19 0 0,1-23-32 0 0,1-1 0 0 0,1 42 0 0 0,2-56-7 0 0,1 0 1 0 0,0 0 0 0 0,0-1 0 0 0,1 1-1 0 0,-1-1 1 0 0,2 1 0 0 0,-1-1 0 0 0,1 1 0 0 0,0-1-1 0 0,1 0 1 0 0,7 11 0 0 0,-8-14-1 0 0,1 0 0 0 0,0 0 0 0 0,0-1 1 0 0,0 1-1 0 0,0-1 0 0 0,0 0 0 0 0,1 0 0 0 0,0-1 1 0 0,-1 1-1 0 0,1-1 0 0 0,0 0 0 0 0,0 0 0 0 0,0-1 0 0 0,0 1 1 0 0,1-1-1 0 0,-1-1 0 0 0,0 1 0 0 0,0 0 0 0 0,1-1 0 0 0,8-1 1 0 0,2-1-23 0 0,0 0 0 0 0,0-1 1 0 0,0 0-1 0 0,-1-1 0 0 0,27-11 1 0 0,-8 0-574 0 0,40-24 0 0 0,-16 3-110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3:54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62 9672 0 0,'1'-5'220'0'0,"0"0"1"0"0,1-1-1 0 0,-1 1 0 0 0,1 0 1 0 0,1 1-1 0 0,-1-1 1 0 0,1 0-1 0 0,4-6 1 0 0,2 1 3540 0 0,-8 27-3312 0 0,0 47 1358 0 0,-9 104 1 0 0,3-116-1468 0 0,-7 555 2236 0 0,12-465-2111 0 0,27 764 1734 0 0,-23-815-2005 0 0,-1-32-111 0 0,4 146 90 0 0,15 224-1517 0 0,-18-384-96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3:58.5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68 3224 0 0,'-12'-10'11104'0'0,"13"8"-10939"0"0,0 0 1 0 0,1 0-1 0 0,-1 1 1 0 0,0-1-1 0 0,1 0 0 0 0,-1 0 1 0 0,1 1-1 0 0,0-1 1 0 0,0 1-1 0 0,-1 0 1 0 0,1-1-1 0 0,0 1 1 0 0,0 0-1 0 0,0 0 1 0 0,0 0-1 0 0,1 0 1 0 0,2-1-1 0 0,3 0 27 0 0,-1 0-1 0 0,1 0 1 0 0,0 0-1 0 0,8 0 0 0 0,137 0 915 0 0,-89 3-848 0 0,120 6 520 0 0,-83-2-416 0 0,363-5 422 0 0,-323-2-774 0 0,10 0 172 0 0,-148 2-279 0 0,0-1-1 0 0,0 1 0 0 0,0-1 0 0 0,0 1 0 0 0,-1-1 1 0 0,1 0-1 0 0,0 0 0 0 0,-1 0 0 0 0,1-1 1 0 0,-1 1-1 0 0,4-3 0 0 0,8-11-633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3:59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 10304 0 0,'0'0'472'0'0,"2"-2"-10"0"0,0 0-381 0 0,-1 2-67 0 0,0-1 0 0 0,-1 0 0 0 0,1 1-1 0 0,0-1 1 0 0,-1 0 0 0 0,1 0 0 0 0,0 1-1 0 0,-1-1 1 0 0,1 0 0 0 0,-1 0 0 0 0,0 0 0 0 0,1 0-1 0 0,0-5 2250 0 0,0 19-907 0 0,1-3-993 0 0,2 8 269 0 0,2 29 1 0 0,0 45-90 0 0,4 113-256 0 0,3 110-31 0 0,-12-207-227 0 0,6 148-347 0 0,-9 2-227 0 0,-1-91-1 0 0,-5 152-205 0 0,-2-70 410 0 0,2-116-66 0 0,5-74 238 0 0,0-15 79 0 0,2 0-1 0 0,8 81 1 0 0,2-24 164 0 0,-9-77-12 0 0,-1-21-67 0 0,1 1 0 0 0,0-1 1 0 0,0 1-1 0 0,0-1 0 0 0,2 6 1 0 0,1-4-1152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48:40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2760 0 0,'-8'9'9537'0'0,"8"-7"-9468"0"0,1-1 1 0 0,-1 0-1 0 0,0 0 1 0 0,1 0-1 0 0,-1 0 0 0 0,0 0 1 0 0,1 0-1 0 0,-1 0 1 0 0,1 0-1 0 0,0 0 1 0 0,-1 0-1 0 0,1 0 0 0 0,0 0 1 0 0,0 0-1 0 0,-1 0 1 0 0,1-1-1 0 0,0 1 1 0 0,0 0-1 0 0,1 0 0 0 0,-1 0-33 0 0,1 0-1 0 0,-1 0 1 0 0,0 0-1 0 0,0 0 1 0 0,0 0-1 0 0,0 0 1 0 0,0 0-1 0 0,0 0 1 0 0,0 1-1 0 0,-1-1 1 0 0,1 0-1 0 0,0 0 0 0 0,-1 1 1 0 0,1-1-1 0 0,0 2 1 0 0,-3 20 316 0 0,0-3-109 0 0,7 12 35 0 0,-4-26-224 0 0,1 1-1 0 0,-1-1 1 0 0,-1 1-1 0 0,1-1 1 0 0,-2 14 0 0 0,-2 9 77 0 0,-1-5-44 0 0,2 1 0 0 0,1 43 0 0 0,3-33-32 0 0,2 12 21 0 0,-3 59-1 0 0,-2-56-27 0 0,2-1 1 0 0,10 64-1 0 0,-7-75-26 0 0,-2 59 46 0 0,0-3-3 0 0,3-48-52 0 0,-1-18-9 0 0,-2 0-1 0 0,-1 49 1 0 0,-3 61 50 0 0,3-79-55 0 0,-2-50-17 0 0,0 1 0 0 0,0-1 0 0 0,-5 17 0 0 0,3-16-75 0 0,1-1 0 0 0,0 1 0 0 0,-1 18 1 0 0,5 12-268 0 0,-1-24 535 0 0,-1 34 0 0 0,-1-48-139 0 0,1 0-1 0 0,-1 0 0 0 0,1 1 1 0 0,0-1-1 0 0,-1 0 1 0 0,1 0-1 0 0,1 1 1 0 0,-1-1-1 0 0,0 0 0 0 0,0 0 1 0 0,1 1-1 0 0,-1-1 1 0 0,1 0-1 0 0,0 0 0 0 0,0 0 1 0 0,0 0-1 0 0,0 0 1 0 0,0 0-1 0 0,0 0 1 0 0,0 0-1 0 0,1 0 0 0 0,2 2 1 0 0,-4-3-30 0 0,1-1 1 0 0,-1 1 0 0 0,1-1-1 0 0,-1 0 1 0 0,1 1 0 0 0,-1-1-1 0 0,0 1 1 0 0,1-1 0 0 0,-1 1-1 0 0,0-1 1 0 0,1 1 0 0 0,-1 0-1 0 0,0-1 1 0 0,0 1 0 0 0,1-1-1 0 0,-1 1 1 0 0,0 0 0 0 0,0-1-1 0 0,0 1 1 0 0,0-1 0 0 0,0 1-1 0 0,0 0 1 0 0,0-1 0 0 0,0 1-1 0 0,0 0 1 0 0,0-1 0 0 0,0 1-1 0 0,0-1 1 0 0,-1 1 0 0 0,1 1-1 0 0,0-2-4 0 0,0 0 0 0 0,0 0-1 0 0,0 0 1 0 0,-1 0 0 0 0,1 0-1 0 0,0 0 1 0 0,0 0 0 0 0,0 0-1 0 0,0 0 1 0 0,0 0-1 0 0,0 0 1 0 0,0 1 0 0 0,0-1-1 0 0,0 0 1 0 0,0 0 0 0 0,0 0-1 0 0,0 0 1 0 0,0 0 0 0 0,0 0-1 0 0,0 0 1 0 0,0 0-1 0 0,0 0 1 0 0,0 0 0 0 0,0 0-1 0 0,0 0 1 0 0,0 1 0 0 0,0-1-1 0 0,1 0 1 0 0,-1 0 0 0 0,0 0-1 0 0,0 0 1 0 0,0 0-1 0 0,0 0 1 0 0,0 0 0 0 0,0 0-1 0 0,0 0 1 0 0,0 0 0 0 0,0 0-1 0 0,0 0 1 0 0,0 0 0 0 0,0 0-1 0 0,0 0 1 0 0,0 0-1 0 0,0 0 1 0 0,0 0 0 0 0,1 0-1 0 0,-1 0 1 0 0,0 0 0 0 0,0 0-1 0 0,0 0 1 0 0,0 0 0 0 0,0 0-1 0 0,0 0 1 0 0,0 0 0 0 0,0 0-1 0 0,0 0 1 0 0,1 1 4 0 0,0 0 11 0 0,1 0-1 0 0,0-1 1 0 0,0 1-1 0 0,-1 0 1 0 0,1-1-1 0 0,0 1 1 0 0,0-1-1 0 0,2 1 0 0 0,-2-1 56 0 0,-10-6 0 0 0,8 6-99 0 0,-1-1-1 0 0,1 0 0 0 0,-1 0 0 0 0,1 0 1 0 0,0 1-1 0 0,0-1 0 0 0,-1 0 0 0 0,1 0 0 0 0,0 0 1 0 0,0 0-1 0 0,0 1 0 0 0,0-1 0 0 0,0 0 1 0 0,0 0-1 0 0,0 0 0 0 0,0 0 0 0 0,0 0 1 0 0,0 0-1 0 0,0 1 0 0 0,1-1 0 0 0,-1-1 0 0 0,1-1-518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4:00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1020 3680 0 0,'1'-6'10547'0'0,"7"-7"-7509"0"0,9-12-2004 0 0,65-64 1742 0 0,-43 50-2237 0 0,9-11 186 0 0,96-77-1 0 0,28-13-41 0 0,60-43-144 0 0,-19 38-585 0 0,-83 56-1023 0 0,-72 49-872 0 0,1-1-3388 0 0,-5 9-1531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4:01.3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0 146 13560 0 0,'0'0'621'0'0,"6"-3"206"0"0,6-3-479 0 0,0 0 1 0 0,1 1 0 0 0,0 1 0 0 0,-1 0 0 0 0,28-4 0 0 0,-23 4-36 0 0,236-33 2867 0 0,-167 27-2799 0 0,139-9 233 0 0,-45 4-420 0 0,-74 7-158 0 0,25-3-1040 0 0,-80 6-64 0 0,-5 4-40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4:01.9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84 11056 0 0,'0'0'1001'0'0,"3"1"-736"0"0,4 2 33 0 0,0 0-1 0 0,0-1 0 0 0,0 1 1 0 0,1-2-1 0 0,-1 1 0 0 0,1-1 1 0 0,0 0-1 0 0,13-1 0 0 0,7-1 885 0 0,32-6 0 0 0,15-1 134 0 0,150-9 581 0 0,7 0-1327 0 0,-38-10-465 0 0,-173 24-196 0 0,63-9-920 0 0,-29 6-3260 0 0,-32 3-1686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4:02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928 1 6336 0 0,'0'0'570'0'0,"10"13"4857"0"0,-11-2-4215 0 0,0-7-1042 0 0,0 0 0 0 0,0 0 0 0 0,-1 0 1 0 0,0 0-1 0 0,0 0 0 0 0,0 0 0 0 0,0-1 0 0 0,0 1 0 0 0,-1-1 0 0 0,1 1 1 0 0,-1-1-1 0 0,-4 4 0 0 0,-14 17 569 0 0,5-5-374 0 0,-103 88 1055 0 0,-109 121 436 0 0,168-172-1586 0 0,-78 55 0 0 0,44-37-140 0 0,22-17-38 0 0,-63 54-1625 0 0,112-90-5401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4:02.8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1 4144 0 0,'1'2'2409'0'0,"0"2"-1506"0"0,0 0 0 0 0,0 0 0 0 0,-1 0 0 0 0,1 0 0 0 0,-1 0 1 0 0,0 8-1 0 0,1 13 416 0 0,9 117 72 0 0,-3-39-944 0 0,14 334 916 0 0,-16-322-1179 0 0,0 26 12 0 0,-19 382 164 0 0,8-440-327 0 0,-23 272 140 0 0,3-79-107 0 0,10-94-63 0 0,9-97-56 0 0,-1 46-1930 0 0,7-96-3927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4:03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859 0 2304 0 0,'6'10'8004'0'0,"-22"-3"-4967"0"0,12-6-2715 0 0,0 0 0 0 0,1 1 0 0 0,-1 0 0 0 0,0 0 0 0 0,-4 2 0 0 0,-107 88 3368 0 0,87-68-2930 0 0,-42 45-1 0 0,0 1 152 0 0,-10 3 86 0 0,-89 74 246 0 0,36-44-953 0 0,77-62-1873 0 0,-3-6-3500 0 0,18-15-2338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4:04.4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1374 4144 0 0,'9'13'2143'0'0,"-8"-29"2831"0"0,-2 3-3922 0 0,6-71 3981 0 0,-1 35-3788 0 0,20-152 1317 0 0,-10 94-1940 0 0,62-418 194 0 0,-68 479-822 0 0,15-74-100 0 0,-18 99-6 0 0,32-104-1261 0 0,-15 71-2030 0 0,-10 28-3116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4:05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 4144 0 0,'0'0'191'0'0,"2"0"-11"0"0,40 1 4863 0 0,1 1 297 0 0,-15-2-4930 0 0,96-5 1203 0 0,19-1-375 0 0,44 4-178 0 0,-94 4-780 0 0,86 12-62 0 0,-70-3-184 0 0,-70-6-92 0 0,-24-3-269 0 0,25 2 0 0 0,-26-4 55 0 0,12 0-432 0 0,-22 0 555 0 0,0 0 0 0 0,0 0 0 0 0,1 0-1 0 0,-1 1 1 0 0,0 0 0 0 0,0 0 0 0 0,6 1-1 0 0,-5 0 58 0 0,0-1-1 0 0,1 0 0 0 0,10 1 0 0 0,-5 0-22 0 0,0 0 0 0 0,0 1-1 0 0,20 7 1 0 0,-6 1-24 0 0,-17-7 129 0 0,1 4 10 0 0,-7-6 23 0 0,0 1 0 0 0,0 0 1 0 0,0 0-1 0 0,0 1 1 0 0,0-1-1 0 0,-1 0 1 0 0,0 0-1 0 0,1 1 1 0 0,-1-1-1 0 0,-1 1 1 0 0,1-1-1 0 0,0 1 1 0 0,-1 0-1 0 0,1 4 1 0 0,-2-1 102 0 0,0 1 0 0 0,0-1 1 0 0,-1 1-1 0 0,-3 11 0 0 0,0-3 36 0 0,-40 167 1002 0 0,-30 111-554 0 0,52-207-485 0 0,-13 43 46 0 0,-84 274 151 0 0,89-295-434 0 0,16-56-1278 0 0,5-11-5037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4:12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 12840 0 0,'0'1'289'0'0,"1"7"-131"0"0,-1 0 0 0 0,1 0 0 0 0,0-1 0 0 0,1 1 0 0 0,-1 0 0 0 0,6 11 1 0 0,-5-13-158 0 0,-1 1 1 0 0,1-1 0 0 0,-1 1 0 0 0,0-1 0 0 0,-1 13-1 0 0,2 9 39 0 0,3 28 672 0 0,-4 76-1 0 0,-2-63 35 0 0,0-44-442 0 0,-5 25 0 0 0,3-26-133 0 0,-1 26 0 0 0,4-41 99 0 0,-1 1 0 0 0,0-1 0 0 0,-1 1 1 0 0,-5 15-1 0 0,6-21-76 0 0,-9-43 2255 0 0,7 22-2128 0 0,2-1-1 0 0,0 1 1 0 0,2-24-1 0 0,-1 7-70 0 0,1 10-142 0 0,2 0 0 0 0,0 0 0 0 0,1 1 0 0 0,1-1 0 0 0,2 1 0 0 0,10-28 0 0 0,-15 47-104 0 0,-1 0 0 0 0,1 0 0 0 0,0 0 0 0 0,0 0 0 0 0,0 0 0 0 0,1 0 0 0 0,-1 0 0 0 0,1 1 0 0 0,0-1 0 0 0,0 1 0 0 0,0 0 0 0 0,0 0 0 0 0,1 0 0 0 0,-1 0 0 0 0,8-4 0 0 0,-5 4-2 0 0,-3 3-5 0 0,-1-1 1 0 0,0 0-1 0 0,0-1 0 0 0,0 1 0 0 0,0 0 0 0 0,1 0 1 0 0,-2-1-1 0 0,1 0 0 0 0,0 1 0 0 0,0-1 0 0 0,0 0 0 0 0,2-3 1 0 0,2-4-50 0 0,-5 6 31 0 0,0 1 0 0 0,0 0 0 0 0,0-1 0 0 0,1 1-1 0 0,-1 0 1 0 0,1 0 0 0 0,0 0 0 0 0,0 0 0 0 0,0 0 0 0 0,-1 1 0 0 0,2-1 0 0 0,-1 0 0 0 0,0 1 0 0 0,0 0-1 0 0,4-2 1 0 0,1 2-152 0 0,1 1-1 0 0,-1 0 0 0 0,1 0 1 0 0,-1 0-1 0 0,12 3 0 0 0,-7-1-896 0 0,7 2-802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4:12.9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231 103 4144 0 0,'1'-4'46'0'0,"0"-1"1"0"0,-1 1-1 0 0,0-1 1 0 0,1 1 0 0 0,-1-1-1 0 0,-1 1 1 0 0,1-1-1 0 0,-2-5 1 0 0,1 3-26 0 0,1 5 694 0 0,0 0 1 0 0,-1 0-1 0 0,0-1 1 0 0,1 1-1 0 0,-1 0 1 0 0,0 0 0 0 0,0 0-1 0 0,0 0 1 0 0,0 0-1 0 0,0 0 1 0 0,0 1-1 0 0,-1-1 1 0 0,-1-1 715 0 0,-1-1-716 0 0,2 1-264 0 0,-1 1-1 0 0,0 1 0 0 0,0-1 0 0 0,0 0 1 0 0,0 1-1 0 0,0-1 0 0 0,0 1 0 0 0,-5-1 1 0 0,5 1-388 0 0,1 1 1 0 0,0 0-1 0 0,0 1 1 0 0,0-1-1 0 0,0 0 1 0 0,-1 1-1 0 0,1-1 1 0 0,0 1-1 0 0,0-1 1 0 0,0 1-1 0 0,0 0 1 0 0,0 0-1 0 0,-2 2 1 0 0,-2 0-13 0 0,2 0 0 0 0,-1 0 1 0 0,0 1-1 0 0,-4 3 0 0 0,0 4-14 0 0,0 1-1 0 0,1-1 1 0 0,1 2 0 0 0,0-1-1 0 0,-11 26 1 0 0,7-11-21 0 0,1 0 0 0 0,1 0 0 0 0,-6 35 0 0 0,11-41 3 0 0,-1-2 42 0 0,2 0 0 0 0,0 1 1 0 0,2-1-1 0 0,0 24 0 0 0,2-39-79 0 0,1 1 0 0 0,-1 0-1 0 0,1-1 1 0 0,0 1 0 0 0,0-1-1 0 0,1 0 1 0 0,-1 1 0 0 0,1-1-1 0 0,0-1 1 0 0,0 1-1 0 0,0 0 1 0 0,1-1 0 0 0,-1 1-1 0 0,1-1 1 0 0,0 0 0 0 0,6 4-1 0 0,-8-6 18 0 0,-1 0 0 0 0,1-1 0 0 0,-1 1 0 0 0,1 0 0 0 0,0-1 0 0 0,-1 1 0 0 0,1-1-1 0 0,0 0 1 0 0,0 1 0 0 0,-1-1 0 0 0,1 0 0 0 0,0 0 0 0 0,0 0 0 0 0,-1-1 0 0 0,1 1 0 0 0,3-1-1 0 0,-2 0 50 0 0,0 0-1 0 0,0-1 0 0 0,0 1 0 0 0,0-1 0 0 0,-1 1 0 0 0,1-1 0 0 0,0 0 0 0 0,3-4 0 0 0,3-4 195 0 0,0 0 0 0 0,0-1-1 0 0,10-17 1 0 0,-13 18-195 0 0,9-14 10 0 0,-1-1 1 0 0,-1 0-1 0 0,-1-1 0 0 0,-1-1 1 0 0,-1 1-1 0 0,7-36 0 0 0,-11 43-7 0 0,-5 15-24 0 0,1-1 0 0 0,-1 1 0 0 0,0-1-1 0 0,0 1 1 0 0,0-1 0 0 0,-1-6 0 0 0,-5 39 169 0 0,3 24-114 0 0,1-36-69 0 0,0 0-1 0 0,1 1 0 0 0,0-1 1 0 0,4 21-1 0 0,1-11-8 0 0,-4-16-26 0 0,1 0-1 0 0,0-1 1 0 0,0 1-1 0 0,1-1 1 0 0,1 0-1 0 0,4 11 1 0 0,-5-15-441 0 0,1 1 1 0 0,-1 0-1 0 0,1-1 1 0 0,0 0-1 0 0,1 0 0 0 0,-1 0 1 0 0,1 0-1 0 0,0-1 1 0 0,11 8-1 0 0,-7-7-1195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48:42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0 735 9384 0 0,'0'0'430'0'0,"2"0"-8"0"0,2 0-394 0 0,-1-1 1 0 0,0 0 0 0 0,1 0-1 0 0,-1 0 1 0 0,6-2 0 0 0,17-6 123 0 0,179-24 368 0 0,-60 7-438 0 0,-122 22 2 0 0,159-21 856 0 0,-30 7-164 0 0,118-9 222 0 0,158-6-30 0 0,-194 19-572 0 0,2 0 49 0 0,389-41 335 0 0,-209 20-530 0 0,404-48 265 0 0,-250 24-108 0 0,-367 43-239 0 0,27-3 30 0 0,1021-97 1041 0 0,-901 85-1192 0 0,356-15 558 0 0,-536 37-560 0 0,728-25-45 0 0,-545 24 0 0 0,-31 5 132 0 0,-67 2-1602 0 0,-152-1-5223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4:13.4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201 580 11312 0 0,'1'-2'521'0'0,"3"-10"-207"0"0,-1 0 1 0 0,0 0-1 0 0,-1 0 1 0 0,0 0-1 0 0,0-23 1 0 0,-5-31 3700 0 0,2 61-3780 0 0,0 0-1 0 0,-1 0 1 0 0,1 0-1 0 0,-1 0 0 0 0,0 0 1 0 0,-1 1-1 0 0,1-1 1 0 0,-1 1-1 0 0,0-1 0 0 0,0 1 1 0 0,-5-6-1 0 0,6 8-142 0 0,0 0 0 0 0,0 1 1 0 0,0-1-1 0 0,0 1 0 0 0,0-1 0 0 0,0 1 0 0 0,0 0 0 0 0,0 0 0 0 0,0 0 0 0 0,-1 0 1 0 0,-3-1-1 0 0,4 1-55 0 0,1 1 1 0 0,-1 0 0 0 0,0 0-1 0 0,1 0 1 0 0,-1 0 0 0 0,1 0 0 0 0,-1 1-1 0 0,0-1 1 0 0,1 0 0 0 0,-1 1-1 0 0,1-1 1 0 0,-1 1 0 0 0,1-1-1 0 0,-1 1 1 0 0,1 0 0 0 0,0 0-1 0 0,-1 0 1 0 0,1 0 0 0 0,-2 1-1 0 0,-5 6 36 0 0,1 0 0 0 0,1 0-1 0 0,-1 1 1 0 0,1 0 0 0 0,-5 11-1 0 0,1-3 3 0 0,3-3 2 0 0,0 0 1 0 0,1 1-1 0 0,0 0 0 0 0,-4 17 1 0 0,-6 17 87 0 0,12-37-210 0 0,1 0 0 0 0,0 1 0 0 0,1-1 0 0 0,0 1 0 0 0,1 0 0 0 0,0-1 0 0 0,1 1 0 0 0,1 0 0 0 0,0 0 0 0 0,3 13 0 0 0,-3-21 41 0 0,-1-1 6 0 0,1 0 0 0 0,0 0-1 0 0,0 0 1 0 0,0 0 0 0 0,4 7-1 0 0,-2-7-12 0 0,0 1-1 0 0,0 0 0 0 0,1 0 0 0 0,0-1 1 0 0,0 0-1 0 0,7 6 0 0 0,-11-10 10 0 0,0 0 0 0 0,1 0 0 0 0,-1 0 0 0 0,0 0-1 0 0,1 1 1 0 0,-1-1 0 0 0,1 0 0 0 0,-1 0 0 0 0,0 0 0 0 0,1 0 0 0 0,-1 0-1 0 0,0 0 1 0 0,1 0 0 0 0,-1 0 0 0 0,1 0 0 0 0,-1 0 0 0 0,0 0-1 0 0,1 0 1 0 0,-1 0 0 0 0,0 0 0 0 0,1 0 0 0 0,-1-1 0 0 0,0 1-1 0 0,1 0 1 0 0,-1 0 0 0 0,0 0 0 0 0,1-1 0 0 0,-1 1 0 0 0,1 0-1 0 0,8-9 5 0 0,-8 8-11 0 0,88-90-51 0 0,-83 85 51 0 0,0-1 1 0 0,0 0-1 0 0,-1 0 0 0 0,0 0 0 0 0,0-1 0 0 0,0 0 0 0 0,-1 0 0 0 0,5-16 0 0 0,29-115-145 0 0,-28 99 126 0 0,-1 0 0 0 0,2-43 0 0 0,-10 79 26 0 0,29-167-51 0 0,-27 154 47 0 0,9-24 0 0 0,-7 25 7 0 0,5-29-1 0 0,-8 35 0 0 0,-2 10 1 0 0,0 0 0 0 0,0 0-1 0 0,0 1 1 0 0,0-1-1 0 0,0 0 1 0 0,0 0 0 0 0,0 0-1 0 0,0 0 1 0 0,0 0 0 0 0,0 0-1 0 0,0 0 1 0 0,0 0-1 0 0,0 0 1 0 0,0 0 0 0 0,0 0-1 0 0,0 0 1 0 0,0 0 0 0 0,0 0-1 0 0,0 1 1 0 0,0-1-1 0 0,0 0 1 0 0,0 0 0 0 0,0 0-1 0 0,1 0 1 0 0,-1 0-1 0 0,0 0 1 0 0,0 0 0 0 0,0 0-1 0 0,0 0 1 0 0,0 0 0 0 0,0 0-1 0 0,0 0 1 0 0,0 0-1 0 0,0 0 1 0 0,0 0 0 0 0,0 0-1 0 0,0 0 1 0 0,0 0 0 0 0,1 0-1 0 0,-1 0 1 0 0,0 0-1 0 0,0 0 1 0 0,0 0 0 0 0,0 0-1 0 0,0 0 1 0 0,0 0 0 0 0,0 0-1 0 0,0 0 1 0 0,0 0-1 0 0,0 0 1 0 0,0 0 0 0 0,0-1-1 0 0,2 8 21 0 0,-4 35 13 0 0,-3 0 0 0 0,-9 45 0 0 0,0-3 2 0 0,8-45-34 0 0,-1 7 24 0 0,-1 62 0 0 0,8-85-17 0 0,1-10-5 0 0,-1 0 0 0 0,-4 23 0 0 0,0-11 21 0 0,-8 58 12 0 0,11-73-48 0 0,1 0 1 0 0,0 1 0 0 0,1-1-1 0 0,0 0 1 0 0,1 0 0 0 0,3 12-1 0 0,-4-19 11 0 0,0 1 0 0 0,0-1 0 0 0,1 0 0 0 0,-1 0 0 0 0,1 0 0 0 0,4 6 0 0 0,-5-9-145 0 0,0 1-1 0 0,-1 0 1 0 0,1 0-1 0 0,0-1 1 0 0,0 1 0 0 0,0 0-1 0 0,0-1 1 0 0,0 1-1 0 0,0-1 1 0 0,0 1-1 0 0,1 0 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4:13.8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 13592 0 0,'-3'11'368'0'0,"1"0"0"0"0,0 0 0 0 0,-1 19 0 0 0,0 108 3982 0 0,2-119-3963 0 0,3 33 436 0 0,-2-48-794 0 0,1 1 1 0 0,0-1 0 0 0,0 0-1 0 0,0 1 1 0 0,1-1-1 0 0,-1 0 1 0 0,1 0-1 0 0,0 0 1 0 0,3 5-1 0 0,-2-6-70 0 0,-2-2-178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4:14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16296 0 0,'0'0'4391'0'0,"0"12"-4175"0"0,5 1-96 0 0,-2-1-24 0 0,7-1 0 0 0,-10-3-176 0 0,5 4-40 0 0,3-1-8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4:14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79 4144 0 0,'-3'3'109'0'0,"1"-2"108"0"0,-7 0-135 0 0,7 0 213 0 0,0 0 1 0 0,1 0 0 0 0,-1 0-1 0 0,0 0 1 0 0,1 0-1 0 0,-1 0 1 0 0,0 0-1 0 0,1 1 1 0 0,0-1-1 0 0,-1 1 1 0 0,1-1-1 0 0,0 1 1 0 0,0-1 0 0 0,0 1-1 0 0,0 0 1 0 0,0-1-1 0 0,-1 4 1 0 0,-1 1 977 0 0,0 1 1 0 0,1-1-1 0 0,0 1 1 0 0,-1 7 0 0 0,-1 7-81 0 0,-10 35 1 0 0,10-40-914 0 0,0 1-1 0 0,2 0 0 0 0,0-1 0 0 0,1 1 1 0 0,1 29-1 0 0,0-25-23 0 0,0-19-212 0 0,1 0-1 0 0,-1 0 0 0 0,0 0 0 0 0,1 0 0 0 0,0 0 1 0 0,-1 0-1 0 0,1 0 0 0 0,0 0 0 0 0,0-1 0 0 0,0 1 1 0 0,0 0-1 0 0,0 0 0 0 0,1-1 0 0 0,-1 1 0 0 0,3 2 1 0 0,6 8 190 0 0,-10-11-210 0 0,1 1 0 0 0,0-1 0 0 0,0 0 0 0 0,0 0 0 0 0,0 0 0 0 0,0 1 0 0 0,0-1 0 0 0,0 0 0 0 0,0 0 0 0 0,0 0 0 0 0,1-1 0 0 0,-1 1 1 0 0,0 0-1 0 0,1 0 0 0 0,-1-1 0 0 0,0 1 0 0 0,1-1 0 0 0,-1 1 0 0 0,1-1 0 0 0,-1 0 0 0 0,1 1 0 0 0,-1-1 0 0 0,1 0 0 0 0,-1 0 0 0 0,1 0 0 0 0,-1 0 0 0 0,1 0 1 0 0,-1 0-1 0 0,1-1 0 0 0,-1 1 0 0 0,1-1 0 0 0,-1 1 0 0 0,1-1 0 0 0,-1 1 0 0 0,1-1 0 0 0,-1 0 0 0 0,0 1 0 0 0,0-1 0 0 0,3-2 0 0 0,18-20 363 0 0,-12 14-266 0 0,-1-1 0 0 0,0 1 0 0 0,-1-2 0 0 0,13-19 0 0 0,-4-2 22 0 0,-2 0 0 0 0,21-66 1 0 0,-30 80-132 0 0,0-5 2 0 0,1 1 1 0 0,1 1 0 0 0,12-24-1 0 0,-18 43-5 0 0,-1-1-1 0 0,0 0 0 0 0,0 0 1 0 0,0 0-1 0 0,0 1 0 0 0,1-5 0 0 0,3-10 37 0 0,-2 10 10 0 0,-2 5 14 0 0,-1 3-63 0 0,-1 0-1 0 0,1 0 1 0 0,-1 0-1 0 0,1 0 1 0 0,-1 0-1 0 0,1 0 1 0 0,0 0 0 0 0,0 0-1 0 0,-1 0 1 0 0,1 1-1 0 0,0 0 1 0 0,0 2 4 0 0,-38 225 194 0 0,36-218-249 0 0,1 1 0 0 0,1-1 0 0 0,0 0-1 0 0,0 0 1 0 0,1 0 0 0 0,1 0 0 0 0,-1 0-1 0 0,2 0 1 0 0,0-1 0 0 0,0 1 0 0 0,7 13 0 0 0,-9-22 66 0 0,0 0 0 0 0,1 1 1 0 0,-1-2-1 0 0,1 1 1 0 0,0 0-1 0 0,0 0 1 0 0,0 0-1 0 0,-1-1 0 0 0,1 1 1 0 0,1-1-1 0 0,-1 1 1 0 0,0-1-1 0 0,0 0 1 0 0,4 1-1 0 0,-1 0-369 0 0,-1 0 0 0 0,1-1-1 0 0,0 0 1 0 0,0 0 0 0 0,-1 0 0 0 0,9 0 0 0 0,0-1-1666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4:14.8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254 113 15752 0 0,'-1'-3'174'0'0,"1"0"1"0"0,-1 0 0 0 0,1 0-1 0 0,0-1 1 0 0,0 1-1 0 0,0 0 1 0 0,1 0 0 0 0,-1 0-1 0 0,2-5 1 0 0,-1 6-135 0 0,0 0-1 0 0,-1 0 1 0 0,1 0 0 0 0,-1 0-1 0 0,0 0 1 0 0,1 0 0 0 0,-1 0-1 0 0,0 0 1 0 0,0 0-1 0 0,0 0 1 0 0,-1 0 0 0 0,1 0-1 0 0,0 0 1 0 0,-1 0 0 0 0,1 0-1 0 0,-1 1 1 0 0,-1-3-1 0 0,2 3 59 0 0,0 0 0 0 0,0 1 0 0 0,0-1 0 0 0,0 0 0 0 0,0 0 0 0 0,0 0 0 0 0,1 1 0 0 0,-1-1 0 0 0,0 0 0 0 0,0 0 0 0 0,0 1 0 0 0,1-1 0 0 0,-1 0 0 0 0,1-1 0 0 0,0 1 142 0 0,-1 0-152 0 0,0 0 0 0 0,0 0-1 0 0,0-1 1 0 0,0 1 0 0 0,0 0 0 0 0,0 0 0 0 0,0 0 0 0 0,-1 0 0 0 0,1 0 0 0 0,0 0 0 0 0,-1 0-1 0 0,1 0 1 0 0,0 0 0 0 0,-1 0 0 0 0,0 0 0 0 0,1 0 0 0 0,-1 0 0 0 0,1 0 0 0 0,-1 0 0 0 0,0 0-1 0 0,0 0 1 0 0,1 1 0 0 0,-1-1 0 0 0,-1-1 0 0 0,-14 5 1073 0 0,-18 9-418 0 0,24-8-646 0 0,5-1-57 0 0,-1 0-1 0 0,1 0 1 0 0,0 1-1 0 0,0-1 1 0 0,0 1-1 0 0,1 0 1 0 0,-1 1-1 0 0,1-1 1 0 0,-4 6-1 0 0,-20 19 173 0 0,26-26-194 0 0,0 0-1 0 0,0 0 1 0 0,0 0-1 0 0,0 0 1 0 0,1 0 0 0 0,-1 0-1 0 0,1 1 1 0 0,0-1-1 0 0,0 0 1 0 0,-1 7-1 0 0,-2 3 18 0 0,3-9-30 0 0,0 1 0 0 0,-1-1-1 0 0,2 1 1 0 0,-1 0 0 0 0,0-1 0 0 0,1 1 0 0 0,0 0-1 0 0,0 0 1 0 0,0-1 0 0 0,1 1 0 0 0,0 0 0 0 0,0-1-1 0 0,0 1 1 0 0,0 0 0 0 0,1-1 0 0 0,-1 1 0 0 0,1-1 0 0 0,0 0-1 0 0,1 0 1 0 0,-1 0 0 0 0,1 0 0 0 0,0 0 0 0 0,0 0-1 0 0,0-1 1 0 0,0 1 0 0 0,1-1 0 0 0,-1 0 0 0 0,1 0 0 0 0,0 0-1 0 0,0 0 1 0 0,0-1 0 0 0,0 0 0 0 0,0 0 0 0 0,1 0-1 0 0,5 2 1 0 0,9 3-5 0 0,7 2 0 0 0,30 15 0 0 0,-53-22 0 0 0,0-1 0 0 0,0 1 0 0 0,0 0 0 0 0,0 0 0 0 0,-1 1 0 0 0,1-1 0 0 0,0 0 0 0 0,-1 1 0 0 0,3 3 0 0 0,-5-5 0 0 0,1-1 0 0 0,-1 2 0 0 0,1-1 0 0 0,-1 0 0 0 0,1 0 0 0 0,-1 0 0 0 0,0 0 0 0 0,1 0 0 0 0,-1 0 0 0 0,0 0 0 0 0,0 1 0 0 0,0-1 0 0 0,0 0 0 0 0,0 0 0 0 0,0 0 0 0 0,0 0 0 0 0,0 0 0 0 0,0 1 0 0 0,0-1 0 0 0,-1 0 0 0 0,1 0 0 0 0,-1 0 0 0 0,1 0 0 0 0,0 0 0 0 0,-1 0 0 0 0,0 0 0 0 0,1 0 0 0 0,-1 0 0 0 0,0 0 0 0 0,1 0 0 0 0,-3 1 0 0 0,-7 7 73 0 0,-1 0-1 0 0,-1 0 1 0 0,1-2-1 0 0,-1 1 0 0 0,-20 8 1 0 0,-5 2 68 0 0,-54 23 31 0 0,71-31-113 0 0,17-9-212 0 0,0 1 0 0 0,0 0-1 0 0,-1-1 1 0 0,1 0-1 0 0,-1 0 1 0 0,1 0 0 0 0,-1 0-1 0 0,-6 0 1 0 0,1-1-642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4:29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1 110 20127 0 0,'0'-28'3536'0'0,"1"29"-3081"0"0,1 0-418 0 0,0 0-1 0 0,1-1 1 0 0,-1 1-1 0 0,0 0 1 0 0,0 0 0 0 0,1-1-1 0 0,-1 0 1 0 0,0 1 0 0 0,1-1-1 0 0,-1 0 1 0 0,0 0-1 0 0,1 0 1 0 0,3-1 0 0 0,34-10 619 0 0,-2 2-336 0 0,227-35-84 0 0,-178 29-953 0 0,-45 10-834 0 0,-24 3 152 0 0,-1 0-716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4:30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13824 0 0,'3'14'2497'0'0,"1"-3"-1661"0"0,-6 15 634 0 0,1-18-1081 0 0,1 0 1 0 0,0 14-1 0 0,4 9 159 0 0,-2-12-210 0 0,0-1 0 0 0,-2 24 0 0 0,-2-4 315 0 0,5 52 0 0 0,-1-13-36 0 0,0-2-371 0 0,1-44-165 0 0,8 71-50 0 0,-8-83-45 0 0,1-1 0 0 0,1 0 0 0 0,9 25 0 0 0,-8-30 58 0 0,-2-3-23 0 0,0 0 0 0 0,1 0 0 0 0,10 16 1 0 0,-14-24-51 0 0,1 0 0 0 0,0 1 1 0 0,0-1-1 0 0,0 0 0 0 0,0 0 1 0 0,1 0-1 0 0,-1 0 0 0 0,1 0 1 0 0,-1-1-1 0 0,1 1 0 0 0,-1-1 1 0 0,1 0-1 0 0,0 0 0 0 0,0 1 1 0 0,0-2-1 0 0,-1 1 0 0 0,1 0 1 0 0,4 0-1 0 0,-2-1-107 0 0,0 0 0 0 0,-1 0 0 0 0,1 0 0 0 0,0-1 0 0 0,-1 1 0 0 0,1-1 0 0 0,0 0 0 0 0,-1-1 0 0 0,1 1 0 0 0,-1-1 0 0 0,0 0 0 0 0,1 0 0 0 0,-1 0 0 0 0,7-5 0 0 0,-6 2-77 0 0,0 1 0 0 0,0-1 1 0 0,0 0-1 0 0,0 0 1 0 0,-1 0-1 0 0,0-1 0 0 0,0 1 1 0 0,0-1-1 0 0,3-9 0 0 0,-3 6-55 0 0,0 2 34 0 0,-1 0 0 0 0,1 0 0 0 0,0 0 0 0 0,0 0 0 0 0,8-9 0 0 0,-11 15 207 0 0,9-9-284 0 0,-2 0-1 0 0,1 0 0 0 0,-1-1 1 0 0,-1 0-1 0 0,0 0 1 0 0,-1-1-1 0 0,6-13 1 0 0,-4 6-214 0 0,19-36 0 0 0,-20 43 340 0 0,-1 0 0 0 0,1-1 0 0 0,-2 0 0 0 0,0 0 0 0 0,6-27 0 0 0,-10 36 184 0 0,0 0 1 0 0,1 0-1 0 0,-1 0 1 0 0,1 0-1 0 0,2-5 1 0 0,-2 7 1 0 0,-1-1 1 0 0,0 0-1 0 0,1 1 1 0 0,-1-1-1 0 0,0 0 1 0 0,-1 0-1 0 0,1 0 1 0 0,0 0-1 0 0,-1-3 1 0 0,-1-7 47 0 0,1 11-34 0 0,0 1 1 0 0,-1-1-1 0 0,1 1 1 0 0,0 0-1 0 0,0-1 0 0 0,0 1 1 0 0,0-1-1 0 0,0 1 1 0 0,0-1-1 0 0,1 1 1 0 0,-1 0-1 0 0,0-1 0 0 0,1 1 1 0 0,-1-1-1 0 0,1 1 1 0 0,-1 0-1 0 0,1 0 1 0 0,0-1-1 0 0,0 1 0 0 0,1-2 1 0 0,12-12 1647 0 0,-13 16-1430 0 0,0 1 1 0 0,0 0 0 0 0,-1 0-1 0 0,1 0 1 0 0,0 0-1 0 0,-1 0 1 0 0,1 0 0 0 0,-1 0-1 0 0,0 0 1 0 0,0 4 0 0 0,2 30 483 0 0,-2-24-413 0 0,-1 0 0 0 0,-4 17-1 0 0,2-18-215 0 0,2 0 0 0 0,-2 18 0 0 0,3 3 107 0 0,-1-4-187 0 0,4 28 1 0 0,-3-48 55 0 0,2 0 0 0 0,-1 0 0 0 0,1 0-1 0 0,0-1 1 0 0,1 1 0 0 0,0 0 0 0 0,0-1 0 0 0,5 8 0 0 0,-8-14-48 0 0,1 0-1 0 0,-1 0 1 0 0,1 0 0 0 0,-1-1 0 0 0,1 1 0 0 0,-1 0 0 0 0,1 0 0 0 0,0 0 0 0 0,-1-1-1 0 0,1 1 1 0 0,0 0 0 0 0,0-1 0 0 0,-1 1 0 0 0,1-1 0 0 0,0 1 0 0 0,0-1-1 0 0,0 1 1 0 0,0-1 0 0 0,0 0 0 0 0,0 1 0 0 0,0-1 0 0 0,0 0 0 0 0,0 0-1 0 0,0 0 1 0 0,0 0 0 0 0,0 1 0 0 0,0-1 0 0 0,0-1 0 0 0,0 1 0 0 0,0 0 0 0 0,0 0-1 0 0,-1 0 1 0 0,1 0 0 0 0,0-1 0 0 0,0 1 0 0 0,0 0 0 0 0,0-1 0 0 0,0 1-1 0 0,0-1 1 0 0,0 1 0 0 0,0-1 0 0 0,-1 1 0 0 0,1-1 0 0 0,0 0 0 0 0,-1 0 0 0 0,1 1-1 0 0,0-2 1 0 0,4-3 17 0 0,-1 1 0 0 0,0-2 0 0 0,0 1 1 0 0,-1 0-1 0 0,5-10 0 0 0,0 0 62 0 0,-1-1 0 0 0,-1 1 1 0 0,9-34-1 0 0,-12 39-62 0 0,1 0 0 0 0,0 0 0 0 0,7-12 0 0 0,-6 13-17 0 0,-1-1-1 0 0,1 0 0 0 0,2-11 0 0 0,-2-4-15 0 0,-3 15-2 0 0,0 1-1 0 0,1-1 0 0 0,4-11 1 0 0,-3 12-7 0 0,-1 1 0 0 0,0-1 0 0 0,-1 1 0 0 0,1-1 0 0 0,0-16 0 0 0,3 2 9 0 0,1-3 11 0 0,-9 23 32 0 0,2 3-43 0 0,0 0 0 0 0,0 0 0 0 0,0-1 0 0 0,0 1 1 0 0,0 0-1 0 0,0 0 0 0 0,-1 0 0 0 0,1 0 0 0 0,0 0 0 0 0,0 0 1 0 0,0 0-1 0 0,0 0 0 0 0,0 0 0 0 0,-1 0 0 0 0,1 0 1 0 0,0-1-1 0 0,0 1 0 0 0,0 0 0 0 0,0 0 0 0 0,-1 0 0 0 0,1 0 1 0 0,0 0-1 0 0,0 0 0 0 0,0 0 0 0 0,0 0 0 0 0,-1 1 1 0 0,1-1-1 0 0,0 0 0 0 0,0 0 0 0 0,0 0 0 0 0,0 0 0 0 0,0 0 1 0 0,-1 0-1 0 0,1 0 0 0 0,0 0 0 0 0,0 0 0 0 0,0 0 1 0 0,0 0-1 0 0,0 1 0 0 0,0-1 0 0 0,-1 0 0 0 0,1 0 0 0 0,0 0 1 0 0,0 0-1 0 0,0 0 0 0 0,0 0 0 0 0,0 1 0 0 0,0-1 0 0 0,0 0 1 0 0,0 0-1 0 0,0 0 0 0 0,0 0 0 0 0,0 1 0 0 0,0-1 1 0 0,0 0-1 0 0,0 0 0 0 0,0 0 0 0 0,0 0 0 0 0,0 1 0 0 0,0-1 1 0 0,0 0-1 0 0,0 0 0 0 0,0 0 0 0 0,-1 15 3 0 0,1-11 4 0 0,-6 27 111 0 0,-1 18 121 0 0,-20 321 519 0 0,-20 20-416 0 0,35-315-226 0 0,-20 61 194 0 0,3-17 236 0 0,26-101-444 0 0,0-1 0 0 0,-1 1 0 0 0,-1-1 0 0 0,-1 0 0 0 0,0 0 0 0 0,-2-1 0 0 0,-9 17 0 0 0,8-18 15 0 0,7-11-91 0 0,0-1 0 0 0,0 1 0 0 0,-1-1 0 0 0,-5 7 1 0 0,7-9-22 0 0,-1 0 0 0 0,1 0 0 0 0,-1 0 0 0 0,1 0 0 0 0,-1 0 0 0 0,1-1 0 0 0,-1 1 0 0 0,1-1 0 0 0,-1 1 0 0 0,0-1 0 0 0,1 1 0 0 0,-1-1 0 0 0,0 0 0 0 0,1 0 0 0 0,-4 0 0 0 0,4 0-15 0 0,0 0-1 0 0,0 0 1 0 0,0 0-1 0 0,0 0 0 0 0,-1 0 1 0 0,1-1-1 0 0,0 1 1 0 0,0-1-1 0 0,0 1 1 0 0,0 0-1 0 0,0-1 1 0 0,0 0-1 0 0,0 1 0 0 0,0-1 1 0 0,1 0-1 0 0,-1 1 1 0 0,0-1-1 0 0,0 0 1 0 0,0 0-1 0 0,0-1 0 0 0,-12-22-570 0 0,6 7 367 0 0,-31-61-1734 0 0,19 27 249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4:30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0 3224 0 0,'0'2'240'0'0,"-17"47"549"0"0,11-36 978 0 0,1 1 1 0 0,1 0 0 0 0,0 1 0 0 0,-3 24 0 0 0,5 14 2025 0 0,-1 22-2197 0 0,-10 86 188 0 0,6-36-751 0 0,0-3-438 0 0,7-110-556 0 0,-1 0 0 0 0,0 1 0 0 0,0-1 1 0 0,-1 0-1 0 0,-1 0 0 0 0,-4 15 0 0 0,6-23-38 0 0,0 1 0 0 0,0 0 0 0 0,1 0 0 0 0,-1-1-1 0 0,1 1 1 0 0,1 7 0 0 0,-1-8-11 0 0,1 0 0 0 0,-1 1-1 0 0,0-1 1 0 0,-1 0 0 0 0,1 0 0 0 0,-1 0 0 0 0,-1 5-1 0 0,2-9-7 0 0,0 0 0 0 0,0 1-1 0 0,0-1 1 0 0,0 0-1 0 0,0 1 1 0 0,0-1 0 0 0,0 0-1 0 0,0 0 1 0 0,0 1-1 0 0,0-1 1 0 0,0 0 0 0 0,0 1-1 0 0,0-1 1 0 0,0 0-1 0 0,0 0 1 0 0,1 1 0 0 0,-1-1-1 0 0,0 0 1 0 0,0 1-1 0 0,0-1 1 0 0,0 0 0 0 0,1 0-1 0 0,-1 1 1 0 0,0-1-1 0 0,0 0 1 0 0,0 0 0 0 0,1 0-1 0 0,-1 1 1 0 0,0-1-1 0 0,0 0 1 0 0,1 0 0 0 0,-1 0-1 0 0,0 0 1 0 0,0 0-1 0 0,1 0 1 0 0,-1 1 0 0 0,0-1-1 0 0,1 0 1 0 0,-1 0-1 0 0,0 0 1 0 0,1 0 0 0 0,-1 0-1 0 0,0 0 1 0 0,0 0 0 0 0,1 0-1 0 0,-1 0 1 0 0,0 0-1 0 0,1 0 1 0 0,-1-1 0 0 0,0 1-1 0 0,2 0-125 0 0,-1 0-1 0 0,0 0 0 0 0,0 0 1 0 0,0 0-1 0 0,0 0 0 0 0,0-1 1 0 0,0 1-1 0 0,0 0 0 0 0,0-1 1 0 0,0 1-1 0 0,0 0 0 0 0,1-2 1 0 0,0-6-2176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4:31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64 10592 0 0,'1'-5'316'0'0,"-1"4"-270"0"0,0 0 1 0 0,1 0-1 0 0,-1 0 0 0 0,0 0 1 0 0,0 0-1 0 0,1 0 0 0 0,-1 0 1 0 0,0 1-1 0 0,1-1 0 0 0,-1 0 1 0 0,1 0-1 0 0,-1 0 0 0 0,1 1 1 0 0,0-1-1 0 0,-1 0 0 0 0,2 0 1 0 0,-1 0-17 0 0,-1 1 1 0 0,1-1 0 0 0,-1 1 0 0 0,1-1 0 0 0,-1 1 0 0 0,1-1-1 0 0,-1 0 1 0 0,0 1 0 0 0,1-1 0 0 0,-1 0 0 0 0,0 1 0 0 0,1-1-1 0 0,-1 0 1 0 0,0 1 0 0 0,0-1 0 0 0,0 0 0 0 0,0 1-1 0 0,1-1 1 0 0,-1 0 0 0 0,0 1 0 0 0,0-1 0 0 0,-1 0 0 0 0,1 0-1 0 0,0 1 1 0 0,0-1 0 0 0,0 0 0 0 0,0 1 0 0 0,0-1 0 0 0,-1 0-1 0 0,1 1 1 0 0,0-1 0 0 0,-1 1 0 0 0,1-1 0 0 0,0 0-1 0 0,-1 1 1 0 0,1-1 0 0 0,-1 1 0 0 0,1-1 0 0 0,-2 0 0 0 0,0-2 390 0 0,2 3-366 0 0,0 0 0 0 0,0-1 0 0 0,0 1 0 0 0,0 0 0 0 0,0 0 0 0 0,0 0 0 0 0,0 0 0 0 0,-1-1-1 0 0,1 1 1 0 0,0 0 0 0 0,0 0 0 0 0,0 0 0 0 0,0 0 0 0 0,0 0 0 0 0,0-1 0 0 0,0 1 0 0 0,0 0 0 0 0,0 0 0 0 0,0 0 0 0 0,0 0-1 0 0,1-1 1 0 0,-1 1 0 0 0,0 0 0 0 0,0 0 0 0 0,0 0 0 0 0,1-1 439 0 0,-1 1-439 0 0,0-1 0 0 0,0 1 0 0 0,0 0 0 0 0,0 0 0 0 0,1 0 0 0 0,-1 0 0 0 0,0 0-1 0 0,0 0 1 0 0,0 0 0 0 0,0 0 0 0 0,0 0 0 0 0,1 0 0 0 0,-1 0 0 0 0,0 0 0 0 0,0 0 0 0 0,0 0 0 0 0,0 0 0 0 0,1 0 0 0 0,-1 0-1 0 0,15-1 1645 0 0,-4 1 77 0 0,-5-2-1347 0 0,1 0 0 0 0,-1 1 0 0 0,1 0 0 0 0,11 0 0 0 0,-15 1-367 0 0,-1 0 0 0 0,0 1 0 0 0,1-1 1 0 0,-1 1-1 0 0,0-1 0 0 0,1 1 0 0 0,-1 0 0 0 0,0 0 1 0 0,0 0-1 0 0,0 0 0 0 0,0 1 0 0 0,0-1 1 0 0,0 0-1 0 0,0 1 0 0 0,0-1 0 0 0,2 4 0 0 0,-2-3-8 0 0,-1-1-1 0 0,1 0 0 0 0,-1 0 1 0 0,1 0-1 0 0,0 0 0 0 0,0-1 1 0 0,-1 1-1 0 0,1 0 0 0 0,4 0 1 0 0,-5-1-41 0 0,0 0-1 0 0,0 0 1 0 0,0 1 0 0 0,0-1 0 0 0,-1 0 0 0 0,1 0 0 0 0,0 1-1 0 0,0-1 1 0 0,0 0 0 0 0,0 1 0 0 0,0-1 0 0 0,0 1 0 0 0,-1-1-1 0 0,1 1 1 0 0,0-1 0 0 0,0 1 0 0 0,-1 0 0 0 0,1-1 0 0 0,0 1 0 0 0,-1 0-1 0 0,1 0 1 0 0,-1-1 0 0 0,1 1 0 0 0,-1 0 0 0 0,1 0 0 0 0,-1 0-1 0 0,0 0 1 0 0,1 0 0 0 0,-1 1 0 0 0,0 8 130 0 0,-1-1 0 0 0,-1 0 0 0 0,0 0 0 0 0,0 1 0 0 0,-1-2 0 0 0,-4 12 0 0 0,3-14-50 0 0,0 1 0 0 0,0-1 0 0 0,0-1 0 0 0,-9 11 0 0 0,-9 11 90 0 0,16-16-114 0 0,0 0 0 0 0,1-1 0 0 0,-3 14 0 0 0,4-12-87 0 0,-1-2 0 0 0,1 1 0 0 0,-10 15 0 0 0,2-10-40 0 0,8-12 41 0 0,1 0-1 0 0,0 0 1 0 0,0 0 0 0 0,0 0-1 0 0,1 1 1 0 0,-4 6-1 0 0,1 5 6 0 0,3-10 4 0 0,1-1 1 0 0,-1 0-1 0 0,0 0 0 0 0,0 0 0 0 0,-1 0 0 0 0,0 0 0 0 0,0 0 0 0 0,-6 8 1 0 0,-2-1-1243 0 0,-19 15 0 0 0,22-19-120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4:31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23 325 17791 0 0,'0'0'1374'0'0,"2"0"-886"0"0,0 0-452 0 0,1 0 0 0 0,-1-1 0 0 0,0 1 0 0 0,0-1 0 0 0,0 0 0 0 0,0 1 0 0 0,0-1 0 0 0,0 0 0 0 0,0 0 0 0 0,3-2 0 0 0,22-18 960 0 0,-3 4-596 0 0,-21 14-399 0 0,-1 1 0 0 0,1 0 0 0 0,0-1 0 0 0,-1 0 0 0 0,0 0 0 0 0,0 0 0 0 0,0 0 1 0 0,0 0-1 0 0,2-4 0 0 0,12-16-2 0 0,-14 20 3 0 0,1-1 0 0 0,-1 1-1 0 0,0-1 1 0 0,0 0-1 0 0,0 1 1 0 0,0-1-1 0 0,-1 0 1 0 0,1 0 0 0 0,0-6-1 0 0,0 1 43 0 0,0 0 0 0 0,-1 0 0 0 0,0-12 0 0 0,-1 17-29 0 0,-1 0 0 0 0,1 1 0 0 0,-1-1-1 0 0,0 0 1 0 0,-3-7 0 0 0,3 8-7 0 0,0-1 1 0 0,0 0-1 0 0,0 1 0 0 0,0-1 1 0 0,0-7-1 0 0,1 8-16 0 0,0 0 1 0 0,-1 0-1 0 0,1 0 0 0 0,-1 0 1 0 0,0 0-1 0 0,0 0 1 0 0,0 0-1 0 0,0 0 0 0 0,0 1 1 0 0,0-1-1 0 0,-1 0 0 0 0,-2-3 1 0 0,1 0-65 0 0,2 5 10 0 0,-5-8 278 0 0,4 7-205 0 0,-9-10 168 0 0,11 12-179 0 0,-1 0 1 0 0,1-1-1 0 0,0 1 0 0 0,-1 0 0 0 0,1 0 1 0 0,0 0-1 0 0,-1 0 0 0 0,1 0 0 0 0,0 0 0 0 0,-1 0 1 0 0,1 0-1 0 0,0-1 0 0 0,-1 1 0 0 0,1 0 1 0 0,0 1-1 0 0,-1-1 0 0 0,1 0 0 0 0,-1 0 0 0 0,1 0 1 0 0,0 0-1 0 0,-1 0 0 0 0,1 0 0 0 0,0 0 1 0 0,-1 0-1 0 0,1 1 0 0 0,0-1 0 0 0,-1 0 0 0 0,1 0 1 0 0,0 0-1 0 0,0 1 0 0 0,-1-1 0 0 0,1 0 0 0 0,0 0 1 0 0,0 1-1 0 0,-1-1 0 0 0,1 0 0 0 0,0 0 1 0 0,0 1-1 0 0,0-1 0 0 0,0 0 0 0 0,-1 1 0 0 0,1 0 1 0 0,-19 33 201 0 0,2 2 1 0 0,-13 38 0 0 0,16-35 215 0 0,9-28-339 0 0,1 1 0 0 0,0 0 0 0 0,1 0 0 0 0,0 0 0 0 0,1 0 0 0 0,0 0 0 0 0,1 1 0 0 0,0 14 0 0 0,10 76 638 0 0,-8-94-631 0 0,0 0 1 0 0,1-1-1 0 0,0 1 0 0 0,0 0 0 0 0,0-1 0 0 0,1 1 0 0 0,1-1 0 0 0,0 0 1 0 0,0 0-1 0 0,0 0 0 0 0,1-1 0 0 0,9 12 0 0 0,22 37 349 0 0,-35-55-429 0 0,0 0 1 0 0,0 0-1 0 0,0 0 0 0 0,0 0 1 0 0,0 0-1 0 0,0 0 1 0 0,0 0-1 0 0,0-1 0 0 0,0 1 1 0 0,0 0-1 0 0,1-1 0 0 0,-1 1 1 0 0,0 0-1 0 0,0-1 1 0 0,1 0-1 0 0,-1 1 0 0 0,0-1 1 0 0,1 0-1 0 0,-1 0 0 0 0,0 0 1 0 0,1 0-1 0 0,-1 0 1 0 0,1 0-1 0 0,-1 0 0 0 0,3-1 1 0 0,1 0 11 0 0,0-1-1 0 0,0 0 1 0 0,0 0 0 0 0,-1 0 0 0 0,7-4 0 0 0,-2 0-4 0 0,28-14-662 0 0,-1-1 1 0 0,52-41 0 0 0,-52 31-813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48:47.1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 3680 0 0,'0'0'284'0'0,"1"0"-195"0"0,16-24 10312 0 0,-17 97-8621 0 0,-4 37-1131 0 0,5-14-449 0 0,14 111 0 0 0,-13-180-196 0 0,41 443 68 0 0,-29-179-209 0 0,-18-208-1325 0 0,3-50-4210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4:32.3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21 12896 0 0,'0'-16'802'0'0,"0"11"-36"0"0,0 12 480 0 0,-2 17 1002 0 0,0 5 2575 0 0,6-8-5173 0 0,-2-15-856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4:32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9 11520 0 0,'-10'5'9847'0'0,"20"-5"-10231"0"0,3-5-192 0 0,0-3-32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4:32.9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 15664 0 0,'0'1'718'0'0,"3"15"196"0"0,-3-14-906 0 0,1 0 0 0 0,-1 0 0 0 0,1 1 0 0 0,-1-1 0 0 0,0 0 0 0 0,0 1 0 0 0,-1 3-1 0 0,-1 11-3 0 0,1-9 232 0 0,0-1 0 0 0,-1 0-1 0 0,-4 14 1 0 0,3-13 50 0 0,1 1-1 0 0,0-1 1 0 0,1 1 0 0 0,-1 14-1 0 0,-1 6 212 0 0,-1-4 15 0 0,-2 7-286 0 0,-2 60 0 0 0,8-90-334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4:33.3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17503 0 0,'0'0'1560'0'0,"5"7"-1248"0"0,3 12-248 0 0,-3-2-64 0 0,8-9 0 0 0,-4-5 0 0 0,1-3 0 0 0,3 0 0 0 0,0 0-808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4:33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1 4144 0 0,'0'0'319'0'0,"0"2"-210"0"0,-1 5 165 0 0,0 0 0 0 0,0 0 0 0 0,-1 0 1 0 0,-2 9-1 0 0,-5 17 3132 0 0,-13 66 3730 0 0,10-48-5868 0 0,7-35-458 0 0,-3 27 0 0 0,6-34-704 0 0,0-1 1712 0 0,2-8-1786 0 0,1 1 0 0 0,-1-1 0 0 0,0 0 0 0 0,0 0 0 0 0,1 0 0 0 0,-1 0 0 0 0,0 0 0 0 0,0 0 1 0 0,0 0-1 0 0,1 0 0 0 0,-1 0 0 0 0,0 0 0 0 0,0-1 0 0 0,1 1 0 0 0,-1 0 0 0 0,0 0 0 0 0,0 0 0 0 0,0 0 0 0 0,1 0 0 0 0,-1 0 0 0 0,0 0 0 0 0,0-1 1 0 0,0 1-1 0 0,0 0 0 0 0,1 0 0 0 0,-1 0 0 0 0,0 0 0 0 0,0-1 0 0 0,0 1 0 0 0,0 0 0 0 0,0 0 0 0 0,0 0 0 0 0,1-1 0 0 0,18-19 248 0 0,0-1 0 0 0,18-27-1 0 0,-20 25-254 0 0,-13 18 24 0 0,-1 0-1 0 0,0 0 1 0 0,3-9 0 0 0,9-14 14 0 0,-9 19-116 0 0,-5 8 44 0 0,-1 0-1 0 0,1-1 0 0 0,-1 1 0 0 0,1 0 0 0 0,0 0 1 0 0,0-1-1 0 0,0 1 0 0 0,0 0 0 0 0,0 0 0 0 0,0 0 1 0 0,0 0-1 0 0,0 0 0 0 0,0 0 0 0 0,0 1 1 0 0,0-1-1 0 0,1 0 0 0 0,-1 1 0 0 0,0-1 0 0 0,3 0 1 0 0,3-1 6 0 0,0 1 0 0 0,0-1 1 0 0,0 0-1 0 0,9-5 0 0 0,-3 4 3 0 0,-9 6 0 0 0,-3-1 0 0 0,2 1 13 0 0,0 0-1 0 0,-1 0 0 0 0,1 1 1 0 0,-1-1-1 0 0,0 1 0 0 0,0 0 1 0 0,0-1-1 0 0,0 1 0 0 0,-1 0 1 0 0,1 0-1 0 0,-1 0 0 0 0,0 0 1 0 0,0 5-1 0 0,1 8 57 0 0,0 33 0 0 0,-2-48-68 0 0,1 18-1 0 0,0-16-6 0 0,1-3-4 0 0,-1 1-80 0 0,-1 0-62 0 0,4 8-1489 0 0</inkml:trace>
  <inkml:trace contextRef="#ctx0" brushRef="#br0" timeOffset="1">326 155 7832 0 0,'2'1'12350'0'0,"-1"1"-12185"0"0,0-1 0 0 0,1 0 0 0 0,-1 1 0 0 0,1-1 0 0 0,-1 0 0 0 0,1 0 0 0 0,-1 0 0 0 0,1 0 0 0 0,0 0 0 0 0,-1 0 0 0 0,1-1 0 0 0,0 1 0 0 0,0-1 0 0 0,0 1 0 0 0,0-1 0 0 0,-1 1 0 0 0,1-1 0 0 0,0 0 0 0 0,0 0 0 0 0,0 0 0 0 0,0 0 0 0 0,0 0 0 0 0,3-2 0 0 0,44-2 330 0 0,-35 4-470 0 0,-1-1-1 0 0,25-6 1 0 0,37-13-889 0 0,-74 20 793 0 0,0 0 0 0 0,-1 0-1 0 0,1 0 1 0 0,0 0 0 0 0,-1-1 0 0 0,1 1-1 0 0,-1 0 1 0 0,1 0 0 0 0,0-1-1 0 0,-1 1 1 0 0,1 0 0 0 0,-1 0 0 0 0,1-1-1 0 0,-1 1 1 0 0,1-1 0 0 0,-1 1-1 0 0,1-1 1 0 0,-1 1 0 0 0,1-1 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4:33.9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9 4608 0 0,'6'-9'13234'0'0,"-5"15"-12782"0"0,-1 0-1 0 0,0 0 1 0 0,0 12 0 0 0,-1-1-32 0 0,-9 313 5457 0 0,10-303-5491 0 0,0 1 1 0 0,2 0-1 0 0,9 48 0 0 0,-11-74-380 0 0,1 0 0 0 0,-1 0-1 0 0,1 0 1 0 0,-1-1 0 0 0,1 1 0 0 0,0 0-1 0 0,0 0 1 0 0,0-1 0 0 0,0 1 0 0 0,0-1-1 0 0,0 1 1 0 0,0-1 0 0 0,0 1 0 0 0,1-1-1 0 0,-1 0 1 0 0,0 0 0 0 0,1 1 0 0 0,-1-1-1 0 0,1 0 1 0 0,0 0 0 0 0,-1 0 0 0 0,1-1-1 0 0,0 1 1 0 0,-1 0 0 0 0,1-1 0 0 0,0 1-1 0 0,0-1 1 0 0,0 1 0 0 0,0-1 0 0 0,-1 0-1 0 0,1 0 1 0 0,0 0 0 0 0,0 0 0 0 0,0 0-1 0 0,3-1 1 0 0,3 0 12 0 0,-1-1-1 0 0,1 0 1 0 0,-1 0 0 0 0,1 0-1 0 0,-1-1 1 0 0,0-1 0 0 0,10-5-1 0 0,11-8-1117 0 0,46-40-1 0 0,-40 25-162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4:34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48 18975 0 0,'-3'10'290'0'0,"2"-8"-111"0"0,0 0 0 0 0,1 1-1 0 0,-1-1 1 0 0,0 0 0 0 0,1 0 0 0 0,0 0 0 0 0,-1 5-1 0 0,2-8-162 0 0,-1 1 0 0 0,0 0 0 0 0,1-1 0 0 0,-1 1-1 0 0,1 0 1 0 0,-1 0 0 0 0,0-1 0 0 0,1 1-1 0 0,-1 0 1 0 0,1 0 0 0 0,-1 0 0 0 0,1 0 0 0 0,-1-1-1 0 0,1 1 1 0 0,-1 0 0 0 0,1 0 0 0 0,-1 0-1 0 0,1 0 1 0 0,-1 0 0 0 0,2 0 0 0 0,7 0 112 0 0,72-23 583 0 0,5 4 587 0 0,-33 6-1151 0 0,-37 11-117 0 0,0 0 0 0 0,1 1 0 0 0,24 1 1 0 0,-26 1-250 0 0,0-1 0 0 0,0 0 0 0 0,0-2 1 0 0,20-3-1 0 0,6-3-3089 0 0,-23 7-3706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4:34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 8 6912 0 0,'-1'0'53'0'0,"0"0"0"0"0,0 0 0 0 0,0 0 1 0 0,1 0-1 0 0,-1-1 0 0 0,0 1 0 0 0,0 0 1 0 0,1 0-1 0 0,-1-1 0 0 0,0 1 0 0 0,1-1 1 0 0,-1 1-1 0 0,0-1 0 0 0,0 1-41 0 0,1-1 0 0 0,0 1-1 0 0,-1 0 1 0 0,1-1 0 0 0,-1 1 0 0 0,1 0 0 0 0,0 0-1 0 0,-1 0 1 0 0,1-1 0 0 0,-1 1 0 0 0,1 0 0 0 0,0 0 0 0 0,-1 0-1 0 0,1 0 1 0 0,-1 0 0 0 0,1 0 0 0 0,-1 0 0 0 0,1 0-1 0 0,-1 0 1 0 0,1 0 0 0 0,0 0 0 0 0,-1 0 0 0 0,1 0-1 0 0,-1 0 1 0 0,1 0 0 0 0,-1 0 0 0 0,-2 2 651 0 0,1-1 0 0 0,-1 1 0 0 0,1-1 1 0 0,0 1-1 0 0,0 0 0 0 0,0 0 0 0 0,0 0 1 0 0,0 0-1 0 0,0 0 0 0 0,-2 2 0 0 0,1 1 1 0 0,0 0 0 0 0,0 0 0 0 0,1 1 0 0 0,-3 7 0 0 0,-1 5-76 0 0,2 1 0 0 0,-3 19 1 0 0,4-21 157 0 0,-20 198 1406 0 0,22-195-2015 0 0,2 29-1 0 0,0-21 72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4:35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0 455 22055 0 0,'4'-1'182'0'0,"1"1"0"0"0,-1-1 0 0 0,0-1 0 0 0,-1 1 1 0 0,1-1-1 0 0,0 1 0 0 0,0-1 0 0 0,-1 0 0 0 0,1 0 0 0 0,-1-1 0 0 0,1 1 0 0 0,2-4 0 0 0,14-8-301 0 0,2 1-337 0 0,23-20-1 0 0,8-6-798 0 0,-44 32 989 0 0,-1 0 1 0 0,1-1-1 0 0,-2 0 0 0 0,1 0 0 0 0,-1-1 0 0 0,-1 0 0 0 0,8-12 0 0 0,2-3-248 0 0,1 1 101 0 0,-7 10 39 0 0,0-1 0 0 0,-1 0 0 0 0,7-15 0 0 0,-11 18 285 0 0,-3 5 67 0 0,1-1-1 0 0,0 1 1 0 0,0 0-1 0 0,1 0 1 0 0,-1 1 0 0 0,1-1-1 0 0,0 1 1 0 0,6-6-1 0 0,8-9-65 0 0,-1 1 3361 0 0,-12 29-2607 0 0,-3-2-632 0 0,0 0 1 0 0,0 1-1 0 0,-1-1 1 0 0,0 0-1 0 0,0 0 1 0 0,-1 0-1 0 0,-1 13 1 0 0,1-4-25 0 0,-4 20 84 0 0,2-30-15 0 0,1 0 0 0 0,1 0 0 0 0,-1-1-1 0 0,1 14 1 0 0,1-18-59 0 0,0 16-144 0 0,-1-17 127 0 0,0 0 0 0 0,0-1 1 0 0,0 1-1 0 0,0 0 1 0 0,0 0-1 0 0,0-1 1 0 0,-1 1-1 0 0,1 0 0 0 0,0-1 1 0 0,0 1-1 0 0,-1 0 1 0 0,1-1-1 0 0,0 1 1 0 0,-1 0-1 0 0,1-1 0 0 0,-1 1 1 0 0,1 0-1 0 0,-1-1 1 0 0,1 1-1 0 0,-1-1 1 0 0,0 1-1 0 0,15-6-195 0 0,-11 4 170 0 0,0 0 1 0 0,-1 0 0 0 0,1-1 0 0 0,0 1-1 0 0,-1-1 1 0 0,1 1 0 0 0,4-4-1 0 0,-4 1 20 0 0,1 1-1 0 0,0 0 0 0 0,0 0 1 0 0,0 0-1 0 0,5-2 0 0 0,-7 3-19 0 0,1 0 0 0 0,0 0 0 0 0,-1 0 0 0 0,1 0 0 0 0,-1-1 0 0 0,0 1 0 0 0,0-1 0 0 0,0 1 0 0 0,0-1 0 0 0,0 0 0 0 0,-1 0 0 0 0,2-3 0 0 0,15-40-110 0 0,-17 43 126 0 0,7-20-50 0 0,10-23 0 0 0,-16 40 56 0 0,5-12 0 0 0,-6 14 0 0 0,7-12 0 0 0,0 6 0 0 0,-8 10 0 0 0,1-1 0 0 0,-1 1 0 0 0,0 0 0 0 0,0-1 0 0 0,1 1 0 0 0,-1-1 0 0 0,0 1 0 0 0,1 0 0 0 0,-1 0 0 0 0,0-1 0 0 0,1 1 0 0 0,-1 0 0 0 0,0 0 0 0 0,1-1 0 0 0,-1 1 0 0 0,1 0 0 0 0,-1 0 0 0 0,1 0 0 0 0,0-1 0 0 0,3 6 0 0 0,-2 8 0 0 0,-4 26 16 0 0,-2 1 0 0 0,-10 44-1 0 0,6-42 17 0 0,-53 194 216 0 0,34-146-77 0 0,-2 9 55 0 0,-32 126 474 0 0,56-199-919 0 0,-4 19 28 0 0,8-14-5713 0 0,4-14-1005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4:35.7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 1 6912 0 0,'-1'2'314'0'0,"-6"15"49"0"0,0 2-127 0 0,-10 39-1 0 0,-17 78 9013 0 0,-3 19-5625 0 0,6 81-2461 0 0,29-218-1197 0 0,2 0 0 0 0,0 1 1 0 0,0-1-1 0 0,7 35 0 0 0,-5-49 363 0 0,-1-1-1124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48:47.8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8784 0 0,'0'0'793'0'0,"0"2"-650"0"0,4 8-19 0 0,-1 1 0 0 0,-1 0 0 0 0,0 1 0 0 0,1 13 0 0 0,1 5 690 0 0,2 31 282 0 0,-1 71 0 0 0,-4-82-906 0 0,5 430 626 0 0,-1-121 92 0 0,-6-313-915 0 0,9 239-502 0 0,-7-257-3035 0 0,-1-3-1256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4:36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183 33 3224 0 0,'16'-30'18805'0'0,"-14"29"-18331"0"0,11 0-2030 0 0,-2 1 1920 0 0,-9 0-275 0 0,1 0 0 0 0,0-1 0 0 0,-1 1-1 0 0,1 0 1 0 0,-1 1 0 0 0,1-1 0 0 0,0 0 0 0 0,-1 1 0 0 0,1-1 0 0 0,-1 1 0 0 0,1 0 0 0 0,-1 0 0 0 0,0 0 0 0 0,1 0 0 0 0,-1 0-1 0 0,0 1 1 0 0,3 1 0 0 0,20 17 617 0 0,-21-17-658 0 0,1 0-1 0 0,-1 1 1 0 0,0-1-1 0 0,0 1 1 0 0,0 0 0 0 0,0 0-1 0 0,-1 0 1 0 0,1 0-1 0 0,-1 1 1 0 0,0-1-1 0 0,-1 1 1 0 0,4 8-1 0 0,-5-12-45 0 0,6 26 24 0 0,-6-26-18 0 0,-1 0 0 0 0,0 0 0 0 0,0 1-1 0 0,0-1 1 0 0,1 0 0 0 0,-1 0 0 0 0,0 1 0 0 0,0-1 0 0 0,-1 0 0 0 0,1 0 0 0 0,0 1 0 0 0,0-1 0 0 0,-1 0 0 0 0,1 0 0 0 0,0 0 0 0 0,-1 0 0 0 0,1 1 0 0 0,-1-1 0 0 0,-1 2 0 0 0,-7 6 26 0 0,0 1 1 0 0,0 0-1 0 0,-7 13 0 0 0,6-10-38 0 0,-17 20 0 0 0,-7 1-427 0 0,0-2 0 0 0,-69 48 0 0 0,22-24-4389 0 0,63-44-2034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4:36.3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1 299 14800 0 0,'0'0'1342'0'0,"1"3"-1103"0"0,6 6-210 0 0,11 14 65 0 0,-17-22-33 0 0,-1-1 1 0 0,1 1-1 0 0,0-1 1 0 0,-1 1-1 0 0,1-1 1 0 0,0 0 0 0 0,0 1-1 0 0,-1-1 1 0 0,1 0-1 0 0,0 0 1 0 0,0 0 0 0 0,0 1-1 0 0,-1-1 1 0 0,3 0-1 0 0,2 1 169 0 0,-3-1-177 0 0,0 1 0 0 0,-1 0 0 0 0,1-1 0 0 0,0 1 0 0 0,-1-1 0 0 0,1 0 0 0 0,0 1 0 0 0,0-1 1 0 0,0 0-1 0 0,-1 0 0 0 0,1 0 0 0 0,0 0 0 0 0,0-1 0 0 0,0 1 0 0 0,-1 0 0 0 0,1-1 0 0 0,0 1 0 0 0,0-1 0 0 0,-1 0 0 0 0,1 1 1 0 0,-1-1-1 0 0,1 0 0 0 0,0 0 0 0 0,-1 0 0 0 0,0 0 0 0 0,1-1 0 0 0,-1 1 0 0 0,0 0 0 0 0,1 0 0 0 0,-1-1 0 0 0,1-1 0 0 0,3-2 60 0 0,0 1 0 0 0,0-1 0 0 0,0 1-1 0 0,8-5 1 0 0,-8 7-62 0 0,-1-1 0 0 0,1 0 0 0 0,-1-1 0 0 0,0 1-1 0 0,0 0 1 0 0,-1-1 0 0 0,7-8 0 0 0,5-10 39 0 0,-8 13-64 0 0,-1 0-1 0 0,0-1 1 0 0,0 0-1 0 0,-1 0 0 0 0,-1-1 1 0 0,4-10-1 0 0,-6 15 15 0 0,0 0 0 0 0,0 0-1 0 0,-1 0 1 0 0,0 0 0 0 0,0 0 0 0 0,-1 0-1 0 0,0 0 1 0 0,0 0 0 0 0,0-1 0 0 0,-1 1 0 0 0,-2-10-1 0 0,-1-7 196 0 0,4 20-240 0 0,-1 0 1 0 0,1 0-1 0 0,-1-1 1 0 0,1 1-1 0 0,-1 0 0 0 0,0 0 1 0 0,-1-1-1 0 0,1 1 1 0 0,0 0-1 0 0,-3-4 0 0 0,1 4-106 0 0,-10-9-56 0 0,12 12 168 0 0,0-1-1 0 0,1 1 1 0 0,-1 0 0 0 0,0 0-1 0 0,0 0 1 0 0,1 0 0 0 0,-1 0-1 0 0,0 0 1 0 0,1 0-1 0 0,-1 0 1 0 0,0 0 0 0 0,0 0-1 0 0,1 0 1 0 0,-1 1-1 0 0,0-1 1 0 0,1 0 0 0 0,-1 0-1 0 0,0 1 1 0 0,1-1 0 0 0,-1 0-1 0 0,0 1 1 0 0,0 0-1 0 0,-3 2 7 0 0,0 0 0 0 0,0 0 0 0 0,1 1 0 0 0,-1 0 0 0 0,1-1 0 0 0,-5 8 0 0 0,-7 9 27 0 0,8-12 30 0 0,0 1 0 0 0,1 0-1 0 0,0 0 1 0 0,1 0 0 0 0,-6 13 0 0 0,-17 53 456 0 0,20-50-368 0 0,4-11-12 0 0,0 0 0 0 0,1 1 0 0 0,0 0 0 0 0,-1 27 0 0 0,4-34-16 0 0,0 1 0 0 0,0-1 1 0 0,1 0-1 0 0,0 0 0 0 0,1 0 1 0 0,-1 0-1 0 0,2 0 0 0 0,-1 0 1 0 0,1 0-1 0 0,6 11 1 0 0,-6-15-72 0 0,-1-1 0 0 0,2 1-1 0 0,-1-1 1 0 0,0 0 0 0 0,0 0 0 0 0,1 0 0 0 0,0 0 0 0 0,0-1 0 0 0,0 1 0 0 0,0-1 0 0 0,0 0 0 0 0,0 0 0 0 0,5 1 0 0 0,5 1 90 0 0,-1 0 1 0 0,1-1-1 0 0,14 2 0 0 0,-22-4-205 0 0,0-1-1 0 0,0 0 1 0 0,-1 0-1 0 0,1 0 1 0 0,0-1-1 0 0,0 0 1 0 0,0 0-1 0 0,0-1 0 0 0,6-2 1 0 0,4-2-538 0 0,26-17 0 0 0,-29 16 355 0 0,20-13-909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4:36.7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0 17999 0 0,'-5'23'1760'0'0,"2"-26"-1568"0"0,-2 0-192 0 0,0-2 1064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4:37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1 5064 0 0,'0'0'448'0'0,"-8"11"-352"0"0,-2-3-96 0 0,2-16 2656 0 0,0 13 512 0 0,-2 7 96 0 0,2-4 31 0 0,3 0 41 0 0,15-8-3832 0 0,-2 0 128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4:37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604 39 16184 0 0,'-4'-4'215'0'0,"0"0"0"0"0,0-1 0 0 0,0 1 0 0 0,-1 1 0 0 0,1-1 1 0 0,-1 1-1 0 0,-8-5 0 0 0,11 7-143 0 0,0 1 0 0 0,0-1-1 0 0,0 0 1 0 0,0 1 0 0 0,0 0 0 0 0,0-1-1 0 0,0 1 1 0 0,0 0 0 0 0,0 0 0 0 0,0 0 0 0 0,0 0-1 0 0,0 1 1 0 0,0-1 0 0 0,0 1 0 0 0,0-1-1 0 0,0 1 1 0 0,0-1 0 0 0,0 1 0 0 0,0 0 0 0 0,0 0-1 0 0,0 0 1 0 0,1 0 0 0 0,-1 0 0 0 0,-1 2-1 0 0,-2 1 146 0 0,1 0-1 0 0,0 1 1 0 0,0-1-1 0 0,0 1 1 0 0,1 0-1 0 0,0 0 1 0 0,0 0-1 0 0,0 0 1 0 0,1 1-1 0 0,-1-1 1 0 0,1 1-1 0 0,-2 11 1 0 0,-1 7 195 0 0,-4 42 0 0 0,4 38-143 0 0,11 132 0 0 0,-3-158-192 0 0,-1-36-147 0 0,2 111-27 0 0,-5-119 613 0 0,-1-1 0 0 0,-11 52 0 0 0,11-74-385 0 0,-1 1 0 0 0,0-1 0 0 0,-1 0-1 0 0,0 0 1 0 0,-1 0 0 0 0,0 0 0 0 0,-1-1 0 0 0,0 0 0 0 0,-1 0 0 0 0,0 0 0 0 0,0-1 0 0 0,-1 0 0 0 0,0-1-1 0 0,0 1 1 0 0,-1-2 0 0 0,-15 11 0 0 0,17-13-77 0 0,0-1 0 0 0,0 0 0 0 0,-1 0-1 0 0,1-1 1 0 0,-1 0 0 0 0,0 0 0 0 0,-14 2 0 0 0,0-1-37 0 0,0-2 0 0 0,-29 0 1 0 0,42-3-168 0 0,0 0 0 0 0,0 0 0 0 0,0 0 0 0 0,0-1-1 0 0,0-1 1 0 0,0 1 0 0 0,1-2 0 0 0,-12-5 0 0 0,16 8-49 0 0,-8-6-968 0 0,0 0-1 0 0,-12-9 1 0 0,5-4-7271 0 0</inkml:trace>
  <inkml:trace contextRef="#ctx0" brushRef="#br0" timeOffset="1">61 615 4144 0 0,'2'0'319'0'0,"27"-17"294"0"0,-7 4 2355 0 0,4 0 2955 0 0,9-5 462 0 0,-10 9-5347 0 0,37-10 167 0 0,66-17-266 0 0,37 0-1740 0 0,-126 28 243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4:38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 1 14224 0 0,'0'0'1290'0'0,"0"2"-1062"0"0,-2 1-219 0 0,0 1 0 0 0,-1-1-1 0 0,1 0 1 0 0,0 0 0 0 0,-5 4-1 0 0,-11 16 903 0 0,8-8-368 0 0,2 0 0 0 0,0 1 1 0 0,0 0-1 0 0,1 0 0 0 0,1 0 1 0 0,1 1-1 0 0,-3 18 0 0 0,2 47 404 0 0,-3-28-451 0 0,1-13 43 0 0,2 0 0 0 0,-1 84 0 0 0,13-86-316 0 0,-4-29-197 0 0,0 0 0 0 0,1 17 1 0 0,-3-19-8 0 0,-1-3 45 0 0,1 0 0 0 0,0-1 0 0 0,0 1 0 0 0,1-1 0 0 0,-1 1 0 0 0,1-1 0 0 0,0 1 0 0 0,0-1-1 0 0,0 1 1 0 0,1-1 0 0 0,0 0 0 0 0,3 6 0 0 0,-4-9-91 0 0,0 0 0 0 0,0 0 0 0 0,0 0 0 0 0,0 0 0 0 0,0 0 0 0 0,0 0 0 0 0,0 0 0 0 0,0 0 0 0 0,0-1-1 0 0,1 1 1 0 0,-1-1 0 0 0,0 1 0 0 0,0-1 0 0 0,1 1 0 0 0,-1-1 0 0 0,0 0 0 0 0,1 1 0 0 0,-1-1 0 0 0,1 0 0 0 0,-1 0 0 0 0,0 0 0 0 0,1 0 0 0 0,-1 0-1 0 0,1-1 1 0 0,-1 1 0 0 0,0 0 0 0 0,1 0 0 0 0,-1-1 0 0 0,3 0 0 0 0,2-2-144 0 0,0 0 0 0 0,0 0 0 0 0,-1 0 0 0 0,1 0 0 0 0,5-5 0 0 0,2-1-467 0 0,24-12 1 0 0,2 0-568 0 0,-19 13 583 0 0,-11 6 312 0 0,-7 2 273 0 0,0-1 1 0 0,0 1-1 0 0,0 1 1 0 0,0-1-1 0 0,0 0 1 0 0,-1 0-1 0 0,1 1 1 0 0,3 0-1 0 0,-2 0-8 0 0,1 1 11 0 0,-4-1 30 0 0,1-1 0 0 0,0 1 0 0 0,0-1-1 0 0,0 1 1 0 0,-1-1 0 0 0,1 0 0 0 0,0 1 0 0 0,0-1 0 0 0,0 0 0 0 0,0 1 0 0 0,0-1 0 0 0,0 0 0 0 0,0 0 0 0 0,2 0-1 0 0,23 1 5 0 0,-20-4 0 0 0,-1 1 0 0 0,0-1 0 0 0,1 1 0 0 0,-1-2 0 0 0,6-4 0 0 0,5-2 0 0 0,-12 6-9 0 0,0 0-1 0 0,1 0 1 0 0,-1 0 0 0 0,0 0-1 0 0,-1-1 1 0 0,1 1-1 0 0,5-11 1 0 0,7-8 12 0 0,-14 21 9 0 0,0-1-1 0 0,0 1 1 0 0,0-1 0 0 0,0 0-1 0 0,-1 0 1 0 0,1 0-1 0 0,-1 0 1 0 0,1 0-1 0 0,-1 0 1 0 0,0 0-1 0 0,0 0 1 0 0,-1-1-1 0 0,1 1 1 0 0,-1 0-1 0 0,1 0 1 0 0,-1-1 0 0 0,0 1-1 0 0,0 0 1 0 0,-1-1-1 0 0,1 1 1 0 0,-1 0-1 0 0,1 0 1 0 0,-1-1-1 0 0,0 1 1 0 0,-3-5-1 0 0,4 6 55 0 0,-1 1 1 0 0,0 0-1 0 0,1-1 0 0 0,-1 1 0 0 0,1-1 0 0 0,-1 1 0 0 0,1-1 0 0 0,0 1 0 0 0,0-2 0 0 0,0 2-39 0 0,0 0-1 0 0,-1 1 1 0 0,1-1-1 0 0,0 0 1 0 0,0 0-1 0 0,0 1 0 0 0,0-1 1 0 0,-1 0-1 0 0,1 0 1 0 0,0 1-1 0 0,-1-1 1 0 0,1 0-1 0 0,0 1 1 0 0,-1-1-1 0 0,1 1 0 0 0,-1-1 1 0 0,1 1-1 0 0,-1-1 1 0 0,1 0-1 0 0,-1 1 1 0 0,1 0-1 0 0,-1-1 1 0 0,0 1-1 0 0,1-1 1 0 0,-1 1-1 0 0,0 0 0 0 0,1-1 1 0 0,-2 1-1 0 0,-1-2 14 0 0,0 1-1 0 0,0 0 0 0 0,0 0 1 0 0,-1 0-1 0 0,1 1 0 0 0,0-1 1 0 0,0 1-1 0 0,-1-1 0 0 0,1 1 0 0 0,0 0 1 0 0,0 1-1 0 0,-1-1 0 0 0,1 0 1 0 0,0 1-1 0 0,0 0 0 0 0,0 0 1 0 0,0 0-1 0 0,0 0 0 0 0,0 0 1 0 0,0 0-1 0 0,0 1 0 0 0,0 0 1 0 0,0-1-1 0 0,1 1 0 0 0,-1 0 0 0 0,1 1 1 0 0,-1-1-1 0 0,1 0 0 0 0,0 1 1 0 0,-3 2-1 0 0,-16 22 17 0 0,13-18-87 0 0,0 1 0 0 0,1-1-1 0 0,0 2 1 0 0,-9 17 0 0 0,13-16-1168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4:38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236 97 5064 0 0,'1'-2'117'0'0,"0"0"0"0"0,-1 0 0 0 0,1 0 0 0 0,-1 0 0 0 0,0 0 0 0 0,0-1 0 0 0,0 1 0 0 0,0 0 0 0 0,0 0 0 0 0,0 0 0 0 0,0 0 1 0 0,0 0-1 0 0,-1 0 0 0 0,1 0 0 0 0,-1 0 0 0 0,0 0 0 0 0,0 0 0 0 0,0 0 0 0 0,-2-3 0 0 0,1 0 1013 0 0,0 1-1 0 0,0 0 1 0 0,-1 0 0 0 0,0 1 0 0 0,0-1 0 0 0,0 1-1 0 0,0-1 1 0 0,-6-3 0 0 0,6 5-891 0 0,0 0 1 0 0,1 0 0 0 0,-1 1-1 0 0,0-1 1 0 0,-1 1-1 0 0,1 0 1 0 0,0 0-1 0 0,0 0 1 0 0,0 1 0 0 0,-1-1-1 0 0,1 1 1 0 0,0-1-1 0 0,-1 1 1 0 0,1 0 0 0 0,0 0-1 0 0,-6 1 1 0 0,4 1-72 0 0,0-1 1 0 0,0 1-1 0 0,0 0 0 0 0,0 0 1 0 0,0 0-1 0 0,0 1 0 0 0,0 0 1 0 0,1 0-1 0 0,-7 5 0 0 0,3-1-86 0 0,0 0-1 0 0,1 1 0 0 0,0 0 0 0 0,1 0 0 0 0,-1 0 0 0 0,1 1 0 0 0,1 0 1 0 0,0 0-1 0 0,0 1 0 0 0,-3 10 0 0 0,4-9-72 0 0,1-1-1 0 0,1 1 1 0 0,0 0-1 0 0,0 0 1 0 0,1 0 0 0 0,0 0-1 0 0,1 0 1 0 0,2 17 0 0 0,-1-24-9 0 0,0 1 1 0 0,0 0 0 0 0,0 0 0 0 0,1-1 0 0 0,-1 1 0 0 0,1-1 0 0 0,0 1 0 0 0,1-1 0 0 0,-1 0 0 0 0,1 0-1 0 0,0 0 1 0 0,0 0 0 0 0,0 0 0 0 0,0-1 0 0 0,1 1 0 0 0,0-1 0 0 0,-1 0 0 0 0,1 0 0 0 0,0 0-1 0 0,1-1 1 0 0,5 4 0 0 0,-6-5 1 0 0,0 0-1 0 0,-1 0 0 0 0,1 0 1 0 0,0 0-1 0 0,0 0 0 0 0,0-1 1 0 0,0 0-1 0 0,0 0 0 0 0,0 0 1 0 0,1 0-1 0 0,-1-1 0 0 0,0 1 1 0 0,-1-1-1 0 0,1 0 1 0 0,0 0-1 0 0,0-1 0 0 0,0 1 1 0 0,5-4-1 0 0,6-3 11 0 0,-1 0 0 0 0,0-1 0 0 0,14-13 0 0 0,13-13 115 0 0,69-79 0 0 0,-70 63-63 0 0,-35 44-52 0 0,-4 6 47 0 0,2 60 190 0 0,-2-48-209 0 0,-1 0 0 0 0,2 0-1 0 0,-1 0 1 0 0,6 19 0 0 0,-5-24-291 0 0,0 0-1 0 0,0 0 1 0 0,1-1 0 0 0,0 1 0 0 0,0-1 0 0 0,0 0 0 0 0,0 0 0 0 0,1 0 0 0 0,0 0-1 0 0,6 6 1 0 0,-2-4-1553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4:38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5 129 14568 0 0,'0'0'664'0'0,"-3"-8"229"0"0,3 6-737 0 0,-1 0-1 0 0,1 0 1 0 0,0 0 0 0 0,-1 1 0 0 0,1-1 0 0 0,0 0-1 0 0,0 0 1 0 0,0 0 0 0 0,1 0 0 0 0,-1 0 0 0 0,0 0 0 0 0,1 0-1 0 0,-1 0 1 0 0,1 0 0 0 0,-1 0 0 0 0,1 1 0 0 0,0-1-1 0 0,0 0 1 0 0,0 0 0 0 0,0 1 0 0 0,2-4 0 0 0,0 3 125 0 0,1 0 0 0 0,-1 0 0 0 0,0-1 0 0 0,0 2 0 0 0,1-1 0 0 0,-1 0 0 0 0,8-2 0 0 0,3-1-28 0 0,3-2 27 0 0,0 2 1 0 0,1 0-1 0 0,30-4 1 0 0,-2 0-170 0 0,-30 5-104 0 0,-4 0 7 0 0,1 1 1 0 0,0 1-1 0 0,17-1 0 0 0,-12 1-3499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4:39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 5064 0 0,'0'0'232'0'0,"0"-2"-14"0"0,0 0-213 0 0,0-1-1 0 0,1 1 0 0 0,9-27 12929 0 0,-9 35-11712 0 0,1 4-896 0 0,-1-1 1 0 0,-1 1 0 0 0,0-1 0 0 0,-1 11-1 0 0,0 6 137 0 0,0 38 414 0 0,0-14 165 0 0,7 63 1 0 0,-4-94-770 0 0,2-1-1 0 0,0-1 1 0 0,1 1 0 0 0,1 0 0 0 0,13 27 0 0 0,-17-41-253 0 0,0-1 0 0 0,0 0 1 0 0,1 1-1 0 0,-1-1 1 0 0,1 0-1 0 0,0 0 1 0 0,0 0-1 0 0,0-1 0 0 0,0 1 1 0 0,0-1-1 0 0,0 0 1 0 0,1 1-1 0 0,-1-2 1 0 0,1 1-1 0 0,-1 0 0 0 0,1-1 1 0 0,0 1-1 0 0,0-1 1 0 0,0 0-1 0 0,0 0 1 0 0,0-1-1 0 0,0 1 0 0 0,0-1 1 0 0,0 0-1 0 0,0 0 1 0 0,0 0-1 0 0,0-1 1 0 0,4 0-1 0 0,4-1-116 0 0,0-1 1 0 0,0-1-1 0 0,0 1 1 0 0,0-2-1 0 0,-1 0 0 0 0,0 0 1 0 0,19-12-1 0 0,59-43-3159 0 0,-37 22-5103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969 1 9816 0 0,'-1'2'2941'0'0,"-4"4"-2288"0"0,0-1 0 0 0,-1 1 1 0 0,-9 6-1 0 0,-8 8 37 0 0,-10 17 47 0 0,0 1 0 0 0,-36 58 0 0 0,44-63-391 0 0,-32 34-1 0 0,-22 29 132 0 0,-66 131 589 0 0,37-52-198 0 0,-72 80-314 0 0,104-151-894 0 0,64-87 370 0 0,-6 9 221 0 0,-23 23 0 0 0,22-26-251 0 0,1-6-896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48:48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11200 0 0,'0'0'513'0'0,"1"2"-10"0"0,2 10-418 0 0,0 0 1 0 0,0 0-1 0 0,-1 0 1 0 0,0 0 0 0 0,-1 1-1 0 0,-1 13 1 0 0,3 24 685 0 0,14 208 1353 0 0,-8-94-1624 0 0,-5-80-336 0 0,2 30 40 0 0,6 104-101 0 0,-10-161-54 0 0,0 195-583 0 0,-2-208 162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322 294 13040 0 0,'2'-11'324'0'0,"1"0"1"0"0,0 0-1 0 0,8-20 1 0 0,-7 22-271 0 0,0-1 0 0 0,-1 0 0 0 0,0-1 0 0 0,3-16 0 0 0,-6 17 403 0 0,0 0 1 0 0,0 0-1 0 0,0-1 1 0 0,-2 1-1 0 0,1 0 1 0 0,-5-14-1 0 0,5 19-268 0 0,-1 0 1 0 0,1 1-1 0 0,-1-1 0 0 0,0 1 1 0 0,0 0-1 0 0,-1 0 0 0 0,1 0 1 0 0,-1 0-1 0 0,0 0 0 0 0,0 0 1 0 0,0 1-1 0 0,-1-1 0 0 0,1 1 1 0 0,-1 0-1 0 0,-6-4 0 0 0,6 5-93 0 0,1 0 0 0 0,-1 1 0 0 0,0 0 0 0 0,0 0 0 0 0,0 0 0 0 0,0 0 0 0 0,0 0 0 0 0,0 1 0 0 0,0-1 0 0 0,0 1 0 0 0,0 0 0 0 0,0 1 0 0 0,0-1 0 0 0,0 1 0 0 0,0 0 0 0 0,0 0 0 0 0,0 0 0 0 0,1 0 0 0 0,-1 0 0 0 0,0 1-1 0 0,0 0 1 0 0,-5 3 0 0 0,-1 2-23 0 0,1 0 0 0 0,-1 0 0 0 0,1 1 0 0 0,0 1 0 0 0,1-1 0 0 0,-11 15 0 0 0,2 2-91 0 0,1 0 0 0 0,0 2 0 0 0,3 0 0 0 0,0 0 0 0 0,1 1 0 0 0,2 0 0 0 0,-13 59 0 0 0,18-65-98 0 0,1 0 1 0 0,-1 33 0 0 0,4-50 86 0 0,1 1 1 0 0,0 0-1 0 0,1-1 0 0 0,-1 1 1 0 0,1-1-1 0 0,0 1 0 0 0,1-1 1 0 0,-1 1-1 0 0,1-1 0 0 0,0 0 1 0 0,0 1-1 0 0,1-1 1 0 0,0 0-1 0 0,0-1 0 0 0,5 8 1 0 0,-7-11 18 0 0,1 1 0 0 0,0-1 0 0 0,-1 0 0 0 0,1 0 0 0 0,0 0 0 0 0,0 0 0 0 0,0 0 1 0 0,0 0-1 0 0,0 0 0 0 0,0 0 0 0 0,1-1 0 0 0,-1 1 0 0 0,0-1 0 0 0,0 0 0 0 0,0 1 0 0 0,0-1 1 0 0,1 0-1 0 0,-1 0 0 0 0,0-1 0 0 0,0 1 0 0 0,0 0 0 0 0,1-1 0 0 0,-1 1 0 0 0,3-2 1 0 0,1 0-9 0 0,0-1 1 0 0,0 1 0 0 0,0-1-1 0 0,0 0 1 0 0,-1-1 0 0 0,0 1 0 0 0,8-7-1 0 0,-4 1 72 0 0,-1 0-1 0 0,0 0 0 0 0,0 0 1 0 0,13-22-1 0 0,2-4 575 0 0,6-9-613 0 0,9-23-469 0 0,-32 56 465 0 0,-4 8 4 0 0,3-10 25 0 0,-4 10-31 0 0,-1 2-7 0 0,-1 0 1 0 0,1 0-1 0 0,0 1 1 0 0,0-1-1 0 0,1 0 0 0 0,-1 1 1 0 0,0-1-1 0 0,0 0 1 0 0,0 1-1 0 0,0-1 1 0 0,1 0-1 0 0,-1 1 0 0 0,0-1 1 0 0,0 1-1 0 0,1-1 1 0 0,-1 0-1 0 0,0 1 1 0 0,1-1-1 0 0,-1 1 0 0 0,1-1 1 0 0,-1 1-1 0 0,2-1 1 0 0,0-2 5 0 0,5-16 45 0 0,-7 18-53 0 0,1-1 0 0 0,0 1 0 0 0,0-1 0 0 0,-1 1 0 0 0,1-1 0 0 0,-1 1 0 0 0,1-1 0 0 0,-1 1 0 0 0,0-1 0 0 0,0 1 0 0 0,1-3 0 0 0,1-4 0 0 0,4-7 0 0 0,-5 12 0 0 0,0-1 0 0 0,0 1 0 0 0,1-1 0 0 0,-1 1 0 0 0,1-1 0 0 0,2-3 0 0 0,4-7 0 0 0,10-15-13 0 0,-17 28 4 0 0,0 0-1 0 0,0 0 1 0 0,0 0-1 0 0,0 0 1 0 0,-1-1-1 0 0,1 1 1 0 0,0 0 0 0 0,-1 0-1 0 0,1 0 1 0 0,-1-1-1 0 0,1 1 1 0 0,-1 0-1 0 0,0-2 1 0 0,1 1-3 0 0,-1-1-1 0 0,1 1 1 0 0,0 0 0 0 0,0 0-1 0 0,-1 0 1 0 0,1 0 0 0 0,3-4-1 0 0,-4 3-35 0 0,1-3 36 0 0,-9 21 141 0 0,5-10-42 0 0,0 1 0 0 0,0-1-1 0 0,0 1 1 0 0,0 0 0 0 0,-1 7 0 0 0,-13 49-503 0 0,10-38 98 0 0,1 0-1 0 0,0 1 1 0 0,-2 34-1 0 0,8-23 328 0 0,1 0 0 0 0,11 73 0 0 0,-11-104 29 0 0,0 0-1 0 0,1-1 1 0 0,-1 1-1 0 0,1 0 1 0 0,0-1 0 0 0,1 1-1 0 0,-1-1 1 0 0,1 1-1 0 0,0-1 1 0 0,0 0-1 0 0,0 0 1 0 0,0 0 0 0 0,1-1-1 0 0,0 1 1 0 0,0-1-1 0 0,0 0 1 0 0,0 0 0 0 0,0 0-1 0 0,0-1 1 0 0,10 5-1 0 0,-12-7-65 0 0,1 0-1 0 0,0 0 0 0 0,0 1 1 0 0,0-2-1 0 0,-1 1 0 0 0,1 0 1 0 0,0-1-1 0 0,0 1 0 0 0,-1-1 1 0 0,1 0-1 0 0,0 1 0 0 0,-1-2 0 0 0,6-1 1 0 0,3-2-379 0 0,18-6-497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0 336 2760 0 0,'3'1'8237'0'0,"47"26"-7434"0"0,-39-21-845 0 0,11 8 498 0 0,-12-9-109 0 0,-1 1 0 0 0,14 11 1 0 0,-11-8 163 0 0,1 0 0 0 0,21 11 1 0 0,1 0 54 0 0,-16-7-385 0 0,-10-7-79 0 0,0 0 0 0 0,0 0 0 0 0,0-1 0 0 0,16 6 1 0 0,2 0 98 0 0,13 3 150 0 0,22 2 38 0 0,31 7 201 0 0,-73-18-409 0 0,30 10 0 0 0,12 4 67 0 0,13 1-126 0 0,-33-8-31 0 0,-23-7-40 0 0,28 5-1 0 0,334 27 854 0 0,-212-21-496 0 0,-4 1-197 0 0,-128-15-194 0 0,202 2 62 0 0,-72-3 148 0 0,-61 1-145 0 0,290-11 218 0 0,-116-1-152 0 0,-176 4-80 0 0,103-20 0 0 0,-148 17-66 0 0,15-2 50 0 0,55-10 17 0 0,-9 3 27 0 0,-97 13-75 0 0,105-18 75 0 0,-47 10-39 0 0,-23 2-50 0 0,149-34 286 0 0,-201 43-264 0 0,24-5 98 0 0,77-18 16 0 0,-10 6-143 0 0,53-17-56 0 0,-107 27 155 0 0,164-37 21 0 0,-127 23-56 0 0,-31 10-11 0 0,-35 10-53 0 0,0 0 0 0 0,16-7 0 0 0,23-10 54 0 0,-20 9-26 0 0,-1-2 1 0 0,31-18-1 0 0,76-36 245 0 0,-72 37-170 0 0,-34 15-74 0 0,-16 8-13 0 0,0-1 0 0 0,22-14 0 0 0,4-4 3 0 0,-28 18-53 0 0,1-1 0 0 0,17-15 1 0 0,10-8-1026 0 0,-26 13 392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2760 0 0,'-8'9'9537'0'0,"8"-7"-9468"0"0,1-1 1 0 0,-1 0-1 0 0,0 0 1 0 0,1 0-1 0 0,-1 0 0 0 0,0 0 1 0 0,1 0-1 0 0,-1 0 1 0 0,1 0-1 0 0,0 0 1 0 0,-1 0-1 0 0,1 0 0 0 0,0 0 1 0 0,0 0-1 0 0,-1 0 1 0 0,1-1-1 0 0,0 1 1 0 0,0 0-1 0 0,1 0 0 0 0,-1 0-33 0 0,1 0-1 0 0,-1 0 1 0 0,0 0-1 0 0,0 0 1 0 0,0 0-1 0 0,0 0 1 0 0,0 0-1 0 0,0 0 1 0 0,0 1-1 0 0,-1-1 1 0 0,1 0-1 0 0,0 0 0 0 0,-1 1 1 0 0,1-1-1 0 0,0 2 1 0 0,-3 20 316 0 0,0-3-109 0 0,7 12 35 0 0,-4-26-224 0 0,1 1-1 0 0,-1-1 1 0 0,-1 1-1 0 0,1-1 1 0 0,-2 14 0 0 0,-2 9 77 0 0,-1-5-44 0 0,2 1 0 0 0,1 43 0 0 0,3-33-32 0 0,2 12 21 0 0,-3 59-1 0 0,-2-56-27 0 0,2-1 1 0 0,10 64-1 0 0,-7-75-26 0 0,-2 59 46 0 0,0-3-3 0 0,3-48-52 0 0,-1-18-9 0 0,-2 0-1 0 0,-1 49 1 0 0,-3 61 50 0 0,3-79-55 0 0,-2-50-17 0 0,0 1 0 0 0,0-1 0 0 0,-5 17 0 0 0,3-16-75 0 0,1-1 0 0 0,0 1 0 0 0,-1 18 1 0 0,5 12-268 0 0,-1-24 535 0 0,-1 34 0 0 0,-1-48-139 0 0,1 0-1 0 0,-1 0 0 0 0,1 1 1 0 0,0-1-1 0 0,-1 0 1 0 0,1 0-1 0 0,1 1 1 0 0,-1-1-1 0 0,0 0 0 0 0,0 0 1 0 0,1 1-1 0 0,-1-1 1 0 0,1 0-1 0 0,0 0 0 0 0,0 0 1 0 0,0 0-1 0 0,0 0 1 0 0,0 0-1 0 0,0 0 1 0 0,0 0-1 0 0,1 0 0 0 0,2 2 1 0 0,-4-3-30 0 0,1-1 1 0 0,-1 1 0 0 0,1-1-1 0 0,-1 0 1 0 0,1 1 0 0 0,-1-1-1 0 0,0 1 1 0 0,1-1 0 0 0,-1 1-1 0 0,0-1 1 0 0,1 1 0 0 0,-1 0-1 0 0,0-1 1 0 0,0 1 0 0 0,1-1-1 0 0,-1 1 1 0 0,0 0 0 0 0,0-1-1 0 0,0 1 1 0 0,0-1 0 0 0,0 1-1 0 0,0 0 1 0 0,0-1 0 0 0,0 1-1 0 0,0 0 1 0 0,0-1 0 0 0,0 1-1 0 0,0-1 1 0 0,-1 1 0 0 0,1 1-1 0 0,0-2-4 0 0,0 0 0 0 0,0 0-1 0 0,0 0 1 0 0,-1 0 0 0 0,1 0-1 0 0,0 0 1 0 0,0 0 0 0 0,0 0-1 0 0,0 0 1 0 0,0 0-1 0 0,0 0 1 0 0,0 1 0 0 0,0-1-1 0 0,0 0 1 0 0,0 0 0 0 0,0 0-1 0 0,0 0 1 0 0,0 0 0 0 0,0 0-1 0 0,0 0 1 0 0,0 0-1 0 0,0 0 1 0 0,0 0 0 0 0,0 0-1 0 0,0 0 1 0 0,0 1 0 0 0,0-1-1 0 0,1 0 1 0 0,-1 0 0 0 0,0 0-1 0 0,0 0 1 0 0,0 0-1 0 0,0 0 1 0 0,0 0 0 0 0,0 0-1 0 0,0 0 1 0 0,0 0 0 0 0,0 0-1 0 0,0 0 1 0 0,0 0 0 0 0,0 0-1 0 0,0 0 1 0 0,0 0-1 0 0,0 0 1 0 0,0 0 0 0 0,1 0-1 0 0,-1 0 1 0 0,0 0 0 0 0,0 0-1 0 0,0 0 1 0 0,0 0 0 0 0,0 0-1 0 0,0 0 1 0 0,0 0 0 0 0,0 0-1 0 0,0 0 1 0 0,1 1 4 0 0,0 0 11 0 0,1 0-1 0 0,0-1 1 0 0,0 1-1 0 0,-1 0 1 0 0,1-1-1 0 0,0 1 1 0 0,0-1-1 0 0,2 1 0 0 0,-2-1 56 0 0,-10-6 0 0 0,8 6-99 0 0,-1-1-1 0 0,1 0 0 0 0,-1 0 0 0 0,1 0 1 0 0,0 1-1 0 0,0-1 0 0 0,-1 0 0 0 0,1 0 0 0 0,0 0 1 0 0,0 0-1 0 0,0 1 0 0 0,0-1 0 0 0,0 0 1 0 0,0 0-1 0 0,0 0 0 0 0,0 0 0 0 0,0 0 1 0 0,0 0-1 0 0,0 1 0 0 0,1-1 0 0 0,-1-1 0 0 0,1-1-518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8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0 735 9384 0 0,'0'0'430'0'0,"2"0"-8"0"0,2 0-394 0 0,-1-1 1 0 0,0 0 0 0 0,1 0-1 0 0,-1 0 1 0 0,6-2 0 0 0,17-6 123 0 0,179-24 368 0 0,-60 7-438 0 0,-122 22 2 0 0,159-21 856 0 0,-30 7-164 0 0,118-9 222 0 0,158-6-30 0 0,-194 19-572 0 0,2 0 49 0 0,389-41 335 0 0,-209 20-530 0 0,404-48 265 0 0,-250 24-108 0 0,-367 43-239 0 0,27-3 30 0 0,1021-97 1041 0 0,-901 85-1192 0 0,356-15 558 0 0,-536 37-560 0 0,728-25-45 0 0,-545 24 0 0 0,-31 5 132 0 0,-67 2-1602 0 0,-152-1-5223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 3680 0 0,'0'0'284'0'0,"1"0"-195"0"0,16-24 10312 0 0,-17 97-8621 0 0,-4 37-1131 0 0,5-14-449 0 0,14 111 0 0 0,-13-180-196 0 0,41 443 68 0 0,-29-179-209 0 0,-18-208-1325 0 0,3-50-4210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8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8784 0 0,'0'0'793'0'0,"0"2"-650"0"0,4 8-19 0 0,-1 1 0 0 0,-1 0 0 0 0,0 1 0 0 0,1 13 0 0 0,1 5 690 0 0,2 31 282 0 0,-1 71 0 0 0,-4-82-906 0 0,5 430 626 0 0,-1-121 92 0 0,-6-313-915 0 0,9 239-502 0 0,-7-257-3035 0 0,-1-3-1256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8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11200 0 0,'0'0'513'0'0,"1"2"-10"0"0,2 10-418 0 0,0 0 1 0 0,0 0-1 0 0,-1 0 1 0 0,0 0 0 0 0,-1 1-1 0 0,-1 13 1 0 0,3 24 685 0 0,14 208 1353 0 0,-8-94-1624 0 0,-5-80-336 0 0,2 30 40 0 0,6 104-101 0 0,-10-161-54 0 0,0 195-583 0 0,-2-208 162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8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5064 0 0,'2'118'1660'0'0,"6"57"3554"0"0,-3-78-4373 0 0,16 173-23 0 0,-5-28-457 0 0,-15-219-335 0 0,-2 151 145 0 0,-2-57-38 0 0,-6 14 530 0 0,4-88-401 0 0,-4 15-924 0 0,6-42 407 0 0,-2 4-129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8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3680 0 0,'0'0'284'0'0,"2"2"-187"0"0,1 1 198 0 0,-1-1 0 0 0,0 1 0 0 0,0 0-1 0 0,0 0 1 0 0,0 1 0 0 0,0-1 0 0 0,0 0-1 0 0,-1 1 1 0 0,0-1 0 0 0,0 1 0 0 0,1 4 0 0 0,7 47 4052 0 0,-8-47-4063 0 0,40 533 3243 0 0,-50-143-3138 0 0,-14-33-211 0 0,10-226-377 0 0,13-98 58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8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60 5984 0 0,'17'-17'273'0'0,"-16"16"-259"0"0,-1 1 0 0 0,1 0-1 0 0,-1-1 1 0 0,0 1 0 0 0,1-1 0 0 0,-1 1 0 0 0,0-1-1 0 0,1 1 1 0 0,-1-1 0 0 0,0 1 0 0 0,0-1 0 0 0,0 1-1 0 0,1-1 1 0 0,-1 1 0 0 0,0-1 0 0 0,0 1-1 0 0,0-1 1 0 0,0 0 0 0 0,0 1 0 0 0,0-1 0 0 0,0 1-1 0 0,0-2 1 0 0,0-3 44 0 0,9-19 9228 0 0,-8 24-9121 0 0,7 0 1497 0 0,-7-1-1573 0 0,0 1-1 0 0,0 0 1 0 0,0 0 0 0 0,0 0 0 0 0,0 0 0 0 0,0 0-1 0 0,0 1 1 0 0,0-1 0 0 0,-1 0 0 0 0,1 0 0 0 0,0 1-1 0 0,0-1 1 0 0,0 0 0 0 0,0 1 0 0 0,-1-1 0 0 0,1 1-1 0 0,0-1 1 0 0,0 1 0 0 0,-1-1 0 0 0,2 2 0 0 0,-1-1-7 0 0,-1 1 1 0 0,1-1-1 0 0,-1 1 0 0 0,1-1 1 0 0,-1 1-1 0 0,0-1 1 0 0,0 1-1 0 0,0-1 0 0 0,0 1 1 0 0,0-1-1 0 0,0 1 1 0 0,0-1-1 0 0,-1 3 0 0 0,1 2 69 0 0,0 0 0 0 0,0 0 0 0 0,1 0 1 0 0,0 0-1 0 0,0 0 0 0 0,3 8 0 0 0,2 21 143 0 0,-5-8-18 0 0,-5 43 0 0 0,0-2-205 0 0,4-44-48 0 0,1-15-17 0 0,-1 0 0 0 0,0 1 0 0 0,-1-1 0 0 0,-3 18 0 0 0,-5 5-7 0 0,5-20 10 0 0,0 1 0 0 0,1-1 1 0 0,0 1-1 0 0,1 0 0 0 0,0 14 0 0 0,3-13-5 0 0,0-1 1 0 0,4 16-1 0 0,-3-18-5 0 0,0 1 1 0 0,0 0-1 0 0,-1 16 0 0 0,-3-9 1 0 0,1-16 0 0 0,1 1 0 0 0,-1-1 0 0 0,1 1 0 0 0,0-1 0 0 0,0 1 0 0 0,0 0 0 0 0,1-1 0 0 0,-1 1 0 0 0,1-1 0 0 0,1 4 0 0 0,6 10-9 0 0,-7-16 6 0 0,0 1 0 0 0,0-1 0 0 0,0 1 0 0 0,0-1 1 0 0,-1 1-1 0 0,1-1 0 0 0,0 1 0 0 0,-1-1 0 0 0,1 1 0 0 0,-1 0 0 0 0,1-1 1 0 0,-1 1-1 0 0,0 0 0 0 0,0-1 0 0 0,0 1 0 0 0,0 0 0 0 0,0 0 0 0 0,0-1 1 0 0,0 1-1 0 0,-1 0 0 0 0,1-1 0 0 0,-1 1 0 0 0,1-1 0 0 0,-1 1 1 0 0,1 0-1 0 0,-1-1 0 0 0,-1 3 0 0 0,1-3-12 0 0,0 1 0 0 0,0 0 0 0 0,0-1 0 0 0,0 1 0 0 0,0 0 0 0 0,0 0 0 0 0,1 0 0 0 0,-1 0 0 0 0,1-1 0 0 0,-1 5 0 0 0,1-4-59 0 0,-1-2-11 0 0,-1 0 71 0 0,1 0 1 0 0,0 0 0 0 0,-1-1-1 0 0,1 1 1 0 0,-1 0-1 0 0,1-1 1 0 0,0 1 0 0 0,-1 0-1 0 0,1-1 1 0 0,0 0-1 0 0,-2 0 1 0 0,3 1 10 0 0,-1-1 0 0 0,1 1 1 0 0,0 0-1 0 0,0-1 0 0 0,0 1 1 0 0,-1 0-1 0 0,1 0 0 0 0,0-1 1 0 0,0 1-1 0 0,0-1 0 0 0,0 1 0 0 0,-1 0 1 0 0,1-1-1 0 0,0 1 0 0 0,0 0 1 0 0,0-1-1 0 0,0 1 0 0 0,0-1 0 0 0,0 1 1 0 0,0 0-1 0 0,0-1 0 0 0,0 1 1 0 0,0-1-1 0 0,0 1 0 0 0,0 0 1 0 0,1-1-1 0 0,-1 1 0 0 0,0 0 0 0 0,0-1 1 0 0,0 1-1 0 0,0 0 0 0 0,1-1 1 0 0,-1 1-1 0 0,0 0 0 0 0,0-1 1 0 0,1 1-1 0 0,-1 0 0 0 0,0 0 0 0 0,0-1 1 0 0,1 1-1 0 0,-1 0 0 0 0,1-1-2 0 0,0 0 0 0 0,0-1-1 0 0,-1 1 1 0 0,1 0-1 0 0,-1 0 1 0 0,1 0-1 0 0,-1 0 1 0 0,1-1 0 0 0,-1 1-1 0 0,0 0 1 0 0,0 0-1 0 0,1-1 1 0 0,-1 1 0 0 0,0 0-1 0 0,0 0 1 0 0,0-1-1 0 0,0 1 1 0 0,-1 0 0 0 0,1-1-1 0 0,0 1 1 0 0,-1-2-1 0 0,0 1-2 0 0,1 0-1 0 0,0 0 1 0 0,-1 0-1 0 0,1 0 1 0 0,0 0-1 0 0,0 0 1 0 0,0 0-1 0 0,0 0 1 0 0,1 0-1 0 0,-1 1 1 0 0,0-1-1 0 0,2-2 1 0 0,-1 1 2 0 0,1 0 0 0 0,-1 0 0 0 0,1 0-1 0 0,0 0 1 0 0,0 1 0 0 0,0-1 0 0 0,1 1 0 0 0,-1-1 0 0 0,1 1 0 0 0,3-2-1 0 0,-3 1 4 0 0,0 1-1 0 0,0-1 0 0 0,-1 1 0 0 0,1-1 0 0 0,3-5 0 0 0,-1-2 0 0 0,-4 8-1 0 0,-1 1 0 0 0,1-1 0 0 0,-1 1 0 0 0,1 0 0 0 0,0 0 0 0 0,0-1-1 0 0,0 1 1 0 0,-1 0 0 0 0,1 0 0 0 0,0 0 0 0 0,0 0 0 0 0,2-2 0 0 0,47-31-189 0 0,-43 30 207 0 0,0 0-1 0 0,0 0 0 0 0,0 1 0 0 0,15-5 1 0 0,-9 6-3 0 0,-10 3-15 0 0,0-1-1 0 0,0 0 0 0 0,0 1 1 0 0,0-1-1 0 0,0 1 0 0 0,0 0 0 0 0,0 0 1 0 0,0 0-1 0 0,-1 1 0 0 0,1-1 1 0 0,0 1-1 0 0,2 1 0 0 0,-2-1 22 0 0,-3-2-14 0 0,0 0 0 0 0,0 0 0 0 0,1 0 0 0 0,-1 0 0 0 0,0 0 0 0 0,0 0-1 0 0,0 0 1 0 0,0 0 0 0 0,0 0 0 0 0,0 0 0 0 0,0 1 0 0 0,0-1 0 0 0,0 0 0 0 0,0 0 0 0 0,0 0 0 0 0,0 0 0 0 0,0 0 0 0 0,0 0 0 0 0,0 0 0 0 0,0 0 0 0 0,0 0 0 0 0,0 0 0 0 0,0 0 0 0 0,0 0 0 0 0,0 1 0 0 0,0-1 0 0 0,0 0 0 0 0,0 0 0 0 0,0 0 0 0 0,0 0 0 0 0,0 0 0 0 0,0 0 0 0 0,0 0 0 0 0,0 0 0 0 0,0 0 0 0 0,0 0 0 0 0,0 0 0 0 0,0 0 0 0 0,0 1 0 0 0,0-1 0 0 0,0 0 0 0 0,0 0 0 0 0,0 0 0 0 0,0 0 0 0 0,0 0 0 0 0,0 0-1 0 0,0 0 1 0 0,0 0 0 0 0,0 0 0 0 0,0 0 0 0 0,-1 0 0 0 0,1 0 0 0 0,0 0 0 0 0,0 2 13 0 0,-1 0-1 0 0,0-1 1 0 0,1 1-1 0 0,0 0 1 0 0,-1 0-1 0 0,1-1 1 0 0,0 1-1 0 0,0 0 1 0 0,0 0-1 0 0,0 0 1 0 0,0-1-1 0 0,1 1 1 0 0,-1 0-1 0 0,0 0 1 0 0,1-1-1 0 0,0 3 1 0 0,0-2-6 0 0,0 0 0 0 0,-1 0 0 0 0,1 0 1 0 0,-1 1-1 0 0,0-1 0 0 0,0 0 0 0 0,1 0 0 0 0,-2 1 0 0 0,1-1 1 0 0,0 0-1 0 0,0 1 0 0 0,-1-1 0 0 0,1 0 0 0 0,-2 3 0 0 0,-32 67 133 0 0,28-61-124 0 0,-1 0 0 0 0,0 0 1 0 0,0 0-1 0 0,-1-1 0 0 0,-1 0 1 0 0,1-1-1 0 0,-19 15 0 0 0,23-20-27 0 0,-1 0-1 0 0,1 1 1 0 0,0-1-1 0 0,0 1 1 0 0,0 0-1 0 0,-3 7 1 0 0,4-9-9 0 0,1 0 0 0 0,0 0 0 0 0,-1 0 0 0 0,0 0 0 0 0,0-1 0 0 0,0 1 0 0 0,0-1 0 0 0,-6 4 0 0 0,5-4-19 0 0,1 0 0 0 0,0 0 0 0 0,0 0 0 0 0,1 0 1 0 0,-1 1-1 0 0,0-1 0 0 0,1 1 0 0 0,-4 3 0 0 0,4 0-3 0 0,2-6-17 0 0,0 0-1 0 0,0 1 1 0 0,0-1-1 0 0,-1 0 1 0 0,1 0 0 0 0,0 0-1 0 0,0 1 1 0 0,0-1 0 0 0,0 0-1 0 0,0 0 1 0 0,0 0-1 0 0,0 0 1 0 0,-1 0 0 0 0,1 1-1 0 0,0-1 1 0 0,0 0-1 0 0,0 0 1 0 0,0 0 0 0 0,-1 0-1 0 0,1 0 1 0 0,0 0-1 0 0,0 0 1 0 0,0 1 0 0 0,-1-1-1 0 0,1 0 1 0 0,0 0-1 0 0,0 0 1 0 0,0 0 0 0 0,-1 0-1 0 0,1 0 1 0 0,0 0-1 0 0,0 0 1 0 0,0 0 0 0 0,-1 0-1 0 0,1 0 1 0 0,0 0 0 0 0,-1-1-1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48:48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5064 0 0,'2'118'1660'0'0,"6"57"3554"0"0,-3-78-4373 0 0,16 173-23 0 0,-5-28-457 0 0,-15-219-335 0 0,-2 151 145 0 0,-2-57-38 0 0,-6 14 530 0 0,4-88-401 0 0,-4 15-924 0 0,6-42 407 0 0,-2 4-129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8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0 13648 0 0,'2'2'1238'0'0,"-1"-2"-1230"0"0,-1 1 0 0 0,1-1 0 0 0,0 1-1 0 0,-1 0 1 0 0,1-1 0 0 0,-1 1 0 0 0,1 0-1 0 0,-1 0 1 0 0,1-1 0 0 0,-1 1 0 0 0,1 0 0 0 0,-1 0-1 0 0,1 0 1 0 0,-1 0 0 0 0,0-1 0 0 0,0 1 0 0 0,0 0-1 0 0,1 0 1 0 0,-1 0 0 0 0,0 0 0 0 0,0 0-1 0 0,0 0 1 0 0,0 0 0 0 0,0 0 0 0 0,0-1 0 0 0,-1 1-1 0 0,1 0 1 0 0,0 0 0 0 0,0 0 0 0 0,-1 1 0 0 0,0 0 59 0 0,0 0 0 0 0,1 0 0 0 0,0 1 0 0 0,-1-1 0 0 0,1 0 0 0 0,0 0 0 0 0,0 0 1 0 0,0 0-1 0 0,0 0 0 0 0,0 1 0 0 0,1-1 0 0 0,0 3 0 0 0,0-3 56 0 0,-1 1-1 0 0,1 0 1 0 0,-1-1 0 0 0,0 1-1 0 0,0 0 1 0 0,0-1-1 0 0,0 1 1 0 0,-1 5-1 0 0,-2 0 132 0 0,1 1 0 0 0,0-1 0 0 0,1 1-1 0 0,0-1 1 0 0,0 1 0 0 0,2 15-1 0 0,-1-18-152 0 0,0 1-1 0 0,0-1 1 0 0,-1 10-1 0 0,0-11-86 0 0,0 0 0 0 0,1 0-1 0 0,0 0 1 0 0,0 0 0 0 0,0 0 0 0 0,1 0 0 0 0,1 8-1 0 0,-2-9-16 0 0,0-3-4 0 0,1 1-1 0 0,-1-1 1 0 0,0 0 0 0 0,0 0-1 0 0,0 0 1 0 0,1 0 0 0 0,-1 0-1 0 0,0 0 1 0 0,1 0 0 0 0,-1 0-1 0 0,1 0 1 0 0,0 0 0 0 0,-1 0-1 0 0,1 0 1 0 0,0 0 0 0 0,1 1-1 0 0,-2-1-309 0 0,3 4 337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8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5528 0 0,'0'0'4584'0'0,"14"3"-2344"0"0,0 2 8 0 0,-1-2-1768 0 0,1 6-288 0 0,-1-6-192 0 0,8 5-216 0 0,-3 0-80 0 0,-8 1-24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1 255 5064 0 0,'23'3'13789'0'0,"35"-15"-10456"0"0,-11 6-3158 0 0,-27 3-72 0 0,36-2 0 0 0,-8 0-119 0 0,-48 5-73 0 0,19-3-1638 0 0,-16 3 1412 0 0</inkml:trace>
  <inkml:trace contextRef="#ctx0" brushRef="#br0" timeOffset="1">117 14 11000 0 0,'3'-3'-927'0'0,"10"-7"5443"0"0,-12 10-4420 0 0,-1 0 0 0 0,0 0 0 0 0,0 0 0 0 0,1 0 0 0 0,-1 0 0 0 0,0 0 0 0 0,1 0 0 0 0,-1 0 0 0 0,0 0 0 0 0,0 0 0 0 0,1 0 0 0 0,-1 0 0 0 0,0 0 0 0 0,1 0 0 0 0,-1 0 0 0 0,0 0 0 0 0,0 0 0 0 0,1 0 0 0 0,-1 0 0 0 0,0 0 0 0 0,2 2 768 0 0,-2-2-768 0 0,1 1 0 0 0,-1-1 0 0 0,0 0 0 0 0,0 0 0 0 0,0 1 0 0 0,0-1 0 0 0,0 0 0 0 0,0 0 0 0 0,0 1 0 0 0,1-1 0 0 0,-1 0 0 0 0,0 1 0 0 0,0-1 0 0 0,0 0 0 0 0,0 1 0 0 0,0 1 23 0 0,0 0 0 0 0,0 0 0 0 0,0 1 0 0 0,0-1 0 0 0,-1 0 0 0 0,1 0 0 0 0,-1 0 0 0 0,1 0 0 0 0,-1 0 0 0 0,0 0 1 0 0,1 0-1 0 0,-1 0 0 0 0,-2 2 0 0 0,2-1-49 0 0,0 0-1 0 0,0 0 1 0 0,0-1 0 0 0,0 1 0 0 0,0 0-1 0 0,0 0 1 0 0,0 5 0 0 0,2 6 161 0 0,0-11-186 0 0,-1 0 0 0 0,1 0-1 0 0,-1-1 1 0 0,0 1 0 0 0,0 0 0 0 0,0 0 0 0 0,-1-1 0 0 0,1 1 0 0 0,-2 4 0 0 0,-4 8 104 0 0,4-11-112 0 0,0-1-1 0 0,1 1 1 0 0,-1 0 0 0 0,1-1 0 0 0,0 1 0 0 0,0 0-1 0 0,0 0 1 0 0,0 6 0 0 0,2 3 158 0 0,4 24-1 0 0,-3-26-65 0 0,-1 0 0 0 0,0 1 0 0 0,0 14 0 0 0,-2-21-83 0 0,1 0 0 0 0,0 0 0 0 0,0 0-1 0 0,0 0 1 0 0,0 0 0 0 0,1 0 0 0 0,0 0 0 0 0,0 0-1 0 0,0-1 1 0 0,1 1 0 0 0,0 0 0 0 0,-1-1-1 0 0,2 1 1 0 0,4 7 0 0 0,-5-7 10 0 0,1 0 1 0 0,-1 0-1 0 0,0 0 1 0 0,0 0-1 0 0,-1 0 1 0 0,3 10-1 0 0,-4-10-22 0 0,2 1 0 0 0,-1-1 1 0 0,0 0-1 0 0,1 0 0 0 0,0 0 0 0 0,0 0 0 0 0,4 5 0 0 0,-2-4-18 0 0,0 1 0 0 0,1-1 1 0 0,0 1-1 0 0,1-2 0 0 0,-1 1 1 0 0,7 5-1 0 0,-9-9-22 0 0,-1-1 0 0 0,1 1 0 0 0,0-1 1 0 0,-1 0-1 0 0,1 1 0 0 0,0-1 0 0 0,0-1 0 0 0,0 1 0 0 0,-1 0 1 0 0,1-1-1 0 0,0 1 0 0 0,0-1 0 0 0,0 0 0 0 0,0 0 0 0 0,0 0 1 0 0,0 0-1 0 0,0-1 0 0 0,0 1 0 0 0,4-2 0 0 0,-3 1-264 0 0,1-1-1 0 0,-1 0 1 0 0,1 0-1 0 0,-1 0 0 0 0,0 0 1 0 0,0-1-1 0 0,0 1 1 0 0,0-1-1 0 0,0 0 1 0 0,-1 0-1 0 0,1-1 1 0 0,2-3-1 0 0,14-12-7435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14280 0 0,'0'0'4583'0'0,"7"11"-3495"0"0,1-1-688 0 0,-5-1-136 0 0,6-4-24 0 0,-2 0-8 0 0,-3 2-232 0 0,3-3-96 0 0,5 2 8 0 0,2 1-5495 0 0,6-3-1105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8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8288 0 0,'0'1'8648'0'0,"3"5"-7197"0"0,0-3-1222 0 0,-1-1 0 0 0,1 0 0 0 0,-1 0-1 0 0,1 0 1 0 0,0 0 0 0 0,0-1 0 0 0,0 1-1 0 0,0-1 1 0 0,0 0 0 0 0,5 2-1 0 0,-5-2-210 0 0,1 0 0 0 0,-1 1 0 0 0,1-1 0 0 0,-1 1 0 0 0,0-1 0 0 0,0 1 0 0 0,0 0 0 0 0,0 1 0 0 0,3 2 0 0 0,-5-4-95 0 0,0 0-23 0 0,0 0 0 0 0,0 0 1 0 0,0 0-1 0 0,0 0 0 0 0,1 0 1 0 0,-1 0-1 0 0,0 0 1 0 0,0 0-1 0 0,1 0 0 0 0,-1 0 1 0 0,2 0-1 0 0,11 2-695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16615 0 0,'0'0'1800'0'0,"8"6"-1128"0"0,-3 1 104 0 0,2 0 24 0 0,0-1 0 0 0,1 5-376 0 0,-1-5-72 0 0,4 1-8 0 0,-3 0-8 0 0,-5 0-336 0 0,6-5-88 0 0,2 5-8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8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0 16495 0 0,'0'0'1499'0'0,"3"5"-1206"0"0,-1-2-256 0 0,-1 0 0 0 0,1 0 0 0 0,-1 1-1 0 0,0-1 1 0 0,0 0 0 0 0,0 1 0 0 0,0-1-1 0 0,0 0 1 0 0,-1 1 0 0 0,0-1 0 0 0,1 5-1 0 0,-2 3 193 0 0,0 0-1 0 0,-4 14 1 0 0,0 9 99 0 0,-25 265 359 0 0,29-281-1063 0 0,-7 78 860 0 0,6-32-6453 0 0,2-37-287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8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 85 11976 0 0,'-1'-3'258'0'0,"1"0"0"0"0,0 0 0 0 0,0 0 0 0 0,0 0 0 0 0,0 0 0 0 0,0 0 0 0 0,0 0 0 0 0,1 0 0 0 0,-1 0 0 0 0,1 0 0 0 0,0 0 0 0 0,0 1 0 0 0,0-1 0 0 0,3-4 0 0 0,3-11 2433 0 0,-7 17-2588 0 0,1 0 1 0 0,-1 0-1 0 0,1 0 1 0 0,0 0-1 0 0,0 0 1 0 0,-1 1 0 0 0,1-1-1 0 0,0 0 1 0 0,0 0-1 0 0,0 0 1 0 0,0 1-1 0 0,0-1 1 0 0,0 1-1 0 0,0-1 1 0 0,0 1-1 0 0,0-1 1 0 0,0 1-1 0 0,0-1 1 0 0,2 1 0 0 0,19-4 453 0 0,-14 4-469 0 0,-1 1 1 0 0,1 0 0 0 0,-1 1-1 0 0,0-1 1 0 0,1 1 0 0 0,-1 1-1 0 0,0 0 1 0 0,0 0 0 0 0,-1 0-1 0 0,1 0 1 0 0,-1 1 0 0 0,10 7-1 0 0,-12-8-84 0 0,-1-1 0 0 0,0 1 1 0 0,1 0-1 0 0,-1 0 0 0 0,-1 0 0 0 0,1 1 0 0 0,0-1 0 0 0,-1 1 0 0 0,0-1 1 0 0,1 1-1 0 0,-2 0 0 0 0,1 0 0 0 0,0-1 0 0 0,-1 2 0 0 0,1-1 0 0 0,-1 0 1 0 0,0 0-1 0 0,-1 0 0 0 0,1 0 0 0 0,-1 1 0 0 0,0-1 0 0 0,0 0 1 0 0,0 5-1 0 0,-3-1-106 0 0,1-1 0 0 0,-1 0 0 0 0,0 0 0 0 0,-1 0 0 0 0,0 0 0 0 0,0-1 1 0 0,0 1-1 0 0,-1-1 0 0 0,-5 6 0 0 0,0-2-289 0 0,-1 0 0 0 0,0 0 1 0 0,0-1-1 0 0,-22 13 0 0 0,-55 24-1391 0 0,16-9 927 0 0,50-28 940 0 0,19-8 71 0 0,-1 0 1 0 0,1 1-1 0 0,-1-1 0 0 0,1 1 1 0 0,0 0-1 0 0,-4 3 0 0 0,6-4 337 0 0,1 0-383 0 0,0 1 0 0 0,0-1 0 0 0,0 0 0 0 0,0 1 0 0 0,1-1 0 0 0,-1 0 0 0 0,0 0 0 0 0,1 1-1 0 0,-1-1 1 0 0,1 0 0 0 0,1 2 0 0 0,2 2 59 0 0,0 0 0 0 0,1 0 1 0 0,0 0-1 0 0,0-1 0 0 0,0 0 0 0 0,1 0 0 0 0,5 3 0 0 0,45 20 451 0 0,-15-7-361 0 0,-16-9-358 0 0,1-1 0 0 0,0 0 0 0 0,0-2 0 0 0,1-1 1 0 0,38 4-1 0 0,-45-7-395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369 0 1840 0 0,'-1'1'3220'0'0,"-20"29"7104"0"0,3-1-8958 0 0,-1-1 1 0 0,-33 39 0 0 0,30-40-1054 0 0,-26 28 111 0 0,28-33-312 0 0,1 1 0 0 0,-32 49 0 0 0,-3 12-71 0 0,21-36-444 0 0,22-34-97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2T12:55:36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89 2760 0 0,'8'-11'49'0'0,"-1"1"-1"0"0,1-1 1 0 0,1 1-1 0 0,12-11 1 0 0,23-4 11726 0 0,-42 25-11406 0 0,-1 1-158 0 0,1 0 0 0 0,-1 0 0 0 0,0 0 0 0 0,0 0 0 0 0,0 1 0 0 0,0-1 0 0 0,0 0 0 0 0,0 0 0 0 0,0 1 0 0 0,0-1 0 0 0,1 2 0 0 0,1 6-111 0 0,0-1 0 0 0,0 0 1 0 0,2 12-1 0 0,-4-19 17 0 0,4 30 376 0 0,-1 1 0 0 0,0 50-1 0 0,-2-32-160 0 0,1 146 316 0 0,1-132-594 0 0,1 23-2088 0 0,-5-69 990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A97D5-EB88-4AF3-B4EC-F09F12B0C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086B62-2425-475C-BB04-E67442494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D12CA6-A858-4710-BDF6-C7F8799B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2561-D18B-468F-A3A9-56DA8C169647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FE6BD6-B601-48A3-AF21-B15FF3C72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F6EC32-9957-4400-9706-5AD3B6F7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6E6E-4BB5-4506-8CAB-3C14352BF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59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BD4AF-0641-4AC6-8D10-4997D9A7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B9E116-3639-4CCD-AA7D-533AB7E95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E4236B-1412-4EED-A4E6-7DD7296F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2561-D18B-468F-A3A9-56DA8C169647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978185-06B8-465B-BEDD-2B868E008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2872A-8517-45E7-9866-A7908777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6E6E-4BB5-4506-8CAB-3C14352BF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28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0D1B79-D268-4DE3-A87B-1EA3E9B38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E58693-CA8C-4D5D-AF29-4519F09F1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5044A5-BE02-4AB3-9C3C-CDA1891E3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2561-D18B-468F-A3A9-56DA8C169647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CE498-95C2-413B-91FE-6A2CE33E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C024C-4114-4627-8A49-814506F4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6E6E-4BB5-4506-8CAB-3C14352BF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6B0F8-A83F-4EE0-A81C-C0EAFC68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D144B-A9E8-417B-B85D-FB54A9725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57261F-8086-438C-AB2B-3FD0F9275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2561-D18B-468F-A3A9-56DA8C169647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D95BF3-ABCF-4C19-A819-21C01171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9426B-DE9B-4508-B0BC-D4F277575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6E6E-4BB5-4506-8CAB-3C14352BF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74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2FA4A-58C4-4A56-8B8B-8834CC28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73CEB2-13AB-4F72-A635-7F39F7888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D2580B-0300-44C9-A3DB-458E60EF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2561-D18B-468F-A3A9-56DA8C169647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3BB056-D305-403A-A260-B82634B6C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934E0F-918E-45F9-A61E-5494CEE3E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6E6E-4BB5-4506-8CAB-3C14352BF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41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F2153-3495-4C0C-9105-21A103EB1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D81892-E02C-46CA-A345-90E64B407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92D765-C670-4149-9BC4-6D55E9A1E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E98B98-E8ED-49DB-9786-A622F704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2561-D18B-468F-A3A9-56DA8C169647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95C272-2C6E-40E2-8A86-E38A7746A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2FA4CB-CE7D-4F64-B545-9109BABC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6E6E-4BB5-4506-8CAB-3C14352BF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32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4BA66-295C-425A-88B0-866AE02B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B05CEA-3B06-4EA7-8374-D5A961121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41A53D-D677-4610-A274-FCDECC573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FC0412-86A8-4B71-86FA-86C690C84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CF2410-C898-4924-8B3C-2D8459F8E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21BA33-B5EC-4FA3-9EAE-D4B65671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2561-D18B-468F-A3A9-56DA8C169647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F3DDF0-181F-4A02-8C48-7742688F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AC185C-B628-461B-9588-3B495C763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6E6E-4BB5-4506-8CAB-3C14352BF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93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887FF-7DAC-4238-9D0C-9979E107D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1EA8D3-109B-40FC-851E-EA788914E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2561-D18B-468F-A3A9-56DA8C169647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59E1BE-480B-46BE-94D7-3A92E8BE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9DB66E-43F9-40A5-8D82-A1F81D93C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6E6E-4BB5-4506-8CAB-3C14352BF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63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2F5C33-41D7-429B-A3D4-928B8CCF9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2561-D18B-468F-A3A9-56DA8C169647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DECC85-FBEC-4E12-A125-9F3325564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62CA0D-E68C-4043-ABD6-A77B24D1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6E6E-4BB5-4506-8CAB-3C14352BF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01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14B70-29CF-40EA-B29A-0DCED0B0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29311B-7C92-44DD-A5C2-D01920F45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FDB164-D8BB-4CE8-B399-593D1C681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F736D8-1C0E-4244-8FAC-1F01052F3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2561-D18B-468F-A3A9-56DA8C169647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ACE327-0C09-4FDD-8395-396B98219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92A458-FF20-458C-A256-0688CB4B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6E6E-4BB5-4506-8CAB-3C14352BF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82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4C00F-CAD6-4D0B-A8B6-5C62C516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E04323-B2CB-4984-B37B-E5FEC463C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3B454E-C961-4B5B-AA47-69607C570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D70016-B7DE-4FE9-869F-F778FDBA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2561-D18B-468F-A3A9-56DA8C169647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6F713F-41ED-4E59-A4F7-71491E559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9ADFBA-3286-4FAC-923E-B6288ED7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6E6E-4BB5-4506-8CAB-3C14352BF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25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35C24C-D324-47B9-8C19-80A9115D4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8898AF-05B9-4D2F-85F5-A0D108311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22EF3E-7570-4255-9E15-31D656874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A2561-D18B-468F-A3A9-56DA8C169647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E7BDE2-CD86-41F3-A357-0E8B18873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1F0E4-352C-45EB-A3A7-9244A974F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D6E6E-4BB5-4506-8CAB-3C14352BF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3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7.xml"/><Relationship Id="rId21" Type="http://schemas.openxmlformats.org/officeDocument/2006/relationships/image" Target="../media/image146.png"/><Relationship Id="rId42" Type="http://schemas.openxmlformats.org/officeDocument/2006/relationships/customXml" Target="../ink/ink235.xml"/><Relationship Id="rId47" Type="http://schemas.openxmlformats.org/officeDocument/2006/relationships/image" Target="../media/image159.png"/><Relationship Id="rId63" Type="http://schemas.openxmlformats.org/officeDocument/2006/relationships/image" Target="../media/image167.png"/><Relationship Id="rId68" Type="http://schemas.openxmlformats.org/officeDocument/2006/relationships/customXml" Target="../ink/ink248.xml"/><Relationship Id="rId84" Type="http://schemas.openxmlformats.org/officeDocument/2006/relationships/customXml" Target="../ink/ink256.xml"/><Relationship Id="rId89" Type="http://schemas.openxmlformats.org/officeDocument/2006/relationships/image" Target="../media/image180.png"/><Relationship Id="rId112" Type="http://schemas.openxmlformats.org/officeDocument/2006/relationships/customXml" Target="../ink/ink270.xml"/><Relationship Id="rId16" Type="http://schemas.openxmlformats.org/officeDocument/2006/relationships/customXml" Target="../ink/ink222.xml"/><Relationship Id="rId107" Type="http://schemas.openxmlformats.org/officeDocument/2006/relationships/image" Target="../media/image189.png"/><Relationship Id="rId11" Type="http://schemas.openxmlformats.org/officeDocument/2006/relationships/image" Target="../media/image141.png"/><Relationship Id="rId32" Type="http://schemas.openxmlformats.org/officeDocument/2006/relationships/customXml" Target="../ink/ink230.xml"/><Relationship Id="rId37" Type="http://schemas.openxmlformats.org/officeDocument/2006/relationships/image" Target="../media/image154.png"/><Relationship Id="rId53" Type="http://schemas.openxmlformats.org/officeDocument/2006/relationships/image" Target="../media/image162.png"/><Relationship Id="rId58" Type="http://schemas.openxmlformats.org/officeDocument/2006/relationships/customXml" Target="../ink/ink243.xml"/><Relationship Id="rId74" Type="http://schemas.openxmlformats.org/officeDocument/2006/relationships/customXml" Target="../ink/ink251.xml"/><Relationship Id="rId79" Type="http://schemas.openxmlformats.org/officeDocument/2006/relationships/image" Target="../media/image175.png"/><Relationship Id="rId102" Type="http://schemas.openxmlformats.org/officeDocument/2006/relationships/customXml" Target="../ink/ink265.xml"/><Relationship Id="rId5" Type="http://schemas.openxmlformats.org/officeDocument/2006/relationships/image" Target="../media/image138.png"/><Relationship Id="rId90" Type="http://schemas.openxmlformats.org/officeDocument/2006/relationships/customXml" Target="../ink/ink259.xml"/><Relationship Id="rId95" Type="http://schemas.openxmlformats.org/officeDocument/2006/relationships/image" Target="../media/image183.png"/><Relationship Id="rId22" Type="http://schemas.openxmlformats.org/officeDocument/2006/relationships/customXml" Target="../ink/ink225.xml"/><Relationship Id="rId27" Type="http://schemas.openxmlformats.org/officeDocument/2006/relationships/image" Target="../media/image149.png"/><Relationship Id="rId43" Type="http://schemas.openxmlformats.org/officeDocument/2006/relationships/image" Target="../media/image157.png"/><Relationship Id="rId48" Type="http://schemas.openxmlformats.org/officeDocument/2006/relationships/customXml" Target="../ink/ink238.xml"/><Relationship Id="rId64" Type="http://schemas.openxmlformats.org/officeDocument/2006/relationships/customXml" Target="../ink/ink246.xml"/><Relationship Id="rId69" Type="http://schemas.openxmlformats.org/officeDocument/2006/relationships/image" Target="../media/image170.png"/><Relationship Id="rId113" Type="http://schemas.openxmlformats.org/officeDocument/2006/relationships/image" Target="../media/image192.png"/><Relationship Id="rId80" Type="http://schemas.openxmlformats.org/officeDocument/2006/relationships/customXml" Target="../ink/ink254.xml"/><Relationship Id="rId85" Type="http://schemas.openxmlformats.org/officeDocument/2006/relationships/image" Target="../media/image178.png"/><Relationship Id="rId12" Type="http://schemas.openxmlformats.org/officeDocument/2006/relationships/customXml" Target="../ink/ink220.xml"/><Relationship Id="rId17" Type="http://schemas.openxmlformats.org/officeDocument/2006/relationships/image" Target="../media/image144.png"/><Relationship Id="rId33" Type="http://schemas.openxmlformats.org/officeDocument/2006/relationships/image" Target="../media/image152.png"/><Relationship Id="rId38" Type="http://schemas.openxmlformats.org/officeDocument/2006/relationships/customXml" Target="../ink/ink233.xml"/><Relationship Id="rId59" Type="http://schemas.openxmlformats.org/officeDocument/2006/relationships/image" Target="../media/image165.png"/><Relationship Id="rId103" Type="http://schemas.openxmlformats.org/officeDocument/2006/relationships/image" Target="../media/image187.png"/><Relationship Id="rId108" Type="http://schemas.openxmlformats.org/officeDocument/2006/relationships/customXml" Target="../ink/ink268.xml"/><Relationship Id="rId54" Type="http://schemas.openxmlformats.org/officeDocument/2006/relationships/customXml" Target="../ink/ink241.xml"/><Relationship Id="rId70" Type="http://schemas.openxmlformats.org/officeDocument/2006/relationships/customXml" Target="../ink/ink249.xml"/><Relationship Id="rId75" Type="http://schemas.openxmlformats.org/officeDocument/2006/relationships/image" Target="../media/image173.png"/><Relationship Id="rId91" Type="http://schemas.openxmlformats.org/officeDocument/2006/relationships/image" Target="../media/image181.png"/><Relationship Id="rId96" Type="http://schemas.openxmlformats.org/officeDocument/2006/relationships/customXml" Target="../ink/ink26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7.xml"/><Relationship Id="rId15" Type="http://schemas.openxmlformats.org/officeDocument/2006/relationships/image" Target="../media/image143.png"/><Relationship Id="rId23" Type="http://schemas.openxmlformats.org/officeDocument/2006/relationships/image" Target="../media/image147.png"/><Relationship Id="rId28" Type="http://schemas.openxmlformats.org/officeDocument/2006/relationships/customXml" Target="../ink/ink228.xml"/><Relationship Id="rId36" Type="http://schemas.openxmlformats.org/officeDocument/2006/relationships/customXml" Target="../ink/ink232.xml"/><Relationship Id="rId49" Type="http://schemas.openxmlformats.org/officeDocument/2006/relationships/image" Target="../media/image160.png"/><Relationship Id="rId57" Type="http://schemas.openxmlformats.org/officeDocument/2006/relationships/image" Target="../media/image164.png"/><Relationship Id="rId106" Type="http://schemas.openxmlformats.org/officeDocument/2006/relationships/customXml" Target="../ink/ink267.xml"/><Relationship Id="rId10" Type="http://schemas.openxmlformats.org/officeDocument/2006/relationships/customXml" Target="../ink/ink219.xml"/><Relationship Id="rId31" Type="http://schemas.openxmlformats.org/officeDocument/2006/relationships/image" Target="../media/image151.png"/><Relationship Id="rId44" Type="http://schemas.openxmlformats.org/officeDocument/2006/relationships/customXml" Target="../ink/ink236.xml"/><Relationship Id="rId52" Type="http://schemas.openxmlformats.org/officeDocument/2006/relationships/customXml" Target="../ink/ink240.xml"/><Relationship Id="rId60" Type="http://schemas.openxmlformats.org/officeDocument/2006/relationships/customXml" Target="../ink/ink244.xml"/><Relationship Id="rId65" Type="http://schemas.openxmlformats.org/officeDocument/2006/relationships/image" Target="../media/image168.png"/><Relationship Id="rId73" Type="http://schemas.openxmlformats.org/officeDocument/2006/relationships/image" Target="../media/image172.png"/><Relationship Id="rId78" Type="http://schemas.openxmlformats.org/officeDocument/2006/relationships/customXml" Target="../ink/ink253.xml"/><Relationship Id="rId81" Type="http://schemas.openxmlformats.org/officeDocument/2006/relationships/image" Target="../media/image176.png"/><Relationship Id="rId86" Type="http://schemas.openxmlformats.org/officeDocument/2006/relationships/customXml" Target="../ink/ink257.xml"/><Relationship Id="rId94" Type="http://schemas.openxmlformats.org/officeDocument/2006/relationships/customXml" Target="../ink/ink261.xml"/><Relationship Id="rId99" Type="http://schemas.openxmlformats.org/officeDocument/2006/relationships/image" Target="../media/image185.png"/><Relationship Id="rId101" Type="http://schemas.openxmlformats.org/officeDocument/2006/relationships/image" Target="../media/image186.png"/><Relationship Id="rId4" Type="http://schemas.openxmlformats.org/officeDocument/2006/relationships/customXml" Target="../ink/ink216.xml"/><Relationship Id="rId9" Type="http://schemas.openxmlformats.org/officeDocument/2006/relationships/image" Target="../media/image140.png"/><Relationship Id="rId13" Type="http://schemas.openxmlformats.org/officeDocument/2006/relationships/image" Target="../media/image142.png"/><Relationship Id="rId18" Type="http://schemas.openxmlformats.org/officeDocument/2006/relationships/customXml" Target="../ink/ink223.xml"/><Relationship Id="rId39" Type="http://schemas.openxmlformats.org/officeDocument/2006/relationships/image" Target="../media/image155.png"/><Relationship Id="rId109" Type="http://schemas.openxmlformats.org/officeDocument/2006/relationships/image" Target="../media/image190.png"/><Relationship Id="rId34" Type="http://schemas.openxmlformats.org/officeDocument/2006/relationships/customXml" Target="../ink/ink231.xml"/><Relationship Id="rId50" Type="http://schemas.openxmlformats.org/officeDocument/2006/relationships/customXml" Target="../ink/ink239.xml"/><Relationship Id="rId55" Type="http://schemas.openxmlformats.org/officeDocument/2006/relationships/image" Target="../media/image163.png"/><Relationship Id="rId76" Type="http://schemas.openxmlformats.org/officeDocument/2006/relationships/customXml" Target="../ink/ink252.xml"/><Relationship Id="rId97" Type="http://schemas.openxmlformats.org/officeDocument/2006/relationships/image" Target="../media/image184.png"/><Relationship Id="rId104" Type="http://schemas.openxmlformats.org/officeDocument/2006/relationships/customXml" Target="../ink/ink266.xml"/><Relationship Id="rId7" Type="http://schemas.openxmlformats.org/officeDocument/2006/relationships/image" Target="../media/image139.png"/><Relationship Id="rId71" Type="http://schemas.openxmlformats.org/officeDocument/2006/relationships/image" Target="../media/image171.png"/><Relationship Id="rId92" Type="http://schemas.openxmlformats.org/officeDocument/2006/relationships/customXml" Target="../ink/ink260.xml"/><Relationship Id="rId2" Type="http://schemas.openxmlformats.org/officeDocument/2006/relationships/customXml" Target="../ink/ink215.xml"/><Relationship Id="rId29" Type="http://schemas.openxmlformats.org/officeDocument/2006/relationships/image" Target="../media/image150.png"/><Relationship Id="rId24" Type="http://schemas.openxmlformats.org/officeDocument/2006/relationships/customXml" Target="../ink/ink226.xml"/><Relationship Id="rId40" Type="http://schemas.openxmlformats.org/officeDocument/2006/relationships/customXml" Target="../ink/ink234.xml"/><Relationship Id="rId45" Type="http://schemas.openxmlformats.org/officeDocument/2006/relationships/image" Target="../media/image158.png"/><Relationship Id="rId66" Type="http://schemas.openxmlformats.org/officeDocument/2006/relationships/customXml" Target="../ink/ink247.xml"/><Relationship Id="rId87" Type="http://schemas.openxmlformats.org/officeDocument/2006/relationships/image" Target="../media/image179.png"/><Relationship Id="rId110" Type="http://schemas.openxmlformats.org/officeDocument/2006/relationships/customXml" Target="../ink/ink269.xml"/><Relationship Id="rId61" Type="http://schemas.openxmlformats.org/officeDocument/2006/relationships/image" Target="../media/image166.png"/><Relationship Id="rId82" Type="http://schemas.openxmlformats.org/officeDocument/2006/relationships/customXml" Target="../ink/ink255.xml"/><Relationship Id="rId19" Type="http://schemas.openxmlformats.org/officeDocument/2006/relationships/image" Target="../media/image145.png"/><Relationship Id="rId14" Type="http://schemas.openxmlformats.org/officeDocument/2006/relationships/customXml" Target="../ink/ink221.xml"/><Relationship Id="rId30" Type="http://schemas.openxmlformats.org/officeDocument/2006/relationships/customXml" Target="../ink/ink229.xml"/><Relationship Id="rId35" Type="http://schemas.openxmlformats.org/officeDocument/2006/relationships/image" Target="../media/image153.png"/><Relationship Id="rId56" Type="http://schemas.openxmlformats.org/officeDocument/2006/relationships/customXml" Target="../ink/ink242.xml"/><Relationship Id="rId77" Type="http://schemas.openxmlformats.org/officeDocument/2006/relationships/image" Target="../media/image174.png"/><Relationship Id="rId100" Type="http://schemas.openxmlformats.org/officeDocument/2006/relationships/customXml" Target="../ink/ink264.xml"/><Relationship Id="rId105" Type="http://schemas.openxmlformats.org/officeDocument/2006/relationships/image" Target="../media/image188.png"/><Relationship Id="rId8" Type="http://schemas.openxmlformats.org/officeDocument/2006/relationships/customXml" Target="../ink/ink218.xml"/><Relationship Id="rId51" Type="http://schemas.openxmlformats.org/officeDocument/2006/relationships/image" Target="../media/image161.png"/><Relationship Id="rId72" Type="http://schemas.openxmlformats.org/officeDocument/2006/relationships/customXml" Target="../ink/ink250.xml"/><Relationship Id="rId93" Type="http://schemas.openxmlformats.org/officeDocument/2006/relationships/image" Target="../media/image182.png"/><Relationship Id="rId98" Type="http://schemas.openxmlformats.org/officeDocument/2006/relationships/customXml" Target="../ink/ink263.xml"/><Relationship Id="rId3" Type="http://schemas.openxmlformats.org/officeDocument/2006/relationships/image" Target="../media/image137.png"/><Relationship Id="rId25" Type="http://schemas.openxmlformats.org/officeDocument/2006/relationships/image" Target="../media/image148.png"/><Relationship Id="rId46" Type="http://schemas.openxmlformats.org/officeDocument/2006/relationships/customXml" Target="../ink/ink237.xml"/><Relationship Id="rId67" Type="http://schemas.openxmlformats.org/officeDocument/2006/relationships/image" Target="../media/image169.png"/><Relationship Id="rId20" Type="http://schemas.openxmlformats.org/officeDocument/2006/relationships/customXml" Target="../ink/ink224.xml"/><Relationship Id="rId41" Type="http://schemas.openxmlformats.org/officeDocument/2006/relationships/image" Target="../media/image156.png"/><Relationship Id="rId62" Type="http://schemas.openxmlformats.org/officeDocument/2006/relationships/customXml" Target="../ink/ink245.xml"/><Relationship Id="rId83" Type="http://schemas.openxmlformats.org/officeDocument/2006/relationships/image" Target="../media/image177.png"/><Relationship Id="rId88" Type="http://schemas.openxmlformats.org/officeDocument/2006/relationships/customXml" Target="../ink/ink258.xml"/><Relationship Id="rId111" Type="http://schemas.openxmlformats.org/officeDocument/2006/relationships/image" Target="../media/image191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3.xml"/><Relationship Id="rId117" Type="http://schemas.openxmlformats.org/officeDocument/2006/relationships/image" Target="../media/image250.png"/><Relationship Id="rId21" Type="http://schemas.openxmlformats.org/officeDocument/2006/relationships/image" Target="../media/image202.png"/><Relationship Id="rId42" Type="http://schemas.openxmlformats.org/officeDocument/2006/relationships/customXml" Target="../ink/ink291.xml"/><Relationship Id="rId47" Type="http://schemas.openxmlformats.org/officeDocument/2006/relationships/image" Target="../media/image215.png"/><Relationship Id="rId63" Type="http://schemas.openxmlformats.org/officeDocument/2006/relationships/image" Target="../media/image223.png"/><Relationship Id="rId68" Type="http://schemas.openxmlformats.org/officeDocument/2006/relationships/customXml" Target="../ink/ink304.xml"/><Relationship Id="rId84" Type="http://schemas.openxmlformats.org/officeDocument/2006/relationships/customXml" Target="../ink/ink312.xml"/><Relationship Id="rId89" Type="http://schemas.openxmlformats.org/officeDocument/2006/relationships/image" Target="../media/image236.png"/><Relationship Id="rId112" Type="http://schemas.openxmlformats.org/officeDocument/2006/relationships/customXml" Target="../ink/ink326.xml"/><Relationship Id="rId16" Type="http://schemas.openxmlformats.org/officeDocument/2006/relationships/customXml" Target="../ink/ink278.xml"/><Relationship Id="rId107" Type="http://schemas.openxmlformats.org/officeDocument/2006/relationships/image" Target="../media/image245.png"/><Relationship Id="rId11" Type="http://schemas.openxmlformats.org/officeDocument/2006/relationships/image" Target="../media/image197.png"/><Relationship Id="rId32" Type="http://schemas.openxmlformats.org/officeDocument/2006/relationships/customXml" Target="../ink/ink286.xml"/><Relationship Id="rId37" Type="http://schemas.openxmlformats.org/officeDocument/2006/relationships/image" Target="../media/image210.png"/><Relationship Id="rId53" Type="http://schemas.openxmlformats.org/officeDocument/2006/relationships/image" Target="../media/image218.png"/><Relationship Id="rId58" Type="http://schemas.openxmlformats.org/officeDocument/2006/relationships/customXml" Target="../ink/ink299.xml"/><Relationship Id="rId74" Type="http://schemas.openxmlformats.org/officeDocument/2006/relationships/customXml" Target="../ink/ink307.xml"/><Relationship Id="rId79" Type="http://schemas.openxmlformats.org/officeDocument/2006/relationships/image" Target="../media/image231.png"/><Relationship Id="rId102" Type="http://schemas.openxmlformats.org/officeDocument/2006/relationships/customXml" Target="../ink/ink321.xml"/><Relationship Id="rId5" Type="http://schemas.openxmlformats.org/officeDocument/2006/relationships/image" Target="../media/image194.png"/><Relationship Id="rId90" Type="http://schemas.openxmlformats.org/officeDocument/2006/relationships/customXml" Target="../ink/ink315.xml"/><Relationship Id="rId95" Type="http://schemas.openxmlformats.org/officeDocument/2006/relationships/image" Target="../media/image239.png"/><Relationship Id="rId22" Type="http://schemas.openxmlformats.org/officeDocument/2006/relationships/customXml" Target="../ink/ink281.xml"/><Relationship Id="rId27" Type="http://schemas.openxmlformats.org/officeDocument/2006/relationships/image" Target="../media/image205.png"/><Relationship Id="rId43" Type="http://schemas.openxmlformats.org/officeDocument/2006/relationships/image" Target="../media/image213.png"/><Relationship Id="rId48" Type="http://schemas.openxmlformats.org/officeDocument/2006/relationships/customXml" Target="../ink/ink294.xml"/><Relationship Id="rId64" Type="http://schemas.openxmlformats.org/officeDocument/2006/relationships/customXml" Target="../ink/ink302.xml"/><Relationship Id="rId69" Type="http://schemas.openxmlformats.org/officeDocument/2006/relationships/image" Target="../media/image226.png"/><Relationship Id="rId113" Type="http://schemas.openxmlformats.org/officeDocument/2006/relationships/image" Target="../media/image248.png"/><Relationship Id="rId118" Type="http://schemas.openxmlformats.org/officeDocument/2006/relationships/customXml" Target="../ink/ink329.xml"/><Relationship Id="rId80" Type="http://schemas.openxmlformats.org/officeDocument/2006/relationships/customXml" Target="../ink/ink310.xml"/><Relationship Id="rId85" Type="http://schemas.openxmlformats.org/officeDocument/2006/relationships/image" Target="../media/image234.png"/><Relationship Id="rId12" Type="http://schemas.openxmlformats.org/officeDocument/2006/relationships/customXml" Target="../ink/ink276.xml"/><Relationship Id="rId17" Type="http://schemas.openxmlformats.org/officeDocument/2006/relationships/image" Target="../media/image200.png"/><Relationship Id="rId33" Type="http://schemas.openxmlformats.org/officeDocument/2006/relationships/image" Target="../media/image208.png"/><Relationship Id="rId38" Type="http://schemas.openxmlformats.org/officeDocument/2006/relationships/customXml" Target="../ink/ink289.xml"/><Relationship Id="rId59" Type="http://schemas.openxmlformats.org/officeDocument/2006/relationships/image" Target="../media/image221.png"/><Relationship Id="rId103" Type="http://schemas.openxmlformats.org/officeDocument/2006/relationships/image" Target="../media/image243.png"/><Relationship Id="rId108" Type="http://schemas.openxmlformats.org/officeDocument/2006/relationships/customXml" Target="../ink/ink324.xml"/><Relationship Id="rId54" Type="http://schemas.openxmlformats.org/officeDocument/2006/relationships/customXml" Target="../ink/ink297.xml"/><Relationship Id="rId70" Type="http://schemas.openxmlformats.org/officeDocument/2006/relationships/customXml" Target="../ink/ink305.xml"/><Relationship Id="rId75" Type="http://schemas.openxmlformats.org/officeDocument/2006/relationships/image" Target="../media/image229.png"/><Relationship Id="rId91" Type="http://schemas.openxmlformats.org/officeDocument/2006/relationships/image" Target="../media/image237.png"/><Relationship Id="rId96" Type="http://schemas.openxmlformats.org/officeDocument/2006/relationships/customXml" Target="../ink/ink3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3.xml"/><Relationship Id="rId23" Type="http://schemas.openxmlformats.org/officeDocument/2006/relationships/image" Target="../media/image203.png"/><Relationship Id="rId28" Type="http://schemas.openxmlformats.org/officeDocument/2006/relationships/customXml" Target="../ink/ink284.xml"/><Relationship Id="rId49" Type="http://schemas.openxmlformats.org/officeDocument/2006/relationships/image" Target="../media/image216.png"/><Relationship Id="rId114" Type="http://schemas.openxmlformats.org/officeDocument/2006/relationships/customXml" Target="../ink/ink327.xml"/><Relationship Id="rId119" Type="http://schemas.openxmlformats.org/officeDocument/2006/relationships/image" Target="../media/image251.png"/><Relationship Id="rId44" Type="http://schemas.openxmlformats.org/officeDocument/2006/relationships/customXml" Target="../ink/ink292.xml"/><Relationship Id="rId60" Type="http://schemas.openxmlformats.org/officeDocument/2006/relationships/customXml" Target="../ink/ink300.xml"/><Relationship Id="rId65" Type="http://schemas.openxmlformats.org/officeDocument/2006/relationships/image" Target="../media/image224.png"/><Relationship Id="rId81" Type="http://schemas.openxmlformats.org/officeDocument/2006/relationships/image" Target="../media/image232.png"/><Relationship Id="rId86" Type="http://schemas.openxmlformats.org/officeDocument/2006/relationships/customXml" Target="../ink/ink313.xml"/><Relationship Id="rId4" Type="http://schemas.openxmlformats.org/officeDocument/2006/relationships/customXml" Target="../ink/ink272.xml"/><Relationship Id="rId9" Type="http://schemas.openxmlformats.org/officeDocument/2006/relationships/image" Target="../media/image196.png"/><Relationship Id="rId13" Type="http://schemas.openxmlformats.org/officeDocument/2006/relationships/image" Target="../media/image198.png"/><Relationship Id="rId18" Type="http://schemas.openxmlformats.org/officeDocument/2006/relationships/customXml" Target="../ink/ink279.xml"/><Relationship Id="rId39" Type="http://schemas.openxmlformats.org/officeDocument/2006/relationships/image" Target="../media/image211.png"/><Relationship Id="rId109" Type="http://schemas.openxmlformats.org/officeDocument/2006/relationships/image" Target="../media/image246.png"/><Relationship Id="rId34" Type="http://schemas.openxmlformats.org/officeDocument/2006/relationships/customXml" Target="../ink/ink287.xml"/><Relationship Id="rId50" Type="http://schemas.openxmlformats.org/officeDocument/2006/relationships/customXml" Target="../ink/ink295.xml"/><Relationship Id="rId55" Type="http://schemas.openxmlformats.org/officeDocument/2006/relationships/image" Target="../media/image219.png"/><Relationship Id="rId76" Type="http://schemas.openxmlformats.org/officeDocument/2006/relationships/customXml" Target="../ink/ink308.xml"/><Relationship Id="rId97" Type="http://schemas.openxmlformats.org/officeDocument/2006/relationships/image" Target="../media/image240.png"/><Relationship Id="rId104" Type="http://schemas.openxmlformats.org/officeDocument/2006/relationships/customXml" Target="../ink/ink322.xml"/><Relationship Id="rId120" Type="http://schemas.openxmlformats.org/officeDocument/2006/relationships/customXml" Target="../ink/ink330.xml"/><Relationship Id="rId7" Type="http://schemas.openxmlformats.org/officeDocument/2006/relationships/image" Target="../media/image195.png"/><Relationship Id="rId71" Type="http://schemas.openxmlformats.org/officeDocument/2006/relationships/image" Target="../media/image227.png"/><Relationship Id="rId92" Type="http://schemas.openxmlformats.org/officeDocument/2006/relationships/customXml" Target="../ink/ink316.xml"/><Relationship Id="rId2" Type="http://schemas.openxmlformats.org/officeDocument/2006/relationships/customXml" Target="../ink/ink271.xml"/><Relationship Id="rId29" Type="http://schemas.openxmlformats.org/officeDocument/2006/relationships/image" Target="../media/image206.png"/><Relationship Id="rId24" Type="http://schemas.openxmlformats.org/officeDocument/2006/relationships/customXml" Target="../ink/ink282.xml"/><Relationship Id="rId40" Type="http://schemas.openxmlformats.org/officeDocument/2006/relationships/customXml" Target="../ink/ink290.xml"/><Relationship Id="rId45" Type="http://schemas.openxmlformats.org/officeDocument/2006/relationships/image" Target="../media/image214.png"/><Relationship Id="rId66" Type="http://schemas.openxmlformats.org/officeDocument/2006/relationships/customXml" Target="../ink/ink303.xml"/><Relationship Id="rId87" Type="http://schemas.openxmlformats.org/officeDocument/2006/relationships/image" Target="../media/image235.png"/><Relationship Id="rId110" Type="http://schemas.openxmlformats.org/officeDocument/2006/relationships/customXml" Target="../ink/ink325.xml"/><Relationship Id="rId115" Type="http://schemas.openxmlformats.org/officeDocument/2006/relationships/image" Target="../media/image249.png"/><Relationship Id="rId61" Type="http://schemas.openxmlformats.org/officeDocument/2006/relationships/image" Target="../media/image222.png"/><Relationship Id="rId82" Type="http://schemas.openxmlformats.org/officeDocument/2006/relationships/customXml" Target="../ink/ink311.xml"/><Relationship Id="rId19" Type="http://schemas.openxmlformats.org/officeDocument/2006/relationships/image" Target="../media/image201.png"/><Relationship Id="rId14" Type="http://schemas.openxmlformats.org/officeDocument/2006/relationships/customXml" Target="../ink/ink277.xml"/><Relationship Id="rId30" Type="http://schemas.openxmlformats.org/officeDocument/2006/relationships/customXml" Target="../ink/ink285.xml"/><Relationship Id="rId35" Type="http://schemas.openxmlformats.org/officeDocument/2006/relationships/image" Target="../media/image209.png"/><Relationship Id="rId56" Type="http://schemas.openxmlformats.org/officeDocument/2006/relationships/customXml" Target="../ink/ink298.xml"/><Relationship Id="rId77" Type="http://schemas.openxmlformats.org/officeDocument/2006/relationships/image" Target="../media/image230.png"/><Relationship Id="rId100" Type="http://schemas.openxmlformats.org/officeDocument/2006/relationships/customXml" Target="../ink/ink320.xml"/><Relationship Id="rId105" Type="http://schemas.openxmlformats.org/officeDocument/2006/relationships/image" Target="../media/image244.png"/><Relationship Id="rId8" Type="http://schemas.openxmlformats.org/officeDocument/2006/relationships/customXml" Target="../ink/ink274.xml"/><Relationship Id="rId51" Type="http://schemas.openxmlformats.org/officeDocument/2006/relationships/image" Target="../media/image217.png"/><Relationship Id="rId72" Type="http://schemas.openxmlformats.org/officeDocument/2006/relationships/customXml" Target="../ink/ink306.xml"/><Relationship Id="rId93" Type="http://schemas.openxmlformats.org/officeDocument/2006/relationships/image" Target="../media/image238.png"/><Relationship Id="rId98" Type="http://schemas.openxmlformats.org/officeDocument/2006/relationships/customXml" Target="../ink/ink319.xml"/><Relationship Id="rId121" Type="http://schemas.openxmlformats.org/officeDocument/2006/relationships/image" Target="../media/image252.png"/><Relationship Id="rId3" Type="http://schemas.openxmlformats.org/officeDocument/2006/relationships/image" Target="../media/image193.png"/><Relationship Id="rId25" Type="http://schemas.openxmlformats.org/officeDocument/2006/relationships/image" Target="../media/image204.png"/><Relationship Id="rId46" Type="http://schemas.openxmlformats.org/officeDocument/2006/relationships/customXml" Target="../ink/ink293.xml"/><Relationship Id="rId67" Type="http://schemas.openxmlformats.org/officeDocument/2006/relationships/image" Target="../media/image225.png"/><Relationship Id="rId116" Type="http://schemas.openxmlformats.org/officeDocument/2006/relationships/customXml" Target="../ink/ink328.xml"/><Relationship Id="rId20" Type="http://schemas.openxmlformats.org/officeDocument/2006/relationships/customXml" Target="../ink/ink280.xml"/><Relationship Id="rId41" Type="http://schemas.openxmlformats.org/officeDocument/2006/relationships/image" Target="../media/image212.png"/><Relationship Id="rId62" Type="http://schemas.openxmlformats.org/officeDocument/2006/relationships/customXml" Target="../ink/ink301.xml"/><Relationship Id="rId83" Type="http://schemas.openxmlformats.org/officeDocument/2006/relationships/image" Target="../media/image233.png"/><Relationship Id="rId88" Type="http://schemas.openxmlformats.org/officeDocument/2006/relationships/customXml" Target="../ink/ink314.xml"/><Relationship Id="rId111" Type="http://schemas.openxmlformats.org/officeDocument/2006/relationships/image" Target="../media/image247.png"/><Relationship Id="rId15" Type="http://schemas.openxmlformats.org/officeDocument/2006/relationships/image" Target="../media/image199.png"/><Relationship Id="rId36" Type="http://schemas.openxmlformats.org/officeDocument/2006/relationships/customXml" Target="../ink/ink288.xml"/><Relationship Id="rId57" Type="http://schemas.openxmlformats.org/officeDocument/2006/relationships/image" Target="../media/image220.png"/><Relationship Id="rId106" Type="http://schemas.openxmlformats.org/officeDocument/2006/relationships/customXml" Target="../ink/ink323.xml"/><Relationship Id="rId10" Type="http://schemas.openxmlformats.org/officeDocument/2006/relationships/customXml" Target="../ink/ink275.xml"/><Relationship Id="rId31" Type="http://schemas.openxmlformats.org/officeDocument/2006/relationships/image" Target="../media/image207.png"/><Relationship Id="rId52" Type="http://schemas.openxmlformats.org/officeDocument/2006/relationships/customXml" Target="../ink/ink296.xml"/><Relationship Id="rId73" Type="http://schemas.openxmlformats.org/officeDocument/2006/relationships/image" Target="../media/image228.png"/><Relationship Id="rId78" Type="http://schemas.openxmlformats.org/officeDocument/2006/relationships/customXml" Target="../ink/ink309.xml"/><Relationship Id="rId94" Type="http://schemas.openxmlformats.org/officeDocument/2006/relationships/customXml" Target="../ink/ink317.xml"/><Relationship Id="rId99" Type="http://schemas.openxmlformats.org/officeDocument/2006/relationships/image" Target="../media/image241.png"/><Relationship Id="rId101" Type="http://schemas.openxmlformats.org/officeDocument/2006/relationships/image" Target="../media/image24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3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55" Type="http://schemas.openxmlformats.org/officeDocument/2006/relationships/image" Target="../media/image77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99.xml"/><Relationship Id="rId63" Type="http://schemas.openxmlformats.org/officeDocument/2006/relationships/image" Target="../media/image31.png"/><Relationship Id="rId84" Type="http://schemas.openxmlformats.org/officeDocument/2006/relationships/customXml" Target="../ink/ink120.xml"/><Relationship Id="rId138" Type="http://schemas.openxmlformats.org/officeDocument/2006/relationships/customXml" Target="../ink/ink147.xml"/><Relationship Id="rId159" Type="http://schemas.openxmlformats.org/officeDocument/2006/relationships/image" Target="../media/image79.png"/><Relationship Id="rId170" Type="http://schemas.openxmlformats.org/officeDocument/2006/relationships/customXml" Target="../ink/ink163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26" Type="http://schemas.openxmlformats.org/officeDocument/2006/relationships/customXml" Target="../ink/ink191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94.xml"/><Relationship Id="rId53" Type="http://schemas.openxmlformats.org/officeDocument/2006/relationships/image" Target="../media/image26.png"/><Relationship Id="rId74" Type="http://schemas.openxmlformats.org/officeDocument/2006/relationships/customXml" Target="../ink/ink115.xml"/><Relationship Id="rId128" Type="http://schemas.openxmlformats.org/officeDocument/2006/relationships/customXml" Target="../ink/ink142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158.xml"/><Relationship Id="rId181" Type="http://schemas.openxmlformats.org/officeDocument/2006/relationships/image" Target="../media/image90.png"/><Relationship Id="rId216" Type="http://schemas.openxmlformats.org/officeDocument/2006/relationships/customXml" Target="../ink/ink186.xml"/><Relationship Id="rId22" Type="http://schemas.openxmlformats.org/officeDocument/2006/relationships/customXml" Target="../ink/ink89.xml"/><Relationship Id="rId43" Type="http://schemas.openxmlformats.org/officeDocument/2006/relationships/image" Target="../media/image21.png"/><Relationship Id="rId64" Type="http://schemas.openxmlformats.org/officeDocument/2006/relationships/customXml" Target="../ink/ink110.xml"/><Relationship Id="rId118" Type="http://schemas.openxmlformats.org/officeDocument/2006/relationships/customXml" Target="../ink/ink137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153.xml"/><Relationship Id="rId171" Type="http://schemas.openxmlformats.org/officeDocument/2006/relationships/image" Target="../media/image85.png"/><Relationship Id="rId192" Type="http://schemas.openxmlformats.org/officeDocument/2006/relationships/customXml" Target="../ink/ink174.xml"/><Relationship Id="rId206" Type="http://schemas.openxmlformats.org/officeDocument/2006/relationships/customXml" Target="../ink/ink181.xml"/><Relationship Id="rId227" Type="http://schemas.openxmlformats.org/officeDocument/2006/relationships/image" Target="../media/image113.png"/><Relationship Id="rId12" Type="http://schemas.openxmlformats.org/officeDocument/2006/relationships/customXml" Target="../ink/ink84.xml"/><Relationship Id="rId33" Type="http://schemas.openxmlformats.org/officeDocument/2006/relationships/image" Target="../media/image16.png"/><Relationship Id="rId108" Type="http://schemas.openxmlformats.org/officeDocument/2006/relationships/customXml" Target="../ink/ink132.xml"/><Relationship Id="rId129" Type="http://schemas.openxmlformats.org/officeDocument/2006/relationships/image" Target="../media/image64.png"/><Relationship Id="rId54" Type="http://schemas.openxmlformats.org/officeDocument/2006/relationships/customXml" Target="../ink/ink105.xml"/><Relationship Id="rId75" Type="http://schemas.openxmlformats.org/officeDocument/2006/relationships/image" Target="../media/image37.png"/><Relationship Id="rId96" Type="http://schemas.openxmlformats.org/officeDocument/2006/relationships/customXml" Target="../ink/ink126.xml"/><Relationship Id="rId140" Type="http://schemas.openxmlformats.org/officeDocument/2006/relationships/customXml" Target="../ink/ink148.xml"/><Relationship Id="rId161" Type="http://schemas.openxmlformats.org/officeDocument/2006/relationships/image" Target="../media/image80.png"/><Relationship Id="rId182" Type="http://schemas.openxmlformats.org/officeDocument/2006/relationships/customXml" Target="../ink/ink169.xml"/><Relationship Id="rId217" Type="http://schemas.openxmlformats.org/officeDocument/2006/relationships/image" Target="../media/image108.png"/><Relationship Id="rId6" Type="http://schemas.openxmlformats.org/officeDocument/2006/relationships/customXml" Target="../ink/ink81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44" Type="http://schemas.openxmlformats.org/officeDocument/2006/relationships/customXml" Target="../ink/ink100.xml"/><Relationship Id="rId65" Type="http://schemas.openxmlformats.org/officeDocument/2006/relationships/image" Target="../media/image32.png"/><Relationship Id="rId86" Type="http://schemas.openxmlformats.org/officeDocument/2006/relationships/customXml" Target="../ink/ink121.xml"/><Relationship Id="rId130" Type="http://schemas.openxmlformats.org/officeDocument/2006/relationships/customXml" Target="../ink/ink143.xml"/><Relationship Id="rId151" Type="http://schemas.openxmlformats.org/officeDocument/2006/relationships/image" Target="../media/image75.png"/><Relationship Id="rId172" Type="http://schemas.openxmlformats.org/officeDocument/2006/relationships/customXml" Target="../ink/ink164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28" Type="http://schemas.openxmlformats.org/officeDocument/2006/relationships/customXml" Target="../ink/ink192.xml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34" Type="http://schemas.openxmlformats.org/officeDocument/2006/relationships/customXml" Target="../ink/ink95.xml"/><Relationship Id="rId55" Type="http://schemas.openxmlformats.org/officeDocument/2006/relationships/image" Target="../media/image27.png"/><Relationship Id="rId76" Type="http://schemas.openxmlformats.org/officeDocument/2006/relationships/customXml" Target="../ink/ink116.xml"/><Relationship Id="rId97" Type="http://schemas.openxmlformats.org/officeDocument/2006/relationships/image" Target="../media/image48.png"/><Relationship Id="rId120" Type="http://schemas.openxmlformats.org/officeDocument/2006/relationships/customXml" Target="../ink/ink138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62" Type="http://schemas.openxmlformats.org/officeDocument/2006/relationships/customXml" Target="../ink/ink159.xml"/><Relationship Id="rId183" Type="http://schemas.openxmlformats.org/officeDocument/2006/relationships/image" Target="../media/image91.png"/><Relationship Id="rId218" Type="http://schemas.openxmlformats.org/officeDocument/2006/relationships/customXml" Target="../ink/ink187.xml"/><Relationship Id="rId24" Type="http://schemas.openxmlformats.org/officeDocument/2006/relationships/customXml" Target="../ink/ink90.xml"/><Relationship Id="rId45" Type="http://schemas.openxmlformats.org/officeDocument/2006/relationships/image" Target="../media/image22.png"/><Relationship Id="rId66" Type="http://schemas.openxmlformats.org/officeDocument/2006/relationships/customXml" Target="../ink/ink111.xml"/><Relationship Id="rId87" Type="http://schemas.openxmlformats.org/officeDocument/2006/relationships/image" Target="../media/image43.png"/><Relationship Id="rId110" Type="http://schemas.openxmlformats.org/officeDocument/2006/relationships/customXml" Target="../ink/ink133.xml"/><Relationship Id="rId131" Type="http://schemas.openxmlformats.org/officeDocument/2006/relationships/image" Target="../media/image65.png"/><Relationship Id="rId152" Type="http://schemas.openxmlformats.org/officeDocument/2006/relationships/customXml" Target="../ink/ink154.xml"/><Relationship Id="rId173" Type="http://schemas.openxmlformats.org/officeDocument/2006/relationships/image" Target="../media/image86.png"/><Relationship Id="rId194" Type="http://schemas.openxmlformats.org/officeDocument/2006/relationships/customXml" Target="../ink/ink175.xml"/><Relationship Id="rId208" Type="http://schemas.openxmlformats.org/officeDocument/2006/relationships/customXml" Target="../ink/ink182.xml"/><Relationship Id="rId229" Type="http://schemas.openxmlformats.org/officeDocument/2006/relationships/image" Target="../media/image114.png"/><Relationship Id="rId14" Type="http://schemas.openxmlformats.org/officeDocument/2006/relationships/customXml" Target="../ink/ink85.xml"/><Relationship Id="rId35" Type="http://schemas.openxmlformats.org/officeDocument/2006/relationships/image" Target="../media/image17.png"/><Relationship Id="rId56" Type="http://schemas.openxmlformats.org/officeDocument/2006/relationships/customXml" Target="../ink/ink106.xml"/><Relationship Id="rId77" Type="http://schemas.openxmlformats.org/officeDocument/2006/relationships/image" Target="../media/image38.png"/><Relationship Id="rId100" Type="http://schemas.openxmlformats.org/officeDocument/2006/relationships/customXml" Target="../ink/ink128.xml"/><Relationship Id="rId8" Type="http://schemas.openxmlformats.org/officeDocument/2006/relationships/customXml" Target="../ink/ink82.xml"/><Relationship Id="rId98" Type="http://schemas.openxmlformats.org/officeDocument/2006/relationships/customXml" Target="../ink/ink127.xml"/><Relationship Id="rId121" Type="http://schemas.openxmlformats.org/officeDocument/2006/relationships/image" Target="../media/image60.png"/><Relationship Id="rId142" Type="http://schemas.openxmlformats.org/officeDocument/2006/relationships/customXml" Target="../ink/ink149.xml"/><Relationship Id="rId163" Type="http://schemas.openxmlformats.org/officeDocument/2006/relationships/image" Target="../media/image81.png"/><Relationship Id="rId184" Type="http://schemas.openxmlformats.org/officeDocument/2006/relationships/customXml" Target="../ink/ink170.xml"/><Relationship Id="rId219" Type="http://schemas.openxmlformats.org/officeDocument/2006/relationships/image" Target="../media/image109.png"/><Relationship Id="rId230" Type="http://schemas.openxmlformats.org/officeDocument/2006/relationships/customXml" Target="../ink/ink193.xml"/><Relationship Id="rId25" Type="http://schemas.openxmlformats.org/officeDocument/2006/relationships/image" Target="../media/image12.png"/><Relationship Id="rId46" Type="http://schemas.openxmlformats.org/officeDocument/2006/relationships/customXml" Target="../ink/ink101.xml"/><Relationship Id="rId67" Type="http://schemas.openxmlformats.org/officeDocument/2006/relationships/image" Target="../media/image33.png"/><Relationship Id="rId20" Type="http://schemas.openxmlformats.org/officeDocument/2006/relationships/customXml" Target="../ink/ink88.xml"/><Relationship Id="rId41" Type="http://schemas.openxmlformats.org/officeDocument/2006/relationships/image" Target="../media/image20.png"/><Relationship Id="rId62" Type="http://schemas.openxmlformats.org/officeDocument/2006/relationships/customXml" Target="../ink/ink109.xml"/><Relationship Id="rId83" Type="http://schemas.openxmlformats.org/officeDocument/2006/relationships/image" Target="../media/image41.png"/><Relationship Id="rId88" Type="http://schemas.openxmlformats.org/officeDocument/2006/relationships/customXml" Target="../ink/ink122.xml"/><Relationship Id="rId111" Type="http://schemas.openxmlformats.org/officeDocument/2006/relationships/image" Target="../media/image55.png"/><Relationship Id="rId132" Type="http://schemas.openxmlformats.org/officeDocument/2006/relationships/customXml" Target="../ink/ink144.xml"/><Relationship Id="rId153" Type="http://schemas.openxmlformats.org/officeDocument/2006/relationships/image" Target="../media/image76.png"/><Relationship Id="rId174" Type="http://schemas.openxmlformats.org/officeDocument/2006/relationships/customXml" Target="../ink/ink165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190" Type="http://schemas.openxmlformats.org/officeDocument/2006/relationships/customXml" Target="../ink/ink173.xml"/><Relationship Id="rId204" Type="http://schemas.openxmlformats.org/officeDocument/2006/relationships/customXml" Target="../ink/ink180.xml"/><Relationship Id="rId220" Type="http://schemas.openxmlformats.org/officeDocument/2006/relationships/customXml" Target="../ink/ink188.xml"/><Relationship Id="rId225" Type="http://schemas.openxmlformats.org/officeDocument/2006/relationships/image" Target="../media/image112.png"/><Relationship Id="rId15" Type="http://schemas.openxmlformats.org/officeDocument/2006/relationships/image" Target="../media/image7.png"/><Relationship Id="rId36" Type="http://schemas.openxmlformats.org/officeDocument/2006/relationships/customXml" Target="../ink/ink96.xml"/><Relationship Id="rId57" Type="http://schemas.openxmlformats.org/officeDocument/2006/relationships/image" Target="../media/image28.png"/><Relationship Id="rId106" Type="http://schemas.openxmlformats.org/officeDocument/2006/relationships/customXml" Target="../ink/ink131.xml"/><Relationship Id="rId127" Type="http://schemas.openxmlformats.org/officeDocument/2006/relationships/image" Target="../media/image63.png"/><Relationship Id="rId10" Type="http://schemas.openxmlformats.org/officeDocument/2006/relationships/customXml" Target="../ink/ink83.xml"/><Relationship Id="rId31" Type="http://schemas.openxmlformats.org/officeDocument/2006/relationships/image" Target="../media/image15.png"/><Relationship Id="rId52" Type="http://schemas.openxmlformats.org/officeDocument/2006/relationships/customXml" Target="../ink/ink104.xml"/><Relationship Id="rId73" Type="http://schemas.openxmlformats.org/officeDocument/2006/relationships/image" Target="../media/image36.png"/><Relationship Id="rId78" Type="http://schemas.openxmlformats.org/officeDocument/2006/relationships/customXml" Target="../ink/ink117.xml"/><Relationship Id="rId94" Type="http://schemas.openxmlformats.org/officeDocument/2006/relationships/customXml" Target="../ink/ink125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139.xml"/><Relationship Id="rId143" Type="http://schemas.openxmlformats.org/officeDocument/2006/relationships/image" Target="../media/image71.png"/><Relationship Id="rId148" Type="http://schemas.openxmlformats.org/officeDocument/2006/relationships/customXml" Target="../ink/ink152.xml"/><Relationship Id="rId164" Type="http://schemas.openxmlformats.org/officeDocument/2006/relationships/customXml" Target="../ink/ink160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80.xml"/><Relationship Id="rId9" Type="http://schemas.openxmlformats.org/officeDocument/2006/relationships/image" Target="../media/image4.png"/><Relationship Id="rId180" Type="http://schemas.openxmlformats.org/officeDocument/2006/relationships/customXml" Target="../ink/ink168.xml"/><Relationship Id="rId210" Type="http://schemas.openxmlformats.org/officeDocument/2006/relationships/customXml" Target="../ink/ink183.xml"/><Relationship Id="rId215" Type="http://schemas.openxmlformats.org/officeDocument/2006/relationships/image" Target="../media/image107.png"/><Relationship Id="rId26" Type="http://schemas.openxmlformats.org/officeDocument/2006/relationships/customXml" Target="../ink/ink91.xml"/><Relationship Id="rId231" Type="http://schemas.openxmlformats.org/officeDocument/2006/relationships/image" Target="../media/image115.png"/><Relationship Id="rId47" Type="http://schemas.openxmlformats.org/officeDocument/2006/relationships/image" Target="../media/image23.png"/><Relationship Id="rId68" Type="http://schemas.openxmlformats.org/officeDocument/2006/relationships/customXml" Target="../ink/ink112.xml"/><Relationship Id="rId89" Type="http://schemas.openxmlformats.org/officeDocument/2006/relationships/image" Target="../media/image44.png"/><Relationship Id="rId112" Type="http://schemas.openxmlformats.org/officeDocument/2006/relationships/customXml" Target="../ink/ink134.xml"/><Relationship Id="rId133" Type="http://schemas.openxmlformats.org/officeDocument/2006/relationships/image" Target="../media/image66.png"/><Relationship Id="rId154" Type="http://schemas.openxmlformats.org/officeDocument/2006/relationships/customXml" Target="../ink/ink155.xml"/><Relationship Id="rId175" Type="http://schemas.openxmlformats.org/officeDocument/2006/relationships/image" Target="../media/image87.png"/><Relationship Id="rId196" Type="http://schemas.openxmlformats.org/officeDocument/2006/relationships/customXml" Target="../ink/ink176.xml"/><Relationship Id="rId200" Type="http://schemas.openxmlformats.org/officeDocument/2006/relationships/customXml" Target="../ink/ink178.xml"/><Relationship Id="rId16" Type="http://schemas.openxmlformats.org/officeDocument/2006/relationships/customXml" Target="../ink/ink86.xml"/><Relationship Id="rId221" Type="http://schemas.openxmlformats.org/officeDocument/2006/relationships/image" Target="../media/image110.png"/><Relationship Id="rId37" Type="http://schemas.openxmlformats.org/officeDocument/2006/relationships/image" Target="../media/image18.png"/><Relationship Id="rId58" Type="http://schemas.openxmlformats.org/officeDocument/2006/relationships/customXml" Target="../ink/ink107.xml"/><Relationship Id="rId79" Type="http://schemas.openxmlformats.org/officeDocument/2006/relationships/image" Target="../media/image39.png"/><Relationship Id="rId102" Type="http://schemas.openxmlformats.org/officeDocument/2006/relationships/customXml" Target="../ink/ink129.xml"/><Relationship Id="rId123" Type="http://schemas.openxmlformats.org/officeDocument/2006/relationships/image" Target="../media/image61.png"/><Relationship Id="rId144" Type="http://schemas.openxmlformats.org/officeDocument/2006/relationships/customXml" Target="../ink/ink150.xml"/><Relationship Id="rId90" Type="http://schemas.openxmlformats.org/officeDocument/2006/relationships/customXml" Target="../ink/ink123.xml"/><Relationship Id="rId165" Type="http://schemas.openxmlformats.org/officeDocument/2006/relationships/image" Target="../media/image82.png"/><Relationship Id="rId186" Type="http://schemas.openxmlformats.org/officeDocument/2006/relationships/customXml" Target="../ink/ink171.xml"/><Relationship Id="rId211" Type="http://schemas.openxmlformats.org/officeDocument/2006/relationships/image" Target="../media/image105.png"/><Relationship Id="rId232" Type="http://schemas.openxmlformats.org/officeDocument/2006/relationships/customXml" Target="../ink/ink194.xml"/><Relationship Id="rId27" Type="http://schemas.openxmlformats.org/officeDocument/2006/relationships/image" Target="../media/image13.png"/><Relationship Id="rId48" Type="http://schemas.openxmlformats.org/officeDocument/2006/relationships/customXml" Target="../ink/ink10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145.xml"/><Relationship Id="rId80" Type="http://schemas.openxmlformats.org/officeDocument/2006/relationships/customXml" Target="../ink/ink118.xml"/><Relationship Id="rId155" Type="http://schemas.openxmlformats.org/officeDocument/2006/relationships/image" Target="../media/image77.png"/><Relationship Id="rId176" Type="http://schemas.openxmlformats.org/officeDocument/2006/relationships/customXml" Target="../ink/ink166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89.xml"/><Relationship Id="rId17" Type="http://schemas.openxmlformats.org/officeDocument/2006/relationships/image" Target="../media/image8.png"/><Relationship Id="rId38" Type="http://schemas.openxmlformats.org/officeDocument/2006/relationships/customXml" Target="../ink/ink97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140.xml"/><Relationship Id="rId70" Type="http://schemas.openxmlformats.org/officeDocument/2006/relationships/customXml" Target="../ink/ink113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161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84.xml"/><Relationship Id="rId233" Type="http://schemas.openxmlformats.org/officeDocument/2006/relationships/image" Target="../media/image116.png"/><Relationship Id="rId28" Type="http://schemas.openxmlformats.org/officeDocument/2006/relationships/customXml" Target="../ink/ink92.xml"/><Relationship Id="rId49" Type="http://schemas.openxmlformats.org/officeDocument/2006/relationships/image" Target="../media/image24.png"/><Relationship Id="rId114" Type="http://schemas.openxmlformats.org/officeDocument/2006/relationships/customXml" Target="../ink/ink135.xml"/><Relationship Id="rId60" Type="http://schemas.openxmlformats.org/officeDocument/2006/relationships/customXml" Target="../ink/ink108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156.xml"/><Relationship Id="rId177" Type="http://schemas.openxmlformats.org/officeDocument/2006/relationships/image" Target="../media/image88.png"/><Relationship Id="rId198" Type="http://schemas.openxmlformats.org/officeDocument/2006/relationships/customXml" Target="../ink/ink177.xml"/><Relationship Id="rId202" Type="http://schemas.openxmlformats.org/officeDocument/2006/relationships/customXml" Target="../ink/ink179.xml"/><Relationship Id="rId223" Type="http://schemas.openxmlformats.org/officeDocument/2006/relationships/image" Target="../media/image111.png"/><Relationship Id="rId18" Type="http://schemas.openxmlformats.org/officeDocument/2006/relationships/customXml" Target="../ink/ink87.xml"/><Relationship Id="rId39" Type="http://schemas.openxmlformats.org/officeDocument/2006/relationships/image" Target="../media/image19.png"/><Relationship Id="rId50" Type="http://schemas.openxmlformats.org/officeDocument/2006/relationships/customXml" Target="../ink/ink103.xml"/><Relationship Id="rId104" Type="http://schemas.openxmlformats.org/officeDocument/2006/relationships/customXml" Target="../ink/ink130.xml"/><Relationship Id="rId125" Type="http://schemas.openxmlformats.org/officeDocument/2006/relationships/image" Target="../media/image62.png"/><Relationship Id="rId146" Type="http://schemas.openxmlformats.org/officeDocument/2006/relationships/customXml" Target="../ink/ink151.xml"/><Relationship Id="rId167" Type="http://schemas.openxmlformats.org/officeDocument/2006/relationships/image" Target="../media/image83.png"/><Relationship Id="rId188" Type="http://schemas.openxmlformats.org/officeDocument/2006/relationships/customXml" Target="../ink/ink172.xml"/><Relationship Id="rId71" Type="http://schemas.openxmlformats.org/officeDocument/2006/relationships/image" Target="../media/image35.png"/><Relationship Id="rId92" Type="http://schemas.openxmlformats.org/officeDocument/2006/relationships/customXml" Target="../ink/ink124.xml"/><Relationship Id="rId213" Type="http://schemas.openxmlformats.org/officeDocument/2006/relationships/image" Target="../media/image106.png"/><Relationship Id="rId234" Type="http://schemas.openxmlformats.org/officeDocument/2006/relationships/customXml" Target="../ink/ink195.xml"/><Relationship Id="rId2" Type="http://schemas.openxmlformats.org/officeDocument/2006/relationships/customXml" Target="../ink/ink79.xml"/><Relationship Id="rId29" Type="http://schemas.openxmlformats.org/officeDocument/2006/relationships/image" Target="../media/image14.png"/><Relationship Id="rId40" Type="http://schemas.openxmlformats.org/officeDocument/2006/relationships/customXml" Target="../ink/ink98.xml"/><Relationship Id="rId115" Type="http://schemas.openxmlformats.org/officeDocument/2006/relationships/image" Target="../media/image57.png"/><Relationship Id="rId136" Type="http://schemas.openxmlformats.org/officeDocument/2006/relationships/customXml" Target="../ink/ink146.xml"/><Relationship Id="rId157" Type="http://schemas.openxmlformats.org/officeDocument/2006/relationships/image" Target="../media/image78.png"/><Relationship Id="rId178" Type="http://schemas.openxmlformats.org/officeDocument/2006/relationships/customXml" Target="../ink/ink167.xml"/><Relationship Id="rId61" Type="http://schemas.openxmlformats.org/officeDocument/2006/relationships/image" Target="../media/image30.png"/><Relationship Id="rId82" Type="http://schemas.openxmlformats.org/officeDocument/2006/relationships/customXml" Target="../ink/ink119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90.xml"/><Relationship Id="rId30" Type="http://schemas.openxmlformats.org/officeDocument/2006/relationships/customXml" Target="../ink/ink93.xml"/><Relationship Id="rId105" Type="http://schemas.openxmlformats.org/officeDocument/2006/relationships/image" Target="../media/image52.png"/><Relationship Id="rId126" Type="http://schemas.openxmlformats.org/officeDocument/2006/relationships/customXml" Target="../ink/ink141.xml"/><Relationship Id="rId147" Type="http://schemas.openxmlformats.org/officeDocument/2006/relationships/image" Target="../media/image73.png"/><Relationship Id="rId168" Type="http://schemas.openxmlformats.org/officeDocument/2006/relationships/customXml" Target="../ink/ink162.xml"/><Relationship Id="rId51" Type="http://schemas.openxmlformats.org/officeDocument/2006/relationships/image" Target="../media/image25.png"/><Relationship Id="rId72" Type="http://schemas.openxmlformats.org/officeDocument/2006/relationships/customXml" Target="../ink/ink114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85.xml"/><Relationship Id="rId235" Type="http://schemas.openxmlformats.org/officeDocument/2006/relationships/image" Target="../media/image117.png"/><Relationship Id="rId116" Type="http://schemas.openxmlformats.org/officeDocument/2006/relationships/customXml" Target="../ink/ink136.xml"/><Relationship Id="rId137" Type="http://schemas.openxmlformats.org/officeDocument/2006/relationships/image" Target="../media/image68.png"/><Relationship Id="rId158" Type="http://schemas.openxmlformats.org/officeDocument/2006/relationships/customXml" Target="../ink/ink15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7" Type="http://schemas.openxmlformats.org/officeDocument/2006/relationships/image" Target="../media/image120.png"/><Relationship Id="rId2" Type="http://schemas.openxmlformats.org/officeDocument/2006/relationships/customXml" Target="../ink/ink19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8.xml"/><Relationship Id="rId5" Type="http://schemas.openxmlformats.org/officeDocument/2006/relationships/image" Target="../media/image119.png"/><Relationship Id="rId4" Type="http://schemas.openxmlformats.org/officeDocument/2006/relationships/customXml" Target="../ink/ink19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6.png"/><Relationship Id="rId18" Type="http://schemas.openxmlformats.org/officeDocument/2006/relationships/customXml" Target="../ink/ink207.xml"/><Relationship Id="rId26" Type="http://schemas.openxmlformats.org/officeDocument/2006/relationships/customXml" Target="../ink/ink211.xml"/><Relationship Id="rId3" Type="http://schemas.openxmlformats.org/officeDocument/2006/relationships/image" Target="../media/image121.png"/><Relationship Id="rId21" Type="http://schemas.openxmlformats.org/officeDocument/2006/relationships/image" Target="../media/image130.png"/><Relationship Id="rId7" Type="http://schemas.openxmlformats.org/officeDocument/2006/relationships/image" Target="../media/image123.png"/><Relationship Id="rId12" Type="http://schemas.openxmlformats.org/officeDocument/2006/relationships/customXml" Target="../ink/ink204.xml"/><Relationship Id="rId17" Type="http://schemas.openxmlformats.org/officeDocument/2006/relationships/image" Target="../media/image128.png"/><Relationship Id="rId25" Type="http://schemas.openxmlformats.org/officeDocument/2006/relationships/image" Target="../media/image132.png"/><Relationship Id="rId33" Type="http://schemas.openxmlformats.org/officeDocument/2006/relationships/image" Target="../media/image136.png"/><Relationship Id="rId2" Type="http://schemas.openxmlformats.org/officeDocument/2006/relationships/customXml" Target="../ink/ink199.xml"/><Relationship Id="rId16" Type="http://schemas.openxmlformats.org/officeDocument/2006/relationships/customXml" Target="../ink/ink206.xml"/><Relationship Id="rId20" Type="http://schemas.openxmlformats.org/officeDocument/2006/relationships/customXml" Target="../ink/ink208.xml"/><Relationship Id="rId29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1.xml"/><Relationship Id="rId11" Type="http://schemas.openxmlformats.org/officeDocument/2006/relationships/image" Target="../media/image125.png"/><Relationship Id="rId24" Type="http://schemas.openxmlformats.org/officeDocument/2006/relationships/customXml" Target="../ink/ink210.xml"/><Relationship Id="rId32" Type="http://schemas.openxmlformats.org/officeDocument/2006/relationships/customXml" Target="../ink/ink214.xml"/><Relationship Id="rId5" Type="http://schemas.openxmlformats.org/officeDocument/2006/relationships/image" Target="../media/image122.png"/><Relationship Id="rId15" Type="http://schemas.openxmlformats.org/officeDocument/2006/relationships/image" Target="../media/image127.png"/><Relationship Id="rId23" Type="http://schemas.openxmlformats.org/officeDocument/2006/relationships/image" Target="../media/image131.png"/><Relationship Id="rId28" Type="http://schemas.openxmlformats.org/officeDocument/2006/relationships/customXml" Target="../ink/ink212.xml"/><Relationship Id="rId10" Type="http://schemas.openxmlformats.org/officeDocument/2006/relationships/customXml" Target="../ink/ink203.xml"/><Relationship Id="rId19" Type="http://schemas.openxmlformats.org/officeDocument/2006/relationships/image" Target="../media/image129.png"/><Relationship Id="rId31" Type="http://schemas.openxmlformats.org/officeDocument/2006/relationships/image" Target="../media/image135.png"/><Relationship Id="rId4" Type="http://schemas.openxmlformats.org/officeDocument/2006/relationships/customXml" Target="../ink/ink200.xml"/><Relationship Id="rId9" Type="http://schemas.openxmlformats.org/officeDocument/2006/relationships/image" Target="../media/image124.png"/><Relationship Id="rId14" Type="http://schemas.openxmlformats.org/officeDocument/2006/relationships/customXml" Target="../ink/ink205.xml"/><Relationship Id="rId22" Type="http://schemas.openxmlformats.org/officeDocument/2006/relationships/customXml" Target="../ink/ink209.xml"/><Relationship Id="rId27" Type="http://schemas.openxmlformats.org/officeDocument/2006/relationships/image" Target="../media/image133.png"/><Relationship Id="rId30" Type="http://schemas.openxmlformats.org/officeDocument/2006/relationships/customXml" Target="../ink/ink213.xml"/><Relationship Id="rId8" Type="http://schemas.openxmlformats.org/officeDocument/2006/relationships/customXml" Target="../ink/ink20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FE2F6-DD29-4B46-BCA4-EDD769C43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C/C++</a:t>
            </a:r>
            <a:r>
              <a:rPr lang="zh-CN" altLang="en-US" dirty="0"/>
              <a:t>初步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E6A3B4-F38C-4BAA-AE45-934D29F46A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Tymon</a:t>
            </a:r>
          </a:p>
          <a:p>
            <a:r>
              <a:rPr lang="en-US" altLang="zh-CN" dirty="0"/>
              <a:t>2020.11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15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7CF76-F79B-4D15-860D-F0E6124D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F29EF6-1962-49C9-9FAC-527792BAB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for ( </a:t>
            </a:r>
            <a:r>
              <a:rPr lang="zh-CN" altLang="en-US" dirty="0"/>
              <a:t>初始化</a:t>
            </a:r>
            <a:r>
              <a:rPr lang="en-US" altLang="zh-CN" dirty="0"/>
              <a:t>; </a:t>
            </a:r>
            <a:r>
              <a:rPr lang="zh-CN" altLang="en-US" dirty="0"/>
              <a:t>循环条件</a:t>
            </a:r>
            <a:r>
              <a:rPr lang="en-US" altLang="zh-CN" dirty="0"/>
              <a:t>; </a:t>
            </a:r>
            <a:r>
              <a:rPr lang="zh-CN" altLang="en-US" dirty="0"/>
              <a:t>循环结尾语句 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xxx    </a:t>
            </a:r>
            <a:r>
              <a:rPr lang="zh-CN" altLang="en-US" dirty="0"/>
              <a:t>循环体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e.g.</a:t>
            </a:r>
          </a:p>
          <a:p>
            <a:r>
              <a:rPr lang="en-US" altLang="zh-CN" dirty="0"/>
              <a:t>int sum = 0;</a:t>
            </a:r>
          </a:p>
          <a:p>
            <a:r>
              <a:rPr lang="en-US" altLang="zh-CN" dirty="0"/>
              <a:t>for (int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5;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{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sum = sum +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232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24CDC-0FB0-4B32-824D-8B7C58AC8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E5F31A-FD42-466E-9733-985080E54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while ( </a:t>
            </a:r>
            <a:r>
              <a:rPr lang="zh-CN" altLang="en-US" dirty="0"/>
              <a:t>循环条件</a:t>
            </a:r>
            <a:r>
              <a:rPr lang="en-US" altLang="zh-CN" dirty="0"/>
              <a:t> 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xxx    </a:t>
            </a:r>
            <a:r>
              <a:rPr lang="zh-CN" altLang="en-US" dirty="0"/>
              <a:t>循环体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for</a:t>
            </a:r>
            <a:r>
              <a:rPr lang="zh-CN" altLang="en-US" dirty="0"/>
              <a:t>等价于：</a:t>
            </a:r>
            <a:endParaRPr lang="en-US" altLang="zh-CN" dirty="0"/>
          </a:p>
          <a:p>
            <a:r>
              <a:rPr lang="zh-CN" altLang="en-US" dirty="0"/>
              <a:t>初始化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while ( </a:t>
            </a:r>
            <a:r>
              <a:rPr lang="zh-CN" altLang="en-US" dirty="0"/>
              <a:t>循环条件</a:t>
            </a:r>
            <a:r>
              <a:rPr lang="en-US" altLang="zh-CN" dirty="0"/>
              <a:t> 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xxx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循环结尾语句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428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74B49-C8D1-45E9-8DB7-23001A03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 </a:t>
            </a:r>
            <a:r>
              <a:rPr lang="en-US" altLang="zh-CN" dirty="0"/>
              <a:t>function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98AB6-DC35-41D9-94E3-18D338C78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自定义函数</a:t>
            </a:r>
            <a:endParaRPr lang="en-US" altLang="zh-CN" dirty="0"/>
          </a:p>
          <a:p>
            <a:r>
              <a:rPr lang="zh-CN" altLang="en-US" dirty="0"/>
              <a:t>库函数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 a = </a:t>
            </a:r>
            <a:r>
              <a:rPr lang="en-US" altLang="zh-CN" dirty="0" err="1"/>
              <a:t>digitalRead</a:t>
            </a:r>
            <a:r>
              <a:rPr lang="en-US" altLang="zh-CN" dirty="0"/>
              <a:t>(5);</a:t>
            </a:r>
          </a:p>
          <a:p>
            <a:r>
              <a:rPr lang="en-US" altLang="zh-CN" dirty="0" err="1"/>
              <a:t>digitalWrite</a:t>
            </a:r>
            <a:r>
              <a:rPr lang="en-US" altLang="zh-CN" dirty="0"/>
              <a:t>(5, HIGH);</a:t>
            </a:r>
          </a:p>
          <a:p>
            <a:r>
              <a:rPr lang="en-US" altLang="zh-CN" dirty="0" err="1"/>
              <a:t>analogWrite</a:t>
            </a:r>
            <a:r>
              <a:rPr lang="en-US" altLang="zh-CN" dirty="0"/>
              <a:t>(5, 100);</a:t>
            </a:r>
          </a:p>
          <a:p>
            <a:r>
              <a:rPr lang="en-US" altLang="zh-CN" dirty="0"/>
              <a:t>tone(7, 1000);</a:t>
            </a:r>
          </a:p>
          <a:p>
            <a:endParaRPr lang="en-US" altLang="zh-CN" dirty="0"/>
          </a:p>
          <a:p>
            <a:r>
              <a:rPr lang="zh-CN" altLang="en-US" dirty="0"/>
              <a:t>参数，返回值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637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2D0AD-FE7A-4E61-9DBF-EE6157DA6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E37D8-2CC3-4AB7-A103-5A553D67A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功能模块，根据参数执行特定的功能，并返回结果。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定义</a:t>
            </a:r>
            <a:endParaRPr lang="en-US" altLang="zh-CN" dirty="0"/>
          </a:p>
          <a:p>
            <a:r>
              <a:rPr lang="zh-CN" altLang="en-US" dirty="0"/>
              <a:t>返回值类型 函数名称（参数列表）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xxx    </a:t>
            </a:r>
            <a:r>
              <a:rPr lang="zh-CN" altLang="en-US" dirty="0"/>
              <a:t>函数体</a:t>
            </a:r>
            <a:endParaRPr lang="en-US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yyy</a:t>
            </a:r>
            <a:r>
              <a:rPr lang="en-US" altLang="zh-CN" dirty="0"/>
              <a:t>;</a:t>
            </a:r>
            <a:r>
              <a:rPr lang="zh-CN" altLang="en-US" dirty="0"/>
              <a:t>    返回语句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调用</a:t>
            </a:r>
            <a:endParaRPr lang="en-US" altLang="zh-CN" dirty="0"/>
          </a:p>
          <a:p>
            <a:r>
              <a:rPr lang="en-US" altLang="zh-CN" dirty="0" err="1"/>
              <a:t>someVariable</a:t>
            </a:r>
            <a:r>
              <a:rPr lang="en-US" altLang="zh-CN" dirty="0"/>
              <a:t> = </a:t>
            </a:r>
            <a:r>
              <a:rPr lang="zh-CN" altLang="en-US" dirty="0"/>
              <a:t>函数名称</a:t>
            </a:r>
            <a:r>
              <a:rPr lang="en-US" altLang="zh-CN" dirty="0"/>
              <a:t>( </a:t>
            </a:r>
            <a:r>
              <a:rPr lang="zh-CN" altLang="en-US" dirty="0"/>
              <a:t>传入参数</a:t>
            </a:r>
            <a:r>
              <a:rPr lang="en-US" altLang="zh-CN" dirty="0"/>
              <a:t> );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1670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A35AE-44A3-4D79-A3E7-1487AF50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变量生命周期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D840B-E435-442B-A2A2-919AF0B5E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xxx </a:t>
            </a:r>
          </a:p>
          <a:p>
            <a:r>
              <a:rPr lang="en-US" altLang="zh-CN" dirty="0"/>
              <a:t>}</a:t>
            </a:r>
          </a:p>
          <a:p>
            <a:r>
              <a:rPr lang="zh-CN" altLang="en-US" dirty="0"/>
              <a:t>语法块</a:t>
            </a:r>
            <a:endParaRPr lang="en-US" altLang="zh-CN" dirty="0"/>
          </a:p>
          <a:p>
            <a:r>
              <a:rPr lang="zh-CN" altLang="en-US" dirty="0"/>
              <a:t>在语法块内定义的变量作用域限制在语法块内。</a:t>
            </a:r>
            <a:endParaRPr lang="en-US" altLang="zh-CN" dirty="0"/>
          </a:p>
          <a:p>
            <a:r>
              <a:rPr lang="zh-CN" altLang="en-US" dirty="0"/>
              <a:t>（举例）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4599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41247-4E38-4420-AC78-8BBA0A04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F4A07-E6B5-482D-BA24-52896FEE7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一维数组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声明</a:t>
            </a:r>
            <a:endParaRPr lang="en-US" altLang="zh-CN" dirty="0"/>
          </a:p>
          <a:p>
            <a:r>
              <a:rPr lang="en-US" altLang="zh-CN" dirty="0"/>
              <a:t>int a[5];</a:t>
            </a:r>
          </a:p>
          <a:p>
            <a:r>
              <a:rPr lang="en-US" altLang="zh-CN" dirty="0"/>
              <a:t>float b[10];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下标</a:t>
            </a:r>
            <a:endParaRPr lang="en-US" altLang="zh-CN" dirty="0"/>
          </a:p>
          <a:p>
            <a:r>
              <a:rPr lang="en-US" altLang="zh-CN" dirty="0"/>
              <a:t>a[1] &gt;= a[2] &amp;&amp; a[1] &gt;= a[0]</a:t>
            </a:r>
          </a:p>
          <a:p>
            <a:r>
              <a:rPr lang="en-US" altLang="zh-CN" dirty="0"/>
              <a:t>b[3] = b[2] + b[1];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初始化</a:t>
            </a:r>
            <a:endParaRPr lang="en-US" altLang="zh-CN" dirty="0"/>
          </a:p>
          <a:p>
            <a:r>
              <a:rPr lang="en-US" altLang="zh-CN" dirty="0"/>
              <a:t>int a[5] = { 5, 4, 3, 2, 1 };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EEE790A-4D0A-4E7F-A513-9E7CA502FD17}"/>
                  </a:ext>
                </a:extLst>
              </p14:cNvPr>
              <p14:cNvContentPartPr/>
              <p14:nvPr/>
            </p14:nvContentPartPr>
            <p14:xfrm>
              <a:off x="5054649" y="1836840"/>
              <a:ext cx="17640" cy="4312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EEE790A-4D0A-4E7F-A513-9E7CA502FD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37009" y="1819200"/>
                <a:ext cx="53280" cy="46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组合 30">
            <a:extLst>
              <a:ext uri="{FF2B5EF4-FFF2-40B4-BE49-F238E27FC236}">
                <a16:creationId xmlns:a16="http://schemas.microsoft.com/office/drawing/2014/main" id="{4E8A8C1E-F333-4F08-80D7-772E1D126084}"/>
              </a:ext>
            </a:extLst>
          </p:cNvPr>
          <p:cNvGrpSpPr/>
          <p:nvPr/>
        </p:nvGrpSpPr>
        <p:grpSpPr>
          <a:xfrm>
            <a:off x="5029809" y="1810560"/>
            <a:ext cx="3875400" cy="1106640"/>
            <a:chOff x="5029809" y="1810560"/>
            <a:chExt cx="3875400" cy="110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23BC41FF-BB01-4C42-8295-0CABCCC37091}"/>
                    </a:ext>
                  </a:extLst>
                </p14:cNvPr>
                <p14:cNvContentPartPr/>
                <p14:nvPr/>
              </p14:nvContentPartPr>
              <p14:xfrm>
                <a:off x="5082729" y="1810560"/>
                <a:ext cx="3273840" cy="12060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23BC41FF-BB01-4C42-8295-0CABCCC3709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65089" y="1792920"/>
                  <a:ext cx="33094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6EFBAC2D-4CE0-4A80-9D2C-632EAF91A12D}"/>
                    </a:ext>
                  </a:extLst>
                </p14:cNvPr>
                <p14:cNvContentPartPr/>
                <p14:nvPr/>
              </p14:nvContentPartPr>
              <p14:xfrm>
                <a:off x="5053209" y="2301600"/>
                <a:ext cx="3349440" cy="21168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6EFBAC2D-4CE0-4A80-9D2C-632EAF91A12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35569" y="2283600"/>
                  <a:ext cx="33850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18D2D3C7-6C43-43C2-99D9-4A2A549A8900}"/>
                    </a:ext>
                  </a:extLst>
                </p14:cNvPr>
                <p14:cNvContentPartPr/>
                <p14:nvPr/>
              </p14:nvContentPartPr>
              <p14:xfrm>
                <a:off x="5792649" y="1869960"/>
                <a:ext cx="19080" cy="47088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18D2D3C7-6C43-43C2-99D9-4A2A549A890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74649" y="1852320"/>
                  <a:ext cx="547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4F070394-399D-4B87-966D-2C363A3F34E1}"/>
                    </a:ext>
                  </a:extLst>
                </p14:cNvPr>
                <p14:cNvContentPartPr/>
                <p14:nvPr/>
              </p14:nvContentPartPr>
              <p14:xfrm>
                <a:off x="6561249" y="1876800"/>
                <a:ext cx="9000" cy="48384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4F070394-399D-4B87-966D-2C363A3F34E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43249" y="1858800"/>
                  <a:ext cx="4464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D3D55DC6-4E4B-4D81-9DD0-5849B791F8D1}"/>
                    </a:ext>
                  </a:extLst>
                </p14:cNvPr>
                <p14:cNvContentPartPr/>
                <p14:nvPr/>
              </p14:nvContentPartPr>
              <p14:xfrm>
                <a:off x="7366929" y="1935840"/>
                <a:ext cx="19080" cy="47736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D3D55DC6-4E4B-4D81-9DD0-5849B791F8D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348929" y="1918200"/>
                  <a:ext cx="5472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B629B078-E9BE-49D5-9492-AFFB54C13F1A}"/>
                    </a:ext>
                  </a:extLst>
                </p14:cNvPr>
                <p14:cNvContentPartPr/>
                <p14:nvPr/>
              </p14:nvContentPartPr>
              <p14:xfrm>
                <a:off x="8111049" y="1949880"/>
                <a:ext cx="37800" cy="53964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B629B078-E9BE-49D5-9492-AFFB54C13F1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93409" y="1932240"/>
                  <a:ext cx="7344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81B041D8-435D-4C86-A63F-831BC0634E61}"/>
                    </a:ext>
                  </a:extLst>
                </p14:cNvPr>
                <p14:cNvContentPartPr/>
                <p14:nvPr/>
              </p14:nvContentPartPr>
              <p14:xfrm>
                <a:off x="8386089" y="1917840"/>
                <a:ext cx="519120" cy="55908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81B041D8-435D-4C86-A63F-831BC0634E6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8089" y="1900200"/>
                  <a:ext cx="55476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9708763C-9E5E-4104-B536-FBCD034E8D33}"/>
                    </a:ext>
                  </a:extLst>
                </p14:cNvPr>
                <p14:cNvContentPartPr/>
                <p14:nvPr/>
              </p14:nvContentPartPr>
              <p14:xfrm>
                <a:off x="8444769" y="2495280"/>
                <a:ext cx="418680" cy="1440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9708763C-9E5E-4104-B536-FBCD034E8D3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27129" y="2477280"/>
                  <a:ext cx="4543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447D7F17-082F-4074-9B93-9D65E36D0F7F}"/>
                    </a:ext>
                  </a:extLst>
                </p14:cNvPr>
                <p14:cNvContentPartPr/>
                <p14:nvPr/>
              </p14:nvContentPartPr>
              <p14:xfrm>
                <a:off x="5029809" y="2609760"/>
                <a:ext cx="184320" cy="19512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447D7F17-082F-4074-9B93-9D65E36D0F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12169" y="2592120"/>
                  <a:ext cx="2199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290017B4-65D9-47AC-9CF4-F4EC7602001C}"/>
                    </a:ext>
                  </a:extLst>
                </p14:cNvPr>
                <p14:cNvContentPartPr/>
                <p14:nvPr/>
              </p14:nvContentPartPr>
              <p14:xfrm>
                <a:off x="5251209" y="2507160"/>
                <a:ext cx="128880" cy="37800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290017B4-65D9-47AC-9CF4-F4EC7602001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33569" y="2489520"/>
                  <a:ext cx="16452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0B16691B-F03A-4FD2-9ECF-33E21CD74395}"/>
                    </a:ext>
                  </a:extLst>
                </p14:cNvPr>
                <p14:cNvContentPartPr/>
                <p14:nvPr/>
              </p14:nvContentPartPr>
              <p14:xfrm>
                <a:off x="5416809" y="2660520"/>
                <a:ext cx="64440" cy="12600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0B16691B-F03A-4FD2-9ECF-33E21CD7439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98809" y="2642880"/>
                  <a:ext cx="1000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1BA882FA-C440-41A6-9C7B-AF1C7E5F0B91}"/>
                    </a:ext>
                  </a:extLst>
                </p14:cNvPr>
                <p14:cNvContentPartPr/>
                <p14:nvPr/>
              </p14:nvContentPartPr>
              <p14:xfrm>
                <a:off x="5499609" y="2493480"/>
                <a:ext cx="128160" cy="41976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1BA882FA-C440-41A6-9C7B-AF1C7E5F0B9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81969" y="2475840"/>
                  <a:ext cx="16380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DB987AA2-81DB-4C25-ACC3-11AD49860A86}"/>
                    </a:ext>
                  </a:extLst>
                </p14:cNvPr>
                <p14:cNvContentPartPr/>
                <p14:nvPr/>
              </p14:nvContentPartPr>
              <p14:xfrm>
                <a:off x="5978049" y="2652240"/>
                <a:ext cx="147600" cy="14328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DB987AA2-81DB-4C25-ACC3-11AD49860A8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60049" y="2634240"/>
                  <a:ext cx="1832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A441B6D5-4E3C-4EDC-B8BE-F7C4B742ABCA}"/>
                    </a:ext>
                  </a:extLst>
                </p14:cNvPr>
                <p14:cNvContentPartPr/>
                <p14:nvPr/>
              </p14:nvContentPartPr>
              <p14:xfrm>
                <a:off x="6158769" y="2543520"/>
                <a:ext cx="129960" cy="35856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A441B6D5-4E3C-4EDC-B8BE-F7C4B742ABC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40769" y="2525520"/>
                  <a:ext cx="16560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2F004002-6E5B-45E9-9D7E-9906533C7EB8}"/>
                    </a:ext>
                  </a:extLst>
                </p14:cNvPr>
                <p14:cNvContentPartPr/>
                <p14:nvPr/>
              </p14:nvContentPartPr>
              <p14:xfrm>
                <a:off x="6332289" y="2678880"/>
                <a:ext cx="11520" cy="14940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2F004002-6E5B-45E9-9D7E-9906533C7EB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14289" y="2660880"/>
                  <a:ext cx="471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329E7DF4-8D6F-44EB-A83A-BA07D0DCB021}"/>
                    </a:ext>
                  </a:extLst>
                </p14:cNvPr>
                <p14:cNvContentPartPr/>
                <p14:nvPr/>
              </p14:nvContentPartPr>
              <p14:xfrm>
                <a:off x="6379089" y="2514000"/>
                <a:ext cx="141840" cy="40320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329E7DF4-8D6F-44EB-A83A-BA07D0DCB02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61449" y="2496000"/>
                  <a:ext cx="17748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E76F70E-4EBD-48BE-AAE0-BE991AF0C0FF}"/>
              </a:ext>
            </a:extLst>
          </p:cNvPr>
          <p:cNvGrpSpPr/>
          <p:nvPr/>
        </p:nvGrpSpPr>
        <p:grpSpPr>
          <a:xfrm>
            <a:off x="6969849" y="2700840"/>
            <a:ext cx="860040" cy="215280"/>
            <a:chOff x="6969849" y="2700840"/>
            <a:chExt cx="86004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DA6B10EA-868C-4DDD-9F87-FAB2656B696C}"/>
                    </a:ext>
                  </a:extLst>
                </p14:cNvPr>
                <p14:cNvContentPartPr/>
                <p14:nvPr/>
              </p14:nvContentPartPr>
              <p14:xfrm>
                <a:off x="6969849" y="2700840"/>
                <a:ext cx="194040" cy="14328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DA6B10EA-868C-4DDD-9F87-FAB2656B696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51849" y="2682840"/>
                  <a:ext cx="2296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5CA26F52-1AD1-4B30-A83C-853A2252B850}"/>
                    </a:ext>
                  </a:extLst>
                </p14:cNvPr>
                <p14:cNvContentPartPr/>
                <p14:nvPr/>
              </p14:nvContentPartPr>
              <p14:xfrm>
                <a:off x="7698129" y="2735760"/>
                <a:ext cx="131760" cy="18036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5CA26F52-1AD1-4B30-A83C-853A2252B85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80489" y="2718120"/>
                  <a:ext cx="16740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43929A4F-7361-44A9-BB11-C093B89F4F4B}"/>
              </a:ext>
            </a:extLst>
          </p:cNvPr>
          <p:cNvGrpSpPr/>
          <p:nvPr/>
        </p:nvGrpSpPr>
        <p:grpSpPr>
          <a:xfrm>
            <a:off x="8291769" y="2672040"/>
            <a:ext cx="697320" cy="390600"/>
            <a:chOff x="8291769" y="2672040"/>
            <a:chExt cx="697320" cy="39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4E3F2202-AEA6-4674-958E-5AE0D8E9B159}"/>
                    </a:ext>
                  </a:extLst>
                </p14:cNvPr>
                <p14:cNvContentPartPr/>
                <p14:nvPr/>
              </p14:nvContentPartPr>
              <p14:xfrm>
                <a:off x="8291769" y="2765280"/>
                <a:ext cx="193680" cy="13968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4E3F2202-AEA6-4674-958E-5AE0D8E9B15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274129" y="2747640"/>
                  <a:ext cx="229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639AE88E-1D40-4631-A716-8EFD70B54C64}"/>
                    </a:ext>
                  </a:extLst>
                </p14:cNvPr>
                <p14:cNvContentPartPr/>
                <p14:nvPr/>
              </p14:nvContentPartPr>
              <p14:xfrm>
                <a:off x="8563929" y="2672040"/>
                <a:ext cx="143640" cy="33876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639AE88E-1D40-4631-A716-8EFD70B54C6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545929" y="2654040"/>
                  <a:ext cx="1792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37D1791C-9611-4FF9-B7B9-80E2C2B41109}"/>
                    </a:ext>
                  </a:extLst>
                </p14:cNvPr>
                <p14:cNvContentPartPr/>
                <p14:nvPr/>
              </p14:nvContentPartPr>
              <p14:xfrm>
                <a:off x="8695329" y="2786880"/>
                <a:ext cx="145080" cy="13248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37D1791C-9611-4FF9-B7B9-80E2C2B4110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77689" y="2769240"/>
                  <a:ext cx="1807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DD2FDDE3-FD43-43A5-BC5A-63DDAE3589A0}"/>
                    </a:ext>
                  </a:extLst>
                </p14:cNvPr>
                <p14:cNvContentPartPr/>
                <p14:nvPr/>
              </p14:nvContentPartPr>
              <p14:xfrm>
                <a:off x="8772009" y="2813160"/>
                <a:ext cx="25920" cy="18216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DD2FDDE3-FD43-43A5-BC5A-63DDAE3589A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754369" y="2795160"/>
                  <a:ext cx="615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18C04D38-BF64-4D9F-9C01-E1C930557F9F}"/>
                    </a:ext>
                  </a:extLst>
                </p14:cNvPr>
                <p14:cNvContentPartPr/>
                <p14:nvPr/>
              </p14:nvContentPartPr>
              <p14:xfrm>
                <a:off x="8835369" y="2678160"/>
                <a:ext cx="153720" cy="38448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18C04D38-BF64-4D9F-9C01-E1C930557F9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817729" y="2660520"/>
                  <a:ext cx="189360" cy="42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E70C6A79-2929-4892-B5A9-FC3E1793C3F2}"/>
              </a:ext>
            </a:extLst>
          </p:cNvPr>
          <p:cNvGrpSpPr/>
          <p:nvPr/>
        </p:nvGrpSpPr>
        <p:grpSpPr>
          <a:xfrm>
            <a:off x="4203249" y="1907760"/>
            <a:ext cx="380160" cy="308880"/>
            <a:chOff x="4203249" y="1907760"/>
            <a:chExt cx="380160" cy="30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CB607A79-260F-4B6F-92DD-E41EE4932CEE}"/>
                    </a:ext>
                  </a:extLst>
                </p14:cNvPr>
                <p14:cNvContentPartPr/>
                <p14:nvPr/>
              </p14:nvContentPartPr>
              <p14:xfrm>
                <a:off x="4203249" y="1907760"/>
                <a:ext cx="240120" cy="30888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CB607A79-260F-4B6F-92DD-E41EE4932CE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85249" y="1890120"/>
                  <a:ext cx="27576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A6AC46CF-3A71-4DAE-B762-41CA19B394AD}"/>
                    </a:ext>
                  </a:extLst>
                </p14:cNvPr>
                <p14:cNvContentPartPr/>
                <p14:nvPr/>
              </p14:nvContentPartPr>
              <p14:xfrm>
                <a:off x="4580169" y="2021160"/>
                <a:ext cx="3240" cy="288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A6AC46CF-3A71-4DAE-B762-41CA19B394A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62529" y="2003160"/>
                  <a:ext cx="388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B6E595E5-9FE4-44AE-83F1-B6A76E69E271}"/>
                    </a:ext>
                  </a:extLst>
                </p14:cNvPr>
                <p14:cNvContentPartPr/>
                <p14:nvPr/>
              </p14:nvContentPartPr>
              <p14:xfrm>
                <a:off x="4577649" y="2110080"/>
                <a:ext cx="5760" cy="16200"/>
              </p14:xfrm>
            </p:contentPart>
          </mc:Choice>
          <mc:Fallback xmlns=""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B6E595E5-9FE4-44AE-83F1-B6A76E69E27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60009" y="2092080"/>
                  <a:ext cx="4140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13EBF45-9E43-4678-8A75-E32E09A12C64}"/>
              </a:ext>
            </a:extLst>
          </p:cNvPr>
          <p:cNvGrpSpPr/>
          <p:nvPr/>
        </p:nvGrpSpPr>
        <p:grpSpPr>
          <a:xfrm>
            <a:off x="4767369" y="790302"/>
            <a:ext cx="1125720" cy="938178"/>
            <a:chOff x="4767369" y="790302"/>
            <a:chExt cx="1125720" cy="93817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AEC3466F-CBF9-44E9-90C0-EF394C219BD0}"/>
                    </a:ext>
                  </a:extLst>
                </p14:cNvPr>
                <p14:cNvContentPartPr/>
                <p14:nvPr/>
              </p14:nvContentPartPr>
              <p14:xfrm>
                <a:off x="5402409" y="1335720"/>
                <a:ext cx="17640" cy="36864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AEC3466F-CBF9-44E9-90C0-EF394C219BD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84409" y="1317720"/>
                  <a:ext cx="5328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30D59C45-2DB0-4FBA-AA84-AA1437C0BA37}"/>
                    </a:ext>
                  </a:extLst>
                </p14:cNvPr>
                <p14:cNvContentPartPr/>
                <p14:nvPr/>
              </p14:nvContentPartPr>
              <p14:xfrm>
                <a:off x="5313849" y="1575480"/>
                <a:ext cx="182160" cy="15300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30D59C45-2DB0-4FBA-AA84-AA1437C0BA3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296209" y="1557840"/>
                  <a:ext cx="2178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1B46695E-55C8-4E40-A962-98EDD3029B15}"/>
                    </a:ext>
                  </a:extLst>
                </p14:cNvPr>
                <p14:cNvContentPartPr/>
                <p14:nvPr/>
              </p14:nvContentPartPr>
              <p14:xfrm>
                <a:off x="4767369" y="991542"/>
                <a:ext cx="154440" cy="4896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1B46695E-55C8-4E40-A962-98EDD3029B1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49369" y="973902"/>
                  <a:ext cx="1900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BC610BD2-0E6E-4EEA-A7CD-32712C964CF7}"/>
                    </a:ext>
                  </a:extLst>
                </p14:cNvPr>
                <p14:cNvContentPartPr/>
                <p14:nvPr/>
              </p14:nvContentPartPr>
              <p14:xfrm>
                <a:off x="4823529" y="946902"/>
                <a:ext cx="48240" cy="21204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BC610BD2-0E6E-4EEA-A7CD-32712C964CF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805889" y="929262"/>
                  <a:ext cx="838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1974784C-1298-4F09-BE8A-F5F941DD52D1}"/>
                    </a:ext>
                  </a:extLst>
                </p14:cNvPr>
                <p14:cNvContentPartPr/>
                <p14:nvPr/>
              </p14:nvContentPartPr>
              <p14:xfrm>
                <a:off x="4859889" y="982182"/>
                <a:ext cx="135000" cy="41652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1974784C-1298-4F09-BE8A-F5F941DD52D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841889" y="964182"/>
                  <a:ext cx="17064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5885FC44-E8E9-442D-858D-BC27CE3B7C0B}"/>
                    </a:ext>
                  </a:extLst>
                </p14:cNvPr>
                <p14:cNvContentPartPr/>
                <p14:nvPr/>
              </p14:nvContentPartPr>
              <p14:xfrm>
                <a:off x="5077329" y="950142"/>
                <a:ext cx="11160" cy="25668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5885FC44-E8E9-442D-858D-BC27CE3B7C0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59689" y="932142"/>
                  <a:ext cx="468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7E93D809-2415-4FC6-8FE9-0611E142AA2E}"/>
                    </a:ext>
                  </a:extLst>
                </p14:cNvPr>
                <p14:cNvContentPartPr/>
                <p14:nvPr/>
              </p14:nvContentPartPr>
              <p14:xfrm>
                <a:off x="5079129" y="963102"/>
                <a:ext cx="74160" cy="103680"/>
              </p14:xfrm>
            </p:contentPart>
          </mc:Choice>
          <mc:Fallback xmlns=""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7E93D809-2415-4FC6-8FE9-0611E142AA2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061129" y="945102"/>
                  <a:ext cx="1098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3ADB1877-AE5E-491F-AC26-2A2F555CA115}"/>
                    </a:ext>
                  </a:extLst>
                </p14:cNvPr>
                <p14:cNvContentPartPr/>
                <p14:nvPr/>
              </p14:nvContentPartPr>
              <p14:xfrm>
                <a:off x="5164449" y="931422"/>
                <a:ext cx="159480" cy="12600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3ADB1877-AE5E-491F-AC26-2A2F555CA11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146449" y="913782"/>
                  <a:ext cx="1951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E1050D49-211D-4442-97E9-BCC025170754}"/>
                    </a:ext>
                  </a:extLst>
                </p14:cNvPr>
                <p14:cNvContentPartPr/>
                <p14:nvPr/>
              </p14:nvContentPartPr>
              <p14:xfrm>
                <a:off x="5499609" y="910542"/>
                <a:ext cx="29160" cy="101160"/>
              </p14:xfrm>
            </p:contentPart>
          </mc:Choice>
          <mc:Fallback xmlns=""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E1050D49-211D-4442-97E9-BCC02517075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81969" y="892542"/>
                  <a:ext cx="648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739B11EE-0777-4AE3-8360-5CD8644A6513}"/>
                    </a:ext>
                  </a:extLst>
                </p14:cNvPr>
                <p14:cNvContentPartPr/>
                <p14:nvPr/>
              </p14:nvContentPartPr>
              <p14:xfrm>
                <a:off x="5523729" y="815862"/>
                <a:ext cx="36360" cy="8640"/>
              </p14:xfrm>
            </p:contentPart>
          </mc:Choice>
          <mc:Fallback xmlns=""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739B11EE-0777-4AE3-8360-5CD8644A65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06089" y="797862"/>
                  <a:ext cx="720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EF30A26E-6BF0-450F-BB55-CCE1E5AC65A0}"/>
                    </a:ext>
                  </a:extLst>
                </p14:cNvPr>
                <p14:cNvContentPartPr/>
                <p14:nvPr/>
              </p14:nvContentPartPr>
              <p14:xfrm>
                <a:off x="5586729" y="876342"/>
                <a:ext cx="139680" cy="110520"/>
              </p14:xfrm>
            </p:contentPart>
          </mc:Choice>
          <mc:Fallback xmlns=""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EF30A26E-6BF0-450F-BB55-CCE1E5AC65A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68729" y="858702"/>
                  <a:ext cx="1753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D42D9E1F-741D-4B9F-852E-C4EE4E822AA5}"/>
                    </a:ext>
                  </a:extLst>
                </p14:cNvPr>
                <p14:cNvContentPartPr/>
                <p14:nvPr/>
              </p14:nvContentPartPr>
              <p14:xfrm>
                <a:off x="5733969" y="790302"/>
                <a:ext cx="159120" cy="176760"/>
              </p14:xfrm>
            </p:contentPart>
          </mc:Choice>
          <mc:Fallback xmlns=""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D42D9E1F-741D-4B9F-852E-C4EE4E822AA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16329" y="772302"/>
                  <a:ext cx="19476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E9893BA9-D462-4F82-B2D7-9B1334F27E76}"/>
              </a:ext>
            </a:extLst>
          </p:cNvPr>
          <p:cNvGrpSpPr/>
          <p:nvPr/>
        </p:nvGrpSpPr>
        <p:grpSpPr>
          <a:xfrm>
            <a:off x="9255037" y="1411089"/>
            <a:ext cx="732600" cy="1178280"/>
            <a:chOff x="9255037" y="1411089"/>
            <a:chExt cx="732600" cy="117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0104E46B-4EC1-4B3B-9BF1-B8AF16CD4D6E}"/>
                    </a:ext>
                  </a:extLst>
                </p14:cNvPr>
                <p14:cNvContentPartPr/>
                <p14:nvPr/>
              </p14:nvContentPartPr>
              <p14:xfrm>
                <a:off x="9255037" y="1544289"/>
                <a:ext cx="156960" cy="128880"/>
              </p14:xfrm>
            </p:contentPart>
          </mc:Choice>
          <mc:Fallback xmlns=""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0104E46B-4EC1-4B3B-9BF1-B8AF16CD4D6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237037" y="1526289"/>
                  <a:ext cx="1926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3D8EAE7C-A1BB-4A36-A29C-4633368F5621}"/>
                    </a:ext>
                  </a:extLst>
                </p14:cNvPr>
                <p14:cNvContentPartPr/>
                <p14:nvPr/>
              </p14:nvContentPartPr>
              <p14:xfrm>
                <a:off x="9483277" y="1429809"/>
                <a:ext cx="137160" cy="311400"/>
              </p14:xfrm>
            </p:contentPart>
          </mc:Choice>
          <mc:Fallback xmlns=""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3D8EAE7C-A1BB-4A36-A29C-4633368F562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465637" y="1411809"/>
                  <a:ext cx="1728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A1BADA5E-20A5-4BFA-8774-C4E34F304DDD}"/>
                    </a:ext>
                  </a:extLst>
                </p14:cNvPr>
                <p14:cNvContentPartPr/>
                <p14:nvPr/>
              </p14:nvContentPartPr>
              <p14:xfrm>
                <a:off x="9690997" y="1460049"/>
                <a:ext cx="64080" cy="205200"/>
              </p14:xfrm>
            </p:contentPart>
          </mc:Choice>
          <mc:Fallback xmlns=""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A1BADA5E-20A5-4BFA-8774-C4E34F304DD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673357" y="1442049"/>
                  <a:ext cx="997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墨迹 63">
                  <a:extLst>
                    <a:ext uri="{FF2B5EF4-FFF2-40B4-BE49-F238E27FC236}">
                      <a16:creationId xmlns:a16="http://schemas.microsoft.com/office/drawing/2014/main" id="{5B0442EF-D678-4E50-BD57-EA864E8C6721}"/>
                    </a:ext>
                  </a:extLst>
                </p14:cNvPr>
                <p14:cNvContentPartPr/>
                <p14:nvPr/>
              </p14:nvContentPartPr>
              <p14:xfrm>
                <a:off x="9697477" y="1511889"/>
                <a:ext cx="79200" cy="38520"/>
              </p14:xfrm>
            </p:contentPart>
          </mc:Choice>
          <mc:Fallback xmlns="">
            <p:pic>
              <p:nvPicPr>
                <p:cNvPr id="64" name="墨迹 63">
                  <a:extLst>
                    <a:ext uri="{FF2B5EF4-FFF2-40B4-BE49-F238E27FC236}">
                      <a16:creationId xmlns:a16="http://schemas.microsoft.com/office/drawing/2014/main" id="{5B0442EF-D678-4E50-BD57-EA864E8C672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679837" y="1493889"/>
                  <a:ext cx="1148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5" name="墨迹 64">
                  <a:extLst>
                    <a:ext uri="{FF2B5EF4-FFF2-40B4-BE49-F238E27FC236}">
                      <a16:creationId xmlns:a16="http://schemas.microsoft.com/office/drawing/2014/main" id="{106135AF-D1FC-4ED6-BDCD-5723F3D9BC0D}"/>
                    </a:ext>
                  </a:extLst>
                </p14:cNvPr>
                <p14:cNvContentPartPr/>
                <p14:nvPr/>
              </p14:nvContentPartPr>
              <p14:xfrm>
                <a:off x="9831397" y="1411089"/>
                <a:ext cx="105840" cy="334080"/>
              </p14:xfrm>
            </p:contentPart>
          </mc:Choice>
          <mc:Fallback xmlns="">
            <p:pic>
              <p:nvPicPr>
                <p:cNvPr id="65" name="墨迹 64">
                  <a:extLst>
                    <a:ext uri="{FF2B5EF4-FFF2-40B4-BE49-F238E27FC236}">
                      <a16:creationId xmlns:a16="http://schemas.microsoft.com/office/drawing/2014/main" id="{106135AF-D1FC-4ED6-BDCD-5723F3D9BC0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813397" y="1393089"/>
                  <a:ext cx="1414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7" name="墨迹 66">
                  <a:extLst>
                    <a:ext uri="{FF2B5EF4-FFF2-40B4-BE49-F238E27FC236}">
                      <a16:creationId xmlns:a16="http://schemas.microsoft.com/office/drawing/2014/main" id="{7BB703F5-0864-4B7A-8ABC-C51B12C3475D}"/>
                    </a:ext>
                  </a:extLst>
                </p14:cNvPr>
                <p14:cNvContentPartPr/>
                <p14:nvPr/>
              </p14:nvContentPartPr>
              <p14:xfrm>
                <a:off x="9550237" y="1975929"/>
                <a:ext cx="112320" cy="182520"/>
              </p14:xfrm>
            </p:contentPart>
          </mc:Choice>
          <mc:Fallback xmlns="">
            <p:pic>
              <p:nvPicPr>
                <p:cNvPr id="67" name="墨迹 66">
                  <a:extLst>
                    <a:ext uri="{FF2B5EF4-FFF2-40B4-BE49-F238E27FC236}">
                      <a16:creationId xmlns:a16="http://schemas.microsoft.com/office/drawing/2014/main" id="{7BB703F5-0864-4B7A-8ABC-C51B12C3475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32597" y="1957929"/>
                  <a:ext cx="1479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AB3EABE1-EFD4-4A74-B05D-B680E3849506}"/>
                    </a:ext>
                  </a:extLst>
                </p14:cNvPr>
                <p14:cNvContentPartPr/>
                <p14:nvPr/>
              </p14:nvContentPartPr>
              <p14:xfrm>
                <a:off x="9598837" y="2297049"/>
                <a:ext cx="44640" cy="38160"/>
              </p14:xfrm>
            </p:contentPart>
          </mc:Choice>
          <mc:Fallback xmlns="">
            <p:pic>
              <p:nvPicPr>
                <p:cNvPr id="68" name="墨迹 67">
                  <a:extLst>
                    <a:ext uri="{FF2B5EF4-FFF2-40B4-BE49-F238E27FC236}">
                      <a16:creationId xmlns:a16="http://schemas.microsoft.com/office/drawing/2014/main" id="{AB3EABE1-EFD4-4A74-B05D-B680E384950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580837" y="2279049"/>
                  <a:ext cx="802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0" name="墨迹 69">
                  <a:extLst>
                    <a:ext uri="{FF2B5EF4-FFF2-40B4-BE49-F238E27FC236}">
                      <a16:creationId xmlns:a16="http://schemas.microsoft.com/office/drawing/2014/main" id="{5ADA055C-9F2F-416F-9D7A-00A347DE76A6}"/>
                    </a:ext>
                  </a:extLst>
                </p14:cNvPr>
                <p14:cNvContentPartPr/>
                <p14:nvPr/>
              </p14:nvContentPartPr>
              <p14:xfrm>
                <a:off x="9411637" y="1923009"/>
                <a:ext cx="56520" cy="57240"/>
              </p14:xfrm>
            </p:contentPart>
          </mc:Choice>
          <mc:Fallback xmlns="">
            <p:pic>
              <p:nvPicPr>
                <p:cNvPr id="70" name="墨迹 69">
                  <a:extLst>
                    <a:ext uri="{FF2B5EF4-FFF2-40B4-BE49-F238E27FC236}">
                      <a16:creationId xmlns:a16="http://schemas.microsoft.com/office/drawing/2014/main" id="{5ADA055C-9F2F-416F-9D7A-00A347DE76A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393637" y="1905369"/>
                  <a:ext cx="921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1" name="墨迹 70">
                  <a:extLst>
                    <a:ext uri="{FF2B5EF4-FFF2-40B4-BE49-F238E27FC236}">
                      <a16:creationId xmlns:a16="http://schemas.microsoft.com/office/drawing/2014/main" id="{DF9B1D03-F744-41FB-B195-CC6E212E7816}"/>
                    </a:ext>
                  </a:extLst>
                </p14:cNvPr>
                <p14:cNvContentPartPr/>
                <p14:nvPr/>
              </p14:nvContentPartPr>
              <p14:xfrm>
                <a:off x="9278437" y="2150529"/>
                <a:ext cx="56160" cy="298440"/>
              </p14:xfrm>
            </p:contentPart>
          </mc:Choice>
          <mc:Fallback xmlns="">
            <p:pic>
              <p:nvPicPr>
                <p:cNvPr id="71" name="墨迹 70">
                  <a:extLst>
                    <a:ext uri="{FF2B5EF4-FFF2-40B4-BE49-F238E27FC236}">
                      <a16:creationId xmlns:a16="http://schemas.microsoft.com/office/drawing/2014/main" id="{DF9B1D03-F744-41FB-B195-CC6E212E781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260437" y="2132889"/>
                  <a:ext cx="918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2" name="墨迹 71">
                  <a:extLst>
                    <a:ext uri="{FF2B5EF4-FFF2-40B4-BE49-F238E27FC236}">
                      <a16:creationId xmlns:a16="http://schemas.microsoft.com/office/drawing/2014/main" id="{9FCFED17-5462-4793-A924-9CDA05A222D5}"/>
                    </a:ext>
                  </a:extLst>
                </p14:cNvPr>
                <p14:cNvContentPartPr/>
                <p14:nvPr/>
              </p14:nvContentPartPr>
              <p14:xfrm>
                <a:off x="9427477" y="2513049"/>
                <a:ext cx="73080" cy="44280"/>
              </p14:xfrm>
            </p:contentPart>
          </mc:Choice>
          <mc:Fallback xmlns="">
            <p:pic>
              <p:nvPicPr>
                <p:cNvPr id="72" name="墨迹 71">
                  <a:extLst>
                    <a:ext uri="{FF2B5EF4-FFF2-40B4-BE49-F238E27FC236}">
                      <a16:creationId xmlns:a16="http://schemas.microsoft.com/office/drawing/2014/main" id="{9FCFED17-5462-4793-A924-9CDA05A222D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09477" y="2495409"/>
                  <a:ext cx="1087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3" name="墨迹 72">
                  <a:extLst>
                    <a:ext uri="{FF2B5EF4-FFF2-40B4-BE49-F238E27FC236}">
                      <a16:creationId xmlns:a16="http://schemas.microsoft.com/office/drawing/2014/main" id="{C8AD6948-A5BA-4C3F-9D28-C417CFC52FBA}"/>
                    </a:ext>
                  </a:extLst>
                </p14:cNvPr>
                <p14:cNvContentPartPr/>
                <p14:nvPr/>
              </p14:nvContentPartPr>
              <p14:xfrm>
                <a:off x="9621517" y="1869009"/>
                <a:ext cx="100440" cy="13680"/>
              </p14:xfrm>
            </p:contentPart>
          </mc:Choice>
          <mc:Fallback xmlns="">
            <p:pic>
              <p:nvPicPr>
                <p:cNvPr id="73" name="墨迹 72">
                  <a:extLst>
                    <a:ext uri="{FF2B5EF4-FFF2-40B4-BE49-F238E27FC236}">
                      <a16:creationId xmlns:a16="http://schemas.microsoft.com/office/drawing/2014/main" id="{C8AD6948-A5BA-4C3F-9D28-C417CFC52FB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603517" y="1851369"/>
                  <a:ext cx="1360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7" name="墨迹 76">
                  <a:extLst>
                    <a:ext uri="{FF2B5EF4-FFF2-40B4-BE49-F238E27FC236}">
                      <a16:creationId xmlns:a16="http://schemas.microsoft.com/office/drawing/2014/main" id="{A6FCBE64-85F9-43A9-9D05-BC989252C3E7}"/>
                    </a:ext>
                  </a:extLst>
                </p14:cNvPr>
                <p14:cNvContentPartPr/>
                <p14:nvPr/>
              </p14:nvContentPartPr>
              <p14:xfrm>
                <a:off x="9840757" y="1923009"/>
                <a:ext cx="60120" cy="36000"/>
              </p14:xfrm>
            </p:contentPart>
          </mc:Choice>
          <mc:Fallback xmlns="">
            <p:pic>
              <p:nvPicPr>
                <p:cNvPr id="77" name="墨迹 76">
                  <a:extLst>
                    <a:ext uri="{FF2B5EF4-FFF2-40B4-BE49-F238E27FC236}">
                      <a16:creationId xmlns:a16="http://schemas.microsoft.com/office/drawing/2014/main" id="{A6FCBE64-85F9-43A9-9D05-BC989252C3E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822757" y="1905369"/>
                  <a:ext cx="957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8" name="墨迹 77">
                  <a:extLst>
                    <a:ext uri="{FF2B5EF4-FFF2-40B4-BE49-F238E27FC236}">
                      <a16:creationId xmlns:a16="http://schemas.microsoft.com/office/drawing/2014/main" id="{9436729E-F5D4-4C9B-B1A2-0F0B960B57E4}"/>
                    </a:ext>
                  </a:extLst>
                </p14:cNvPr>
                <p14:cNvContentPartPr/>
                <p14:nvPr/>
              </p14:nvContentPartPr>
              <p14:xfrm>
                <a:off x="9955237" y="2077089"/>
                <a:ext cx="32400" cy="82440"/>
              </p14:xfrm>
            </p:contentPart>
          </mc:Choice>
          <mc:Fallback xmlns="">
            <p:pic>
              <p:nvPicPr>
                <p:cNvPr id="78" name="墨迹 77">
                  <a:extLst>
                    <a:ext uri="{FF2B5EF4-FFF2-40B4-BE49-F238E27FC236}">
                      <a16:creationId xmlns:a16="http://schemas.microsoft.com/office/drawing/2014/main" id="{9436729E-F5D4-4C9B-B1A2-0F0B960B57E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37597" y="2059449"/>
                  <a:ext cx="680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9" name="墨迹 78">
                  <a:extLst>
                    <a:ext uri="{FF2B5EF4-FFF2-40B4-BE49-F238E27FC236}">
                      <a16:creationId xmlns:a16="http://schemas.microsoft.com/office/drawing/2014/main" id="{0493934F-837A-4C9D-8305-E4675A03B18D}"/>
                    </a:ext>
                  </a:extLst>
                </p14:cNvPr>
                <p14:cNvContentPartPr/>
                <p14:nvPr/>
              </p14:nvContentPartPr>
              <p14:xfrm>
                <a:off x="9955237" y="2262849"/>
                <a:ext cx="20880" cy="80640"/>
              </p14:xfrm>
            </p:contentPart>
          </mc:Choice>
          <mc:Fallback xmlns="">
            <p:pic>
              <p:nvPicPr>
                <p:cNvPr id="79" name="墨迹 78">
                  <a:extLst>
                    <a:ext uri="{FF2B5EF4-FFF2-40B4-BE49-F238E27FC236}">
                      <a16:creationId xmlns:a16="http://schemas.microsoft.com/office/drawing/2014/main" id="{0493934F-837A-4C9D-8305-E4675A03B18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937237" y="2244849"/>
                  <a:ext cx="565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0" name="墨迹 79">
                  <a:extLst>
                    <a:ext uri="{FF2B5EF4-FFF2-40B4-BE49-F238E27FC236}">
                      <a16:creationId xmlns:a16="http://schemas.microsoft.com/office/drawing/2014/main" id="{E51941E2-50C0-483E-82E7-F00B90723090}"/>
                    </a:ext>
                  </a:extLst>
                </p14:cNvPr>
                <p14:cNvContentPartPr/>
                <p14:nvPr/>
              </p14:nvContentPartPr>
              <p14:xfrm>
                <a:off x="9847237" y="2420169"/>
                <a:ext cx="60480" cy="70560"/>
              </p14:xfrm>
            </p:contentPart>
          </mc:Choice>
          <mc:Fallback xmlns="">
            <p:pic>
              <p:nvPicPr>
                <p:cNvPr id="80" name="墨迹 79">
                  <a:extLst>
                    <a:ext uri="{FF2B5EF4-FFF2-40B4-BE49-F238E27FC236}">
                      <a16:creationId xmlns:a16="http://schemas.microsoft.com/office/drawing/2014/main" id="{E51941E2-50C0-483E-82E7-F00B9072309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829237" y="2402529"/>
                  <a:ext cx="961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2" name="墨迹 81">
                  <a:extLst>
                    <a:ext uri="{FF2B5EF4-FFF2-40B4-BE49-F238E27FC236}">
                      <a16:creationId xmlns:a16="http://schemas.microsoft.com/office/drawing/2014/main" id="{6C00A9BA-CC61-4814-8FE5-32DCF893F85D}"/>
                    </a:ext>
                  </a:extLst>
                </p14:cNvPr>
                <p14:cNvContentPartPr/>
                <p14:nvPr/>
              </p14:nvContentPartPr>
              <p14:xfrm>
                <a:off x="9642757" y="2568129"/>
                <a:ext cx="81720" cy="21240"/>
              </p14:xfrm>
            </p:contentPart>
          </mc:Choice>
          <mc:Fallback xmlns="">
            <p:pic>
              <p:nvPicPr>
                <p:cNvPr id="82" name="墨迹 81">
                  <a:extLst>
                    <a:ext uri="{FF2B5EF4-FFF2-40B4-BE49-F238E27FC236}">
                      <a16:creationId xmlns:a16="http://schemas.microsoft.com/office/drawing/2014/main" id="{6C00A9BA-CC61-4814-8FE5-32DCF893F85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624757" y="2550129"/>
                  <a:ext cx="1173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3" name="墨迹 82">
                  <a:extLst>
                    <a:ext uri="{FF2B5EF4-FFF2-40B4-BE49-F238E27FC236}">
                      <a16:creationId xmlns:a16="http://schemas.microsoft.com/office/drawing/2014/main" id="{204F2274-C158-4F24-9C3F-649E3163703B}"/>
                    </a:ext>
                  </a:extLst>
                </p14:cNvPr>
                <p14:cNvContentPartPr/>
                <p14:nvPr/>
              </p14:nvContentPartPr>
              <p14:xfrm>
                <a:off x="9336397" y="2037489"/>
                <a:ext cx="16560" cy="24840"/>
              </p14:xfrm>
            </p:contentPart>
          </mc:Choice>
          <mc:Fallback xmlns="">
            <p:pic>
              <p:nvPicPr>
                <p:cNvPr id="83" name="墨迹 82">
                  <a:extLst>
                    <a:ext uri="{FF2B5EF4-FFF2-40B4-BE49-F238E27FC236}">
                      <a16:creationId xmlns:a16="http://schemas.microsoft.com/office/drawing/2014/main" id="{204F2274-C158-4F24-9C3F-649E3163703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318757" y="2019489"/>
                  <a:ext cx="52200" cy="6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39785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41247-4E38-4420-AC78-8BBA0A04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F4A07-E6B5-482D-BA24-52896FEE7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二维数组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声明</a:t>
            </a:r>
            <a:endParaRPr lang="en-US" altLang="zh-CN" dirty="0"/>
          </a:p>
          <a:p>
            <a:r>
              <a:rPr lang="en-US" altLang="zh-CN" dirty="0"/>
              <a:t>int a[3][5];</a:t>
            </a:r>
          </a:p>
          <a:p>
            <a:r>
              <a:rPr lang="en-US" altLang="zh-CN" dirty="0"/>
              <a:t>float b[10][100];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下标</a:t>
            </a:r>
            <a:endParaRPr lang="en-US" altLang="zh-CN" dirty="0"/>
          </a:p>
          <a:p>
            <a:r>
              <a:rPr lang="en-US" altLang="zh-CN" dirty="0"/>
              <a:t>a[1][1] &gt;= a[2][0] &amp;&amp; a[1][0] &gt;= a[0][0]</a:t>
            </a:r>
          </a:p>
          <a:p>
            <a:r>
              <a:rPr lang="en-US" altLang="zh-CN" dirty="0"/>
              <a:t>b[3][1] = b[2][2] + b[1][3];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初始化</a:t>
            </a:r>
            <a:endParaRPr lang="en-US" altLang="zh-CN" dirty="0"/>
          </a:p>
          <a:p>
            <a:r>
              <a:rPr lang="en-US" altLang="zh-CN" dirty="0"/>
              <a:t>int a[3][5] = { {5, 4, 3, 2, 1}, {2, 4, 6, 8, 10}, {1, 3, 5, 7, 9} };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7" name="墨迹 86">
                <a:extLst>
                  <a:ext uri="{FF2B5EF4-FFF2-40B4-BE49-F238E27FC236}">
                    <a16:creationId xmlns:a16="http://schemas.microsoft.com/office/drawing/2014/main" id="{0EE8893A-227E-4DC0-B223-5E6B0F6D7AA1}"/>
                  </a:ext>
                </a:extLst>
              </p14:cNvPr>
              <p14:cNvContentPartPr/>
              <p14:nvPr/>
            </p14:nvContentPartPr>
            <p14:xfrm>
              <a:off x="5209443" y="2867954"/>
              <a:ext cx="3066480" cy="56160"/>
            </p14:xfrm>
          </p:contentPart>
        </mc:Choice>
        <mc:Fallback xmlns="">
          <p:pic>
            <p:nvPicPr>
              <p:cNvPr id="87" name="墨迹 86">
                <a:extLst>
                  <a:ext uri="{FF2B5EF4-FFF2-40B4-BE49-F238E27FC236}">
                    <a16:creationId xmlns:a16="http://schemas.microsoft.com/office/drawing/2014/main" id="{0EE8893A-227E-4DC0-B223-5E6B0F6D7A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91803" y="2849954"/>
                <a:ext cx="310212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9" name="墨迹 88">
                <a:extLst>
                  <a:ext uri="{FF2B5EF4-FFF2-40B4-BE49-F238E27FC236}">
                    <a16:creationId xmlns:a16="http://schemas.microsoft.com/office/drawing/2014/main" id="{B9D62E89-2743-48FA-88F4-6B7C528851DD}"/>
                  </a:ext>
                </a:extLst>
              </p14:cNvPr>
              <p14:cNvContentPartPr/>
              <p14:nvPr/>
            </p14:nvContentPartPr>
            <p14:xfrm>
              <a:off x="5183883" y="2365034"/>
              <a:ext cx="3104640" cy="58680"/>
            </p14:xfrm>
          </p:contentPart>
        </mc:Choice>
        <mc:Fallback xmlns="">
          <p:pic>
            <p:nvPicPr>
              <p:cNvPr id="89" name="墨迹 88">
                <a:extLst>
                  <a:ext uri="{FF2B5EF4-FFF2-40B4-BE49-F238E27FC236}">
                    <a16:creationId xmlns:a16="http://schemas.microsoft.com/office/drawing/2014/main" id="{B9D62E89-2743-48FA-88F4-6B7C528851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6243" y="2347394"/>
                <a:ext cx="314028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8" name="墨迹 107">
                <a:extLst>
                  <a:ext uri="{FF2B5EF4-FFF2-40B4-BE49-F238E27FC236}">
                    <a16:creationId xmlns:a16="http://schemas.microsoft.com/office/drawing/2014/main" id="{28DB047C-890F-4C77-B058-AE37EF442CD6}"/>
                  </a:ext>
                </a:extLst>
              </p14:cNvPr>
              <p14:cNvContentPartPr/>
              <p14:nvPr/>
            </p14:nvContentPartPr>
            <p14:xfrm>
              <a:off x="5409858" y="1016910"/>
              <a:ext cx="2735640" cy="402480"/>
            </p14:xfrm>
          </p:contentPart>
        </mc:Choice>
        <mc:Fallback xmlns="">
          <p:pic>
            <p:nvPicPr>
              <p:cNvPr id="108" name="墨迹 107">
                <a:extLst>
                  <a:ext uri="{FF2B5EF4-FFF2-40B4-BE49-F238E27FC236}">
                    <a16:creationId xmlns:a16="http://schemas.microsoft.com/office/drawing/2014/main" id="{28DB047C-890F-4C77-B058-AE37EF442CD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92218" y="999270"/>
                <a:ext cx="277128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9" name="墨迹 108">
                <a:extLst>
                  <a:ext uri="{FF2B5EF4-FFF2-40B4-BE49-F238E27FC236}">
                    <a16:creationId xmlns:a16="http://schemas.microsoft.com/office/drawing/2014/main" id="{2357B892-5D8B-401E-BB33-2D1831982A28}"/>
                  </a:ext>
                </a:extLst>
              </p14:cNvPr>
              <p14:cNvContentPartPr/>
              <p14:nvPr/>
            </p14:nvContentPartPr>
            <p14:xfrm>
              <a:off x="6753018" y="653310"/>
              <a:ext cx="187200" cy="263880"/>
            </p14:xfrm>
          </p:contentPart>
        </mc:Choice>
        <mc:Fallback xmlns="">
          <p:pic>
            <p:nvPicPr>
              <p:cNvPr id="109" name="墨迹 108">
                <a:extLst>
                  <a:ext uri="{FF2B5EF4-FFF2-40B4-BE49-F238E27FC236}">
                    <a16:creationId xmlns:a16="http://schemas.microsoft.com/office/drawing/2014/main" id="{2357B892-5D8B-401E-BB33-2D1831982A2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35018" y="635670"/>
                <a:ext cx="22284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0" name="墨迹 109">
                <a:extLst>
                  <a:ext uri="{FF2B5EF4-FFF2-40B4-BE49-F238E27FC236}">
                    <a16:creationId xmlns:a16="http://schemas.microsoft.com/office/drawing/2014/main" id="{4C35C08F-8AE7-4250-8DAB-93439D97C1CE}"/>
                  </a:ext>
                </a:extLst>
              </p14:cNvPr>
              <p14:cNvContentPartPr/>
              <p14:nvPr/>
            </p14:nvContentPartPr>
            <p14:xfrm>
              <a:off x="6851298" y="707670"/>
              <a:ext cx="116640" cy="43200"/>
            </p14:xfrm>
          </p:contentPart>
        </mc:Choice>
        <mc:Fallback xmlns="">
          <p:pic>
            <p:nvPicPr>
              <p:cNvPr id="110" name="墨迹 109">
                <a:extLst>
                  <a:ext uri="{FF2B5EF4-FFF2-40B4-BE49-F238E27FC236}">
                    <a16:creationId xmlns:a16="http://schemas.microsoft.com/office/drawing/2014/main" id="{4C35C08F-8AE7-4250-8DAB-93439D97C1C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33298" y="690030"/>
                <a:ext cx="152280" cy="7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C6D17313-0DE2-4257-AD02-508F8978215E}"/>
              </a:ext>
            </a:extLst>
          </p:cNvPr>
          <p:cNvGrpSpPr/>
          <p:nvPr/>
        </p:nvGrpSpPr>
        <p:grpSpPr>
          <a:xfrm>
            <a:off x="4080378" y="1458630"/>
            <a:ext cx="5977800" cy="2730240"/>
            <a:chOff x="4080378" y="1458630"/>
            <a:chExt cx="5977800" cy="273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0770C519-C74D-4876-B7C1-F970E375365F}"/>
                    </a:ext>
                  </a:extLst>
                </p14:cNvPr>
                <p14:cNvContentPartPr/>
                <p14:nvPr/>
              </p14:nvContentPartPr>
              <p14:xfrm>
                <a:off x="5226003" y="1910354"/>
                <a:ext cx="22320" cy="138024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0770C519-C74D-4876-B7C1-F970E375365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08003" y="1892354"/>
                  <a:ext cx="57960" cy="14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D02E3E00-398D-4550-8B6B-4702F6C87950}"/>
                    </a:ext>
                  </a:extLst>
                </p14:cNvPr>
                <p14:cNvContentPartPr/>
                <p14:nvPr/>
              </p14:nvContentPartPr>
              <p14:xfrm>
                <a:off x="5324643" y="1848434"/>
                <a:ext cx="2943360" cy="4860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D02E3E00-398D-4550-8B6B-4702F6C8795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07003" y="1830434"/>
                  <a:ext cx="29790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5608BCFF-E6C0-455A-B805-2AB4D88202BD}"/>
                    </a:ext>
                  </a:extLst>
                </p14:cNvPr>
                <p14:cNvContentPartPr/>
                <p14:nvPr/>
              </p14:nvContentPartPr>
              <p14:xfrm>
                <a:off x="5300523" y="3320834"/>
                <a:ext cx="2974320" cy="6696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5608BCFF-E6C0-455A-B805-2AB4D88202B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82523" y="3303194"/>
                  <a:ext cx="30099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7112ED2F-EDE0-439A-A83C-F48AFFD9074E}"/>
                    </a:ext>
                  </a:extLst>
                </p14:cNvPr>
                <p14:cNvContentPartPr/>
                <p14:nvPr/>
              </p14:nvContentPartPr>
              <p14:xfrm>
                <a:off x="8345403" y="1909274"/>
                <a:ext cx="30600" cy="138384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7112ED2F-EDE0-439A-A83C-F48AFFD9074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27403" y="1891274"/>
                  <a:ext cx="66240" cy="14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9AE09D4C-F368-4555-A10C-69AC480F606D}"/>
                    </a:ext>
                  </a:extLst>
                </p14:cNvPr>
                <p14:cNvContentPartPr/>
                <p14:nvPr/>
              </p14:nvContentPartPr>
              <p14:xfrm>
                <a:off x="5231763" y="2296634"/>
                <a:ext cx="360" cy="36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9AE09D4C-F368-4555-A10C-69AC480F606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14123" y="227899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4" name="墨迹 73">
                  <a:extLst>
                    <a:ext uri="{FF2B5EF4-FFF2-40B4-BE49-F238E27FC236}">
                      <a16:creationId xmlns:a16="http://schemas.microsoft.com/office/drawing/2014/main" id="{52A2DDC7-350D-4C28-A975-1636C2010942}"/>
                    </a:ext>
                  </a:extLst>
                </p14:cNvPr>
                <p14:cNvContentPartPr/>
                <p14:nvPr/>
              </p14:nvContentPartPr>
              <p14:xfrm>
                <a:off x="5735043" y="1937354"/>
                <a:ext cx="50400" cy="1365480"/>
              </p14:xfrm>
            </p:contentPart>
          </mc:Choice>
          <mc:Fallback xmlns="">
            <p:pic>
              <p:nvPicPr>
                <p:cNvPr id="74" name="墨迹 73">
                  <a:extLst>
                    <a:ext uri="{FF2B5EF4-FFF2-40B4-BE49-F238E27FC236}">
                      <a16:creationId xmlns:a16="http://schemas.microsoft.com/office/drawing/2014/main" id="{52A2DDC7-350D-4C28-A975-1636C201094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17403" y="1919714"/>
                  <a:ext cx="86040" cy="14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5" name="墨迹 74">
                  <a:extLst>
                    <a:ext uri="{FF2B5EF4-FFF2-40B4-BE49-F238E27FC236}">
                      <a16:creationId xmlns:a16="http://schemas.microsoft.com/office/drawing/2014/main" id="{DF98C00A-EF92-4CDA-A496-6AFFBA672A85}"/>
                    </a:ext>
                  </a:extLst>
                </p14:cNvPr>
                <p14:cNvContentPartPr/>
                <p14:nvPr/>
              </p14:nvContentPartPr>
              <p14:xfrm>
                <a:off x="6286923" y="1910354"/>
                <a:ext cx="66240" cy="1447920"/>
              </p14:xfrm>
            </p:contentPart>
          </mc:Choice>
          <mc:Fallback xmlns="">
            <p:pic>
              <p:nvPicPr>
                <p:cNvPr id="75" name="墨迹 74">
                  <a:extLst>
                    <a:ext uri="{FF2B5EF4-FFF2-40B4-BE49-F238E27FC236}">
                      <a16:creationId xmlns:a16="http://schemas.microsoft.com/office/drawing/2014/main" id="{DF98C00A-EF92-4CDA-A496-6AFFBA672A8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69283" y="1892354"/>
                  <a:ext cx="101880" cy="14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1" name="墨迹 80">
                  <a:extLst>
                    <a:ext uri="{FF2B5EF4-FFF2-40B4-BE49-F238E27FC236}">
                      <a16:creationId xmlns:a16="http://schemas.microsoft.com/office/drawing/2014/main" id="{37B35405-03F0-462F-9698-E5F8D47E53C0}"/>
                    </a:ext>
                  </a:extLst>
                </p14:cNvPr>
                <p14:cNvContentPartPr/>
                <p14:nvPr/>
              </p14:nvContentPartPr>
              <p14:xfrm>
                <a:off x="6894603" y="1895234"/>
                <a:ext cx="33480" cy="1424880"/>
              </p14:xfrm>
            </p:contentPart>
          </mc:Choice>
          <mc:Fallback xmlns="">
            <p:pic>
              <p:nvPicPr>
                <p:cNvPr id="81" name="墨迹 80">
                  <a:extLst>
                    <a:ext uri="{FF2B5EF4-FFF2-40B4-BE49-F238E27FC236}">
                      <a16:creationId xmlns:a16="http://schemas.microsoft.com/office/drawing/2014/main" id="{37B35405-03F0-462F-9698-E5F8D47E53C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76963" y="1877234"/>
                  <a:ext cx="69120" cy="14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5" name="墨迹 84">
                  <a:extLst>
                    <a:ext uri="{FF2B5EF4-FFF2-40B4-BE49-F238E27FC236}">
                      <a16:creationId xmlns:a16="http://schemas.microsoft.com/office/drawing/2014/main" id="{8F33AB15-8F5D-4363-835E-29A9E3BD1A6E}"/>
                    </a:ext>
                  </a:extLst>
                </p14:cNvPr>
                <p14:cNvContentPartPr/>
                <p14:nvPr/>
              </p14:nvContentPartPr>
              <p14:xfrm>
                <a:off x="7575363" y="1889114"/>
                <a:ext cx="21600" cy="1454040"/>
              </p14:xfrm>
            </p:contentPart>
          </mc:Choice>
          <mc:Fallback xmlns="">
            <p:pic>
              <p:nvPicPr>
                <p:cNvPr id="85" name="墨迹 84">
                  <a:extLst>
                    <a:ext uri="{FF2B5EF4-FFF2-40B4-BE49-F238E27FC236}">
                      <a16:creationId xmlns:a16="http://schemas.microsoft.com/office/drawing/2014/main" id="{8F33AB15-8F5D-4363-835E-29A9E3BD1A6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57723" y="1871114"/>
                  <a:ext cx="57240" cy="14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95" name="墨迹 94">
                  <a:extLst>
                    <a:ext uri="{FF2B5EF4-FFF2-40B4-BE49-F238E27FC236}">
                      <a16:creationId xmlns:a16="http://schemas.microsoft.com/office/drawing/2014/main" id="{DA522A78-EAA4-4C38-8F27-580164B3606C}"/>
                    </a:ext>
                  </a:extLst>
                </p14:cNvPr>
                <p14:cNvContentPartPr/>
                <p14:nvPr/>
              </p14:nvContentPartPr>
              <p14:xfrm>
                <a:off x="4857618" y="2101230"/>
                <a:ext cx="142560" cy="186480"/>
              </p14:xfrm>
            </p:contentPart>
          </mc:Choice>
          <mc:Fallback xmlns="">
            <p:pic>
              <p:nvPicPr>
                <p:cNvPr id="95" name="墨迹 94">
                  <a:extLst>
                    <a:ext uri="{FF2B5EF4-FFF2-40B4-BE49-F238E27FC236}">
                      <a16:creationId xmlns:a16="http://schemas.microsoft.com/office/drawing/2014/main" id="{DA522A78-EAA4-4C38-8F27-580164B3606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39618" y="2083590"/>
                  <a:ext cx="1782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97" name="墨迹 96">
                  <a:extLst>
                    <a:ext uri="{FF2B5EF4-FFF2-40B4-BE49-F238E27FC236}">
                      <a16:creationId xmlns:a16="http://schemas.microsoft.com/office/drawing/2014/main" id="{B1761008-8169-4E34-B912-265025AAFD15}"/>
                    </a:ext>
                  </a:extLst>
                </p14:cNvPr>
                <p14:cNvContentPartPr/>
                <p14:nvPr/>
              </p14:nvContentPartPr>
              <p14:xfrm>
                <a:off x="4916658" y="2565990"/>
                <a:ext cx="21240" cy="209160"/>
              </p14:xfrm>
            </p:contentPart>
          </mc:Choice>
          <mc:Fallback xmlns="">
            <p:pic>
              <p:nvPicPr>
                <p:cNvPr id="97" name="墨迹 96">
                  <a:extLst>
                    <a:ext uri="{FF2B5EF4-FFF2-40B4-BE49-F238E27FC236}">
                      <a16:creationId xmlns:a16="http://schemas.microsoft.com/office/drawing/2014/main" id="{B1761008-8169-4E34-B912-265025AAFD1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98658" y="2547990"/>
                  <a:ext cx="568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8" name="墨迹 97">
                  <a:extLst>
                    <a:ext uri="{FF2B5EF4-FFF2-40B4-BE49-F238E27FC236}">
                      <a16:creationId xmlns:a16="http://schemas.microsoft.com/office/drawing/2014/main" id="{14B95544-9257-425D-8FFB-4EBFAF129A51}"/>
                    </a:ext>
                  </a:extLst>
                </p14:cNvPr>
                <p14:cNvContentPartPr/>
                <p14:nvPr/>
              </p14:nvContentPartPr>
              <p14:xfrm>
                <a:off x="4810458" y="3060270"/>
                <a:ext cx="196920" cy="168840"/>
              </p14:xfrm>
            </p:contentPart>
          </mc:Choice>
          <mc:Fallback xmlns="">
            <p:pic>
              <p:nvPicPr>
                <p:cNvPr id="98" name="墨迹 97">
                  <a:extLst>
                    <a:ext uri="{FF2B5EF4-FFF2-40B4-BE49-F238E27FC236}">
                      <a16:creationId xmlns:a16="http://schemas.microsoft.com/office/drawing/2014/main" id="{14B95544-9257-425D-8FFB-4EBFAF129A5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92818" y="3042630"/>
                  <a:ext cx="2325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99" name="墨迹 98">
                  <a:extLst>
                    <a:ext uri="{FF2B5EF4-FFF2-40B4-BE49-F238E27FC236}">
                      <a16:creationId xmlns:a16="http://schemas.microsoft.com/office/drawing/2014/main" id="{B49D3116-BBA8-4D99-A2F3-371139504944}"/>
                    </a:ext>
                  </a:extLst>
                </p14:cNvPr>
                <p14:cNvContentPartPr/>
                <p14:nvPr/>
              </p14:nvContentPartPr>
              <p14:xfrm>
                <a:off x="4432818" y="2170710"/>
                <a:ext cx="150840" cy="1038240"/>
              </p14:xfrm>
            </p:contentPart>
          </mc:Choice>
          <mc:Fallback xmlns="">
            <p:pic>
              <p:nvPicPr>
                <p:cNvPr id="99" name="墨迹 98">
                  <a:extLst>
                    <a:ext uri="{FF2B5EF4-FFF2-40B4-BE49-F238E27FC236}">
                      <a16:creationId xmlns:a16="http://schemas.microsoft.com/office/drawing/2014/main" id="{B49D3116-BBA8-4D99-A2F3-37113950494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15178" y="2153070"/>
                  <a:ext cx="186480" cy="10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00" name="墨迹 99">
                  <a:extLst>
                    <a:ext uri="{FF2B5EF4-FFF2-40B4-BE49-F238E27FC236}">
                      <a16:creationId xmlns:a16="http://schemas.microsoft.com/office/drawing/2014/main" id="{7F4C0411-A469-41A4-9C89-DF76B68B0B52}"/>
                    </a:ext>
                  </a:extLst>
                </p14:cNvPr>
                <p14:cNvContentPartPr/>
                <p14:nvPr/>
              </p14:nvContentPartPr>
              <p14:xfrm>
                <a:off x="4080378" y="2401830"/>
                <a:ext cx="177120" cy="280080"/>
              </p14:xfrm>
            </p:contentPart>
          </mc:Choice>
          <mc:Fallback xmlns="">
            <p:pic>
              <p:nvPicPr>
                <p:cNvPr id="100" name="墨迹 99">
                  <a:extLst>
                    <a:ext uri="{FF2B5EF4-FFF2-40B4-BE49-F238E27FC236}">
                      <a16:creationId xmlns:a16="http://schemas.microsoft.com/office/drawing/2014/main" id="{7F4C0411-A469-41A4-9C89-DF76B68B0B5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62378" y="2384190"/>
                  <a:ext cx="2127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1" name="墨迹 100">
                  <a:extLst>
                    <a:ext uri="{FF2B5EF4-FFF2-40B4-BE49-F238E27FC236}">
                      <a16:creationId xmlns:a16="http://schemas.microsoft.com/office/drawing/2014/main" id="{B45C8271-F42C-4790-B8EF-49A410676359}"/>
                    </a:ext>
                  </a:extLst>
                </p14:cNvPr>
                <p14:cNvContentPartPr/>
                <p14:nvPr/>
              </p14:nvContentPartPr>
              <p14:xfrm>
                <a:off x="5484018" y="1573110"/>
                <a:ext cx="105480" cy="159480"/>
              </p14:xfrm>
            </p:contentPart>
          </mc:Choice>
          <mc:Fallback xmlns="">
            <p:pic>
              <p:nvPicPr>
                <p:cNvPr id="101" name="墨迹 100">
                  <a:extLst>
                    <a:ext uri="{FF2B5EF4-FFF2-40B4-BE49-F238E27FC236}">
                      <a16:creationId xmlns:a16="http://schemas.microsoft.com/office/drawing/2014/main" id="{B45C8271-F42C-4790-B8EF-49A41067635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66018" y="1555470"/>
                  <a:ext cx="141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2" name="墨迹 101">
                  <a:extLst>
                    <a:ext uri="{FF2B5EF4-FFF2-40B4-BE49-F238E27FC236}">
                      <a16:creationId xmlns:a16="http://schemas.microsoft.com/office/drawing/2014/main" id="{E6CD3704-FDC8-4F39-8C75-21F2A859CDD4}"/>
                    </a:ext>
                  </a:extLst>
                </p14:cNvPr>
                <p14:cNvContentPartPr/>
                <p14:nvPr/>
              </p14:nvContentPartPr>
              <p14:xfrm>
                <a:off x="6003498" y="1538910"/>
                <a:ext cx="21240" cy="216360"/>
              </p14:xfrm>
            </p:contentPart>
          </mc:Choice>
          <mc:Fallback xmlns="">
            <p:pic>
              <p:nvPicPr>
                <p:cNvPr id="102" name="墨迹 101">
                  <a:extLst>
                    <a:ext uri="{FF2B5EF4-FFF2-40B4-BE49-F238E27FC236}">
                      <a16:creationId xmlns:a16="http://schemas.microsoft.com/office/drawing/2014/main" id="{E6CD3704-FDC8-4F39-8C75-21F2A859CDD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85498" y="1521270"/>
                  <a:ext cx="568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3" name="墨迹 102">
                  <a:extLst>
                    <a:ext uri="{FF2B5EF4-FFF2-40B4-BE49-F238E27FC236}">
                      <a16:creationId xmlns:a16="http://schemas.microsoft.com/office/drawing/2014/main" id="{E37FC9D5-3AC9-47A0-8B9D-A4563D77A6E5}"/>
                    </a:ext>
                  </a:extLst>
                </p14:cNvPr>
                <p14:cNvContentPartPr/>
                <p14:nvPr/>
              </p14:nvContentPartPr>
              <p14:xfrm>
                <a:off x="6538458" y="1522710"/>
                <a:ext cx="162360" cy="176760"/>
              </p14:xfrm>
            </p:contentPart>
          </mc:Choice>
          <mc:Fallback xmlns="">
            <p:pic>
              <p:nvPicPr>
                <p:cNvPr id="103" name="墨迹 102">
                  <a:extLst>
                    <a:ext uri="{FF2B5EF4-FFF2-40B4-BE49-F238E27FC236}">
                      <a16:creationId xmlns:a16="http://schemas.microsoft.com/office/drawing/2014/main" id="{E37FC9D5-3AC9-47A0-8B9D-A4563D77A6E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20818" y="1504710"/>
                  <a:ext cx="1980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4" name="墨迹 103">
                  <a:extLst>
                    <a:ext uri="{FF2B5EF4-FFF2-40B4-BE49-F238E27FC236}">
                      <a16:creationId xmlns:a16="http://schemas.microsoft.com/office/drawing/2014/main" id="{BB83A0EA-18E6-479F-B5AE-F9E7FFC3D351}"/>
                    </a:ext>
                  </a:extLst>
                </p14:cNvPr>
                <p14:cNvContentPartPr/>
                <p14:nvPr/>
              </p14:nvContentPartPr>
              <p14:xfrm>
                <a:off x="7168098" y="1523430"/>
                <a:ext cx="145080" cy="192960"/>
              </p14:xfrm>
            </p:contentPart>
          </mc:Choice>
          <mc:Fallback xmlns="">
            <p:pic>
              <p:nvPicPr>
                <p:cNvPr id="104" name="墨迹 103">
                  <a:extLst>
                    <a:ext uri="{FF2B5EF4-FFF2-40B4-BE49-F238E27FC236}">
                      <a16:creationId xmlns:a16="http://schemas.microsoft.com/office/drawing/2014/main" id="{BB83A0EA-18E6-479F-B5AE-F9E7FFC3D35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50458" y="1505430"/>
                  <a:ext cx="1807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2" name="墨迹 111">
                  <a:extLst>
                    <a:ext uri="{FF2B5EF4-FFF2-40B4-BE49-F238E27FC236}">
                      <a16:creationId xmlns:a16="http://schemas.microsoft.com/office/drawing/2014/main" id="{B4C41ADF-DB64-42E6-9049-344CB4D351C3}"/>
                    </a:ext>
                  </a:extLst>
                </p14:cNvPr>
                <p14:cNvContentPartPr/>
                <p14:nvPr/>
              </p14:nvContentPartPr>
              <p14:xfrm>
                <a:off x="6635298" y="2594790"/>
                <a:ext cx="164160" cy="1175400"/>
              </p14:xfrm>
            </p:contentPart>
          </mc:Choice>
          <mc:Fallback xmlns="">
            <p:pic>
              <p:nvPicPr>
                <p:cNvPr id="112" name="墨迹 111">
                  <a:extLst>
                    <a:ext uri="{FF2B5EF4-FFF2-40B4-BE49-F238E27FC236}">
                      <a16:creationId xmlns:a16="http://schemas.microsoft.com/office/drawing/2014/main" id="{B4C41ADF-DB64-42E6-9049-344CB4D351C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17658" y="2576790"/>
                  <a:ext cx="199800" cy="12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13" name="墨迹 112">
                  <a:extLst>
                    <a:ext uri="{FF2B5EF4-FFF2-40B4-BE49-F238E27FC236}">
                      <a16:creationId xmlns:a16="http://schemas.microsoft.com/office/drawing/2014/main" id="{50BF7113-7709-4779-9F67-DE266B89548F}"/>
                    </a:ext>
                  </a:extLst>
                </p14:cNvPr>
                <p14:cNvContentPartPr/>
                <p14:nvPr/>
              </p14:nvContentPartPr>
              <p14:xfrm>
                <a:off x="6540978" y="2558430"/>
                <a:ext cx="200520" cy="226080"/>
              </p14:xfrm>
            </p:contentPart>
          </mc:Choice>
          <mc:Fallback xmlns="">
            <p:pic>
              <p:nvPicPr>
                <p:cNvPr id="113" name="墨迹 112">
                  <a:extLst>
                    <a:ext uri="{FF2B5EF4-FFF2-40B4-BE49-F238E27FC236}">
                      <a16:creationId xmlns:a16="http://schemas.microsoft.com/office/drawing/2014/main" id="{50BF7113-7709-4779-9F67-DE266B89548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523338" y="2540790"/>
                  <a:ext cx="2361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4" name="墨迹 113">
                  <a:extLst>
                    <a:ext uri="{FF2B5EF4-FFF2-40B4-BE49-F238E27FC236}">
                      <a16:creationId xmlns:a16="http://schemas.microsoft.com/office/drawing/2014/main" id="{C8BFDEFC-4B20-42EA-A197-AE2185B03D86}"/>
                    </a:ext>
                  </a:extLst>
                </p14:cNvPr>
                <p14:cNvContentPartPr/>
                <p14:nvPr/>
              </p14:nvContentPartPr>
              <p14:xfrm>
                <a:off x="6882618" y="3862710"/>
                <a:ext cx="139320" cy="201960"/>
              </p14:xfrm>
            </p:contentPart>
          </mc:Choice>
          <mc:Fallback xmlns="">
            <p:pic>
              <p:nvPicPr>
                <p:cNvPr id="114" name="墨迹 113">
                  <a:extLst>
                    <a:ext uri="{FF2B5EF4-FFF2-40B4-BE49-F238E27FC236}">
                      <a16:creationId xmlns:a16="http://schemas.microsoft.com/office/drawing/2014/main" id="{C8BFDEFC-4B20-42EA-A197-AE2185B03D8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864618" y="3845070"/>
                  <a:ext cx="1749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5" name="墨迹 114">
                  <a:extLst>
                    <a:ext uri="{FF2B5EF4-FFF2-40B4-BE49-F238E27FC236}">
                      <a16:creationId xmlns:a16="http://schemas.microsoft.com/office/drawing/2014/main" id="{142EBFA0-AE2F-4F5C-8F9C-E60A900C95B0}"/>
                    </a:ext>
                  </a:extLst>
                </p14:cNvPr>
                <p14:cNvContentPartPr/>
                <p14:nvPr/>
              </p14:nvContentPartPr>
              <p14:xfrm>
                <a:off x="7093938" y="3741750"/>
                <a:ext cx="140400" cy="430560"/>
              </p14:xfrm>
            </p:contentPart>
          </mc:Choice>
          <mc:Fallback xmlns="">
            <p:pic>
              <p:nvPicPr>
                <p:cNvPr id="115" name="墨迹 114">
                  <a:extLst>
                    <a:ext uri="{FF2B5EF4-FFF2-40B4-BE49-F238E27FC236}">
                      <a16:creationId xmlns:a16="http://schemas.microsoft.com/office/drawing/2014/main" id="{142EBFA0-AE2F-4F5C-8F9C-E60A900C95B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76298" y="3723750"/>
                  <a:ext cx="17604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7" name="墨迹 116">
                  <a:extLst>
                    <a:ext uri="{FF2B5EF4-FFF2-40B4-BE49-F238E27FC236}">
                      <a16:creationId xmlns:a16="http://schemas.microsoft.com/office/drawing/2014/main" id="{60FB5A3F-2834-46D2-8F7B-4CDDF52516F4}"/>
                    </a:ext>
                  </a:extLst>
                </p14:cNvPr>
                <p14:cNvContentPartPr/>
                <p14:nvPr/>
              </p14:nvContentPartPr>
              <p14:xfrm>
                <a:off x="7262778" y="3897630"/>
                <a:ext cx="9000" cy="174600"/>
              </p14:xfrm>
            </p:contentPart>
          </mc:Choice>
          <mc:Fallback xmlns="">
            <p:pic>
              <p:nvPicPr>
                <p:cNvPr id="117" name="墨迹 116">
                  <a:extLst>
                    <a:ext uri="{FF2B5EF4-FFF2-40B4-BE49-F238E27FC236}">
                      <a16:creationId xmlns:a16="http://schemas.microsoft.com/office/drawing/2014/main" id="{60FB5A3F-2834-46D2-8F7B-4CDDF52516F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44778" y="3879990"/>
                  <a:ext cx="446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8" name="墨迹 117">
                  <a:extLst>
                    <a:ext uri="{FF2B5EF4-FFF2-40B4-BE49-F238E27FC236}">
                      <a16:creationId xmlns:a16="http://schemas.microsoft.com/office/drawing/2014/main" id="{686F8901-FD7E-4044-8F5C-04CA87A708DE}"/>
                    </a:ext>
                  </a:extLst>
                </p14:cNvPr>
                <p14:cNvContentPartPr/>
                <p14:nvPr/>
              </p14:nvContentPartPr>
              <p14:xfrm>
                <a:off x="7375098" y="3760470"/>
                <a:ext cx="147240" cy="428400"/>
              </p14:xfrm>
            </p:contentPart>
          </mc:Choice>
          <mc:Fallback xmlns="">
            <p:pic>
              <p:nvPicPr>
                <p:cNvPr id="118" name="墨迹 117">
                  <a:extLst>
                    <a:ext uri="{FF2B5EF4-FFF2-40B4-BE49-F238E27FC236}">
                      <a16:creationId xmlns:a16="http://schemas.microsoft.com/office/drawing/2014/main" id="{686F8901-FD7E-4044-8F5C-04CA87A708D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57098" y="3742830"/>
                  <a:ext cx="18288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9" name="墨迹 118">
                  <a:extLst>
                    <a:ext uri="{FF2B5EF4-FFF2-40B4-BE49-F238E27FC236}">
                      <a16:creationId xmlns:a16="http://schemas.microsoft.com/office/drawing/2014/main" id="{D4B6A3F2-630D-46BE-A9EB-062F33B814ED}"/>
                    </a:ext>
                  </a:extLst>
                </p14:cNvPr>
                <p14:cNvContentPartPr/>
                <p14:nvPr/>
              </p14:nvContentPartPr>
              <p14:xfrm>
                <a:off x="7648338" y="3726630"/>
                <a:ext cx="127440" cy="427680"/>
              </p14:xfrm>
            </p:contentPart>
          </mc:Choice>
          <mc:Fallback xmlns="">
            <p:pic>
              <p:nvPicPr>
                <p:cNvPr id="119" name="墨迹 118">
                  <a:extLst>
                    <a:ext uri="{FF2B5EF4-FFF2-40B4-BE49-F238E27FC236}">
                      <a16:creationId xmlns:a16="http://schemas.microsoft.com/office/drawing/2014/main" id="{D4B6A3F2-630D-46BE-A9EB-062F33B814E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30698" y="3708630"/>
                  <a:ext cx="16308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20" name="墨迹 119">
                  <a:extLst>
                    <a:ext uri="{FF2B5EF4-FFF2-40B4-BE49-F238E27FC236}">
                      <a16:creationId xmlns:a16="http://schemas.microsoft.com/office/drawing/2014/main" id="{30122CAA-3242-49F1-A085-3977E671782C}"/>
                    </a:ext>
                  </a:extLst>
                </p14:cNvPr>
                <p14:cNvContentPartPr/>
                <p14:nvPr/>
              </p14:nvContentPartPr>
              <p14:xfrm>
                <a:off x="7822938" y="3861630"/>
                <a:ext cx="154800" cy="147960"/>
              </p14:xfrm>
            </p:contentPart>
          </mc:Choice>
          <mc:Fallback xmlns="">
            <p:pic>
              <p:nvPicPr>
                <p:cNvPr id="120" name="墨迹 119">
                  <a:extLst>
                    <a:ext uri="{FF2B5EF4-FFF2-40B4-BE49-F238E27FC236}">
                      <a16:creationId xmlns:a16="http://schemas.microsoft.com/office/drawing/2014/main" id="{30122CAA-3242-49F1-A085-3977E671782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04938" y="3843630"/>
                  <a:ext cx="1904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21" name="墨迹 120">
                  <a:extLst>
                    <a:ext uri="{FF2B5EF4-FFF2-40B4-BE49-F238E27FC236}">
                      <a16:creationId xmlns:a16="http://schemas.microsoft.com/office/drawing/2014/main" id="{0E226A26-A87C-4E21-81F1-F5FF2615343F}"/>
                    </a:ext>
                  </a:extLst>
                </p14:cNvPr>
                <p14:cNvContentPartPr/>
                <p14:nvPr/>
              </p14:nvContentPartPr>
              <p14:xfrm>
                <a:off x="7982418" y="3753270"/>
                <a:ext cx="158400" cy="433800"/>
              </p14:xfrm>
            </p:contentPart>
          </mc:Choice>
          <mc:Fallback xmlns="">
            <p:pic>
              <p:nvPicPr>
                <p:cNvPr id="121" name="墨迹 120">
                  <a:extLst>
                    <a:ext uri="{FF2B5EF4-FFF2-40B4-BE49-F238E27FC236}">
                      <a16:creationId xmlns:a16="http://schemas.microsoft.com/office/drawing/2014/main" id="{0E226A26-A87C-4E21-81F1-F5FF2615343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964418" y="3735270"/>
                  <a:ext cx="19404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5" name="墨迹 104">
                  <a:extLst>
                    <a:ext uri="{FF2B5EF4-FFF2-40B4-BE49-F238E27FC236}">
                      <a16:creationId xmlns:a16="http://schemas.microsoft.com/office/drawing/2014/main" id="{D2B96E24-9B3C-435A-9057-01E3646DE5A9}"/>
                    </a:ext>
                  </a:extLst>
                </p14:cNvPr>
                <p14:cNvContentPartPr/>
                <p14:nvPr/>
              </p14:nvContentPartPr>
              <p14:xfrm>
                <a:off x="7861098" y="1458630"/>
                <a:ext cx="186480" cy="209880"/>
              </p14:xfrm>
            </p:contentPart>
          </mc:Choice>
          <mc:Fallback xmlns="">
            <p:pic>
              <p:nvPicPr>
                <p:cNvPr id="105" name="墨迹 104">
                  <a:extLst>
                    <a:ext uri="{FF2B5EF4-FFF2-40B4-BE49-F238E27FC236}">
                      <a16:creationId xmlns:a16="http://schemas.microsoft.com/office/drawing/2014/main" id="{D2B96E24-9B3C-435A-9057-01E3646DE5A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843098" y="1440990"/>
                  <a:ext cx="2221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6" name="墨迹 105">
                  <a:extLst>
                    <a:ext uri="{FF2B5EF4-FFF2-40B4-BE49-F238E27FC236}">
                      <a16:creationId xmlns:a16="http://schemas.microsoft.com/office/drawing/2014/main" id="{214FDE28-99EF-4643-961E-7781AFFFF3EE}"/>
                    </a:ext>
                  </a:extLst>
                </p14:cNvPr>
                <p14:cNvContentPartPr/>
                <p14:nvPr/>
              </p14:nvContentPartPr>
              <p14:xfrm>
                <a:off x="7932378" y="1561950"/>
                <a:ext cx="52560" cy="203760"/>
              </p14:xfrm>
            </p:contentPart>
          </mc:Choice>
          <mc:Fallback xmlns="">
            <p:pic>
              <p:nvPicPr>
                <p:cNvPr id="106" name="墨迹 105">
                  <a:extLst>
                    <a:ext uri="{FF2B5EF4-FFF2-40B4-BE49-F238E27FC236}">
                      <a16:creationId xmlns:a16="http://schemas.microsoft.com/office/drawing/2014/main" id="{214FDE28-99EF-4643-961E-7781AFFFF3E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14738" y="1544310"/>
                  <a:ext cx="882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3" name="墨迹 122">
                  <a:extLst>
                    <a:ext uri="{FF2B5EF4-FFF2-40B4-BE49-F238E27FC236}">
                      <a16:creationId xmlns:a16="http://schemas.microsoft.com/office/drawing/2014/main" id="{9E8D8026-0D26-4BB2-8D93-40E1A795E8EB}"/>
                    </a:ext>
                  </a:extLst>
                </p14:cNvPr>
                <p14:cNvContentPartPr/>
                <p14:nvPr/>
              </p14:nvContentPartPr>
              <p14:xfrm>
                <a:off x="8017338" y="1901070"/>
                <a:ext cx="836280" cy="318240"/>
              </p14:xfrm>
            </p:contentPart>
          </mc:Choice>
          <mc:Fallback xmlns="">
            <p:pic>
              <p:nvPicPr>
                <p:cNvPr id="123" name="墨迹 122">
                  <a:extLst>
                    <a:ext uri="{FF2B5EF4-FFF2-40B4-BE49-F238E27FC236}">
                      <a16:creationId xmlns:a16="http://schemas.microsoft.com/office/drawing/2014/main" id="{9E8D8026-0D26-4BB2-8D93-40E1A795E8E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999698" y="1883430"/>
                  <a:ext cx="87192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4" name="墨迹 123">
                  <a:extLst>
                    <a:ext uri="{FF2B5EF4-FFF2-40B4-BE49-F238E27FC236}">
                      <a16:creationId xmlns:a16="http://schemas.microsoft.com/office/drawing/2014/main" id="{84EF562F-37E2-403D-954D-90D27E6C6996}"/>
                    </a:ext>
                  </a:extLst>
                </p14:cNvPr>
                <p14:cNvContentPartPr/>
                <p14:nvPr/>
              </p14:nvContentPartPr>
              <p14:xfrm>
                <a:off x="7980978" y="2065230"/>
                <a:ext cx="249480" cy="174600"/>
              </p14:xfrm>
            </p:contentPart>
          </mc:Choice>
          <mc:Fallback xmlns="">
            <p:pic>
              <p:nvPicPr>
                <p:cNvPr id="124" name="墨迹 123">
                  <a:extLst>
                    <a:ext uri="{FF2B5EF4-FFF2-40B4-BE49-F238E27FC236}">
                      <a16:creationId xmlns:a16="http://schemas.microsoft.com/office/drawing/2014/main" id="{84EF562F-37E2-403D-954D-90D27E6C699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62978" y="2047230"/>
                  <a:ext cx="2851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5" name="墨迹 124">
                  <a:extLst>
                    <a:ext uri="{FF2B5EF4-FFF2-40B4-BE49-F238E27FC236}">
                      <a16:creationId xmlns:a16="http://schemas.microsoft.com/office/drawing/2014/main" id="{E63DDDB2-2397-4E12-8A3D-D8287B675F36}"/>
                    </a:ext>
                  </a:extLst>
                </p14:cNvPr>
                <p14:cNvContentPartPr/>
                <p14:nvPr/>
              </p14:nvContentPartPr>
              <p14:xfrm>
                <a:off x="8896818" y="1848510"/>
                <a:ext cx="160920" cy="198360"/>
              </p14:xfrm>
            </p:contentPart>
          </mc:Choice>
          <mc:Fallback xmlns="">
            <p:pic>
              <p:nvPicPr>
                <p:cNvPr id="125" name="墨迹 124">
                  <a:extLst>
                    <a:ext uri="{FF2B5EF4-FFF2-40B4-BE49-F238E27FC236}">
                      <a16:creationId xmlns:a16="http://schemas.microsoft.com/office/drawing/2014/main" id="{E63DDDB2-2397-4E12-8A3D-D8287B675F3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878818" y="1830510"/>
                  <a:ext cx="1965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6" name="墨迹 125">
                  <a:extLst>
                    <a:ext uri="{FF2B5EF4-FFF2-40B4-BE49-F238E27FC236}">
                      <a16:creationId xmlns:a16="http://schemas.microsoft.com/office/drawing/2014/main" id="{091569A0-3B2B-4377-9B27-1DE36727401E}"/>
                    </a:ext>
                  </a:extLst>
                </p14:cNvPr>
                <p14:cNvContentPartPr/>
                <p14:nvPr/>
              </p14:nvContentPartPr>
              <p14:xfrm>
                <a:off x="9137658" y="1726110"/>
                <a:ext cx="132840" cy="336600"/>
              </p14:xfrm>
            </p:contentPart>
          </mc:Choice>
          <mc:Fallback xmlns="">
            <p:pic>
              <p:nvPicPr>
                <p:cNvPr id="126" name="墨迹 125">
                  <a:extLst>
                    <a:ext uri="{FF2B5EF4-FFF2-40B4-BE49-F238E27FC236}">
                      <a16:creationId xmlns:a16="http://schemas.microsoft.com/office/drawing/2014/main" id="{091569A0-3B2B-4377-9B27-1DE36727401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119658" y="1708110"/>
                  <a:ext cx="16848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7" name="墨迹 126">
                  <a:extLst>
                    <a:ext uri="{FF2B5EF4-FFF2-40B4-BE49-F238E27FC236}">
                      <a16:creationId xmlns:a16="http://schemas.microsoft.com/office/drawing/2014/main" id="{62CC71D9-4EF7-4D37-873C-B842ACF1C236}"/>
                    </a:ext>
                  </a:extLst>
                </p14:cNvPr>
                <p14:cNvContentPartPr/>
                <p14:nvPr/>
              </p14:nvContentPartPr>
              <p14:xfrm>
                <a:off x="9296058" y="1881270"/>
                <a:ext cx="92880" cy="95760"/>
              </p14:xfrm>
            </p:contentPart>
          </mc:Choice>
          <mc:Fallback xmlns="">
            <p:pic>
              <p:nvPicPr>
                <p:cNvPr id="127" name="墨迹 126">
                  <a:extLst>
                    <a:ext uri="{FF2B5EF4-FFF2-40B4-BE49-F238E27FC236}">
                      <a16:creationId xmlns:a16="http://schemas.microsoft.com/office/drawing/2014/main" id="{62CC71D9-4EF7-4D37-873C-B842ACF1C23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278058" y="1863630"/>
                  <a:ext cx="1285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8" name="墨迹 127">
                  <a:extLst>
                    <a:ext uri="{FF2B5EF4-FFF2-40B4-BE49-F238E27FC236}">
                      <a16:creationId xmlns:a16="http://schemas.microsoft.com/office/drawing/2014/main" id="{760B51B0-3434-4414-9992-F109A7180D4F}"/>
                    </a:ext>
                  </a:extLst>
                </p14:cNvPr>
                <p14:cNvContentPartPr/>
                <p14:nvPr/>
              </p14:nvContentPartPr>
              <p14:xfrm>
                <a:off x="9417378" y="1730790"/>
                <a:ext cx="108360" cy="371160"/>
              </p14:xfrm>
            </p:contentPart>
          </mc:Choice>
          <mc:Fallback xmlns="">
            <p:pic>
              <p:nvPicPr>
                <p:cNvPr id="128" name="墨迹 127">
                  <a:extLst>
                    <a:ext uri="{FF2B5EF4-FFF2-40B4-BE49-F238E27FC236}">
                      <a16:creationId xmlns:a16="http://schemas.microsoft.com/office/drawing/2014/main" id="{760B51B0-3434-4414-9992-F109A7180D4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399738" y="1712790"/>
                  <a:ext cx="14400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29" name="墨迹 128">
                  <a:extLst>
                    <a:ext uri="{FF2B5EF4-FFF2-40B4-BE49-F238E27FC236}">
                      <a16:creationId xmlns:a16="http://schemas.microsoft.com/office/drawing/2014/main" id="{DF09C14B-9704-415C-B427-F12F0DFC7826}"/>
                    </a:ext>
                  </a:extLst>
                </p14:cNvPr>
                <p14:cNvContentPartPr/>
                <p14:nvPr/>
              </p14:nvContentPartPr>
              <p14:xfrm>
                <a:off x="9642738" y="1755630"/>
                <a:ext cx="151560" cy="314640"/>
              </p14:xfrm>
            </p:contentPart>
          </mc:Choice>
          <mc:Fallback xmlns="">
            <p:pic>
              <p:nvPicPr>
                <p:cNvPr id="129" name="墨迹 128">
                  <a:extLst>
                    <a:ext uri="{FF2B5EF4-FFF2-40B4-BE49-F238E27FC236}">
                      <a16:creationId xmlns:a16="http://schemas.microsoft.com/office/drawing/2014/main" id="{DF09C14B-9704-415C-B427-F12F0DFC782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624738" y="1737630"/>
                  <a:ext cx="1872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30" name="墨迹 129">
                  <a:extLst>
                    <a:ext uri="{FF2B5EF4-FFF2-40B4-BE49-F238E27FC236}">
                      <a16:creationId xmlns:a16="http://schemas.microsoft.com/office/drawing/2014/main" id="{49A3DA59-CEBD-454F-A242-71A12CFBC2FF}"/>
                    </a:ext>
                  </a:extLst>
                </p14:cNvPr>
                <p14:cNvContentPartPr/>
                <p14:nvPr/>
              </p14:nvContentPartPr>
              <p14:xfrm>
                <a:off x="9796098" y="1797030"/>
                <a:ext cx="113760" cy="125640"/>
              </p14:xfrm>
            </p:contentPart>
          </mc:Choice>
          <mc:Fallback xmlns="">
            <p:pic>
              <p:nvPicPr>
                <p:cNvPr id="130" name="墨迹 129">
                  <a:extLst>
                    <a:ext uri="{FF2B5EF4-FFF2-40B4-BE49-F238E27FC236}">
                      <a16:creationId xmlns:a16="http://schemas.microsoft.com/office/drawing/2014/main" id="{49A3DA59-CEBD-454F-A242-71A12CFBC2F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778098" y="1779030"/>
                  <a:ext cx="1494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31" name="墨迹 130">
                  <a:extLst>
                    <a:ext uri="{FF2B5EF4-FFF2-40B4-BE49-F238E27FC236}">
                      <a16:creationId xmlns:a16="http://schemas.microsoft.com/office/drawing/2014/main" id="{42428CB5-1BB5-4BC3-BD16-6114B74E236E}"/>
                    </a:ext>
                  </a:extLst>
                </p14:cNvPr>
                <p14:cNvContentPartPr/>
                <p14:nvPr/>
              </p14:nvContentPartPr>
              <p14:xfrm>
                <a:off x="9859818" y="1849230"/>
                <a:ext cx="33840" cy="160920"/>
              </p14:xfrm>
            </p:contentPart>
          </mc:Choice>
          <mc:Fallback xmlns="">
            <p:pic>
              <p:nvPicPr>
                <p:cNvPr id="131" name="墨迹 130">
                  <a:extLst>
                    <a:ext uri="{FF2B5EF4-FFF2-40B4-BE49-F238E27FC236}">
                      <a16:creationId xmlns:a16="http://schemas.microsoft.com/office/drawing/2014/main" id="{42428CB5-1BB5-4BC3-BD16-6114B74E236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841818" y="1831590"/>
                  <a:ext cx="694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32" name="墨迹 131">
                  <a:extLst>
                    <a:ext uri="{FF2B5EF4-FFF2-40B4-BE49-F238E27FC236}">
                      <a16:creationId xmlns:a16="http://schemas.microsoft.com/office/drawing/2014/main" id="{4929179A-6CFE-452B-AB3D-F8207F3AF678}"/>
                    </a:ext>
                  </a:extLst>
                </p14:cNvPr>
                <p14:cNvContentPartPr/>
                <p14:nvPr/>
              </p14:nvContentPartPr>
              <p14:xfrm>
                <a:off x="9940818" y="1750230"/>
                <a:ext cx="117360" cy="396360"/>
              </p14:xfrm>
            </p:contentPart>
          </mc:Choice>
          <mc:Fallback xmlns="">
            <p:pic>
              <p:nvPicPr>
                <p:cNvPr id="132" name="墨迹 131">
                  <a:extLst>
                    <a:ext uri="{FF2B5EF4-FFF2-40B4-BE49-F238E27FC236}">
                      <a16:creationId xmlns:a16="http://schemas.microsoft.com/office/drawing/2014/main" id="{4929179A-6CFE-452B-AB3D-F8207F3AF67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923178" y="1732590"/>
                  <a:ext cx="1530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34" name="墨迹 133">
                  <a:extLst>
                    <a:ext uri="{FF2B5EF4-FFF2-40B4-BE49-F238E27FC236}">
                      <a16:creationId xmlns:a16="http://schemas.microsoft.com/office/drawing/2014/main" id="{2F14E738-195F-4ACC-B9C9-3B80DC753158}"/>
                    </a:ext>
                  </a:extLst>
                </p14:cNvPr>
                <p14:cNvContentPartPr/>
                <p14:nvPr/>
              </p14:nvContentPartPr>
              <p14:xfrm>
                <a:off x="8564538" y="3126510"/>
                <a:ext cx="125280" cy="15840"/>
              </p14:xfrm>
            </p:contentPart>
          </mc:Choice>
          <mc:Fallback xmlns="">
            <p:pic>
              <p:nvPicPr>
                <p:cNvPr id="134" name="墨迹 133">
                  <a:extLst>
                    <a:ext uri="{FF2B5EF4-FFF2-40B4-BE49-F238E27FC236}">
                      <a16:creationId xmlns:a16="http://schemas.microsoft.com/office/drawing/2014/main" id="{2F14E738-195F-4ACC-B9C9-3B80DC75315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46898" y="3108870"/>
                  <a:ext cx="1609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35" name="墨迹 134">
                  <a:extLst>
                    <a:ext uri="{FF2B5EF4-FFF2-40B4-BE49-F238E27FC236}">
                      <a16:creationId xmlns:a16="http://schemas.microsoft.com/office/drawing/2014/main" id="{8ED0B4BB-1CEB-42B4-82FB-C7C4AEA07CF3}"/>
                    </a:ext>
                  </a:extLst>
                </p14:cNvPr>
                <p14:cNvContentPartPr/>
                <p14:nvPr/>
              </p14:nvContentPartPr>
              <p14:xfrm>
                <a:off x="8560578" y="3069990"/>
                <a:ext cx="247320" cy="507960"/>
              </p14:xfrm>
            </p:contentPart>
          </mc:Choice>
          <mc:Fallback xmlns="">
            <p:pic>
              <p:nvPicPr>
                <p:cNvPr id="135" name="墨迹 134">
                  <a:extLst>
                    <a:ext uri="{FF2B5EF4-FFF2-40B4-BE49-F238E27FC236}">
                      <a16:creationId xmlns:a16="http://schemas.microsoft.com/office/drawing/2014/main" id="{8ED0B4BB-1CEB-42B4-82FB-C7C4AEA07CF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42578" y="3052350"/>
                  <a:ext cx="28296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36" name="墨迹 135">
                  <a:extLst>
                    <a:ext uri="{FF2B5EF4-FFF2-40B4-BE49-F238E27FC236}">
                      <a16:creationId xmlns:a16="http://schemas.microsoft.com/office/drawing/2014/main" id="{22B23914-6F03-4D64-8809-08514052DF53}"/>
                    </a:ext>
                  </a:extLst>
                </p14:cNvPr>
                <p14:cNvContentPartPr/>
                <p14:nvPr/>
              </p14:nvContentPartPr>
              <p14:xfrm>
                <a:off x="8841378" y="3143790"/>
                <a:ext cx="50400" cy="227520"/>
              </p14:xfrm>
            </p:contentPart>
          </mc:Choice>
          <mc:Fallback xmlns="">
            <p:pic>
              <p:nvPicPr>
                <p:cNvPr id="136" name="墨迹 135">
                  <a:extLst>
                    <a:ext uri="{FF2B5EF4-FFF2-40B4-BE49-F238E27FC236}">
                      <a16:creationId xmlns:a16="http://schemas.microsoft.com/office/drawing/2014/main" id="{22B23914-6F03-4D64-8809-08514052DF5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823378" y="3125790"/>
                  <a:ext cx="860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37" name="墨迹 136">
                  <a:extLst>
                    <a:ext uri="{FF2B5EF4-FFF2-40B4-BE49-F238E27FC236}">
                      <a16:creationId xmlns:a16="http://schemas.microsoft.com/office/drawing/2014/main" id="{75446249-93CE-4E78-9433-528F9F72E247}"/>
                    </a:ext>
                  </a:extLst>
                </p14:cNvPr>
                <p14:cNvContentPartPr/>
                <p14:nvPr/>
              </p14:nvContentPartPr>
              <p14:xfrm>
                <a:off x="8881338" y="3150990"/>
                <a:ext cx="67320" cy="102600"/>
              </p14:xfrm>
            </p:contentPart>
          </mc:Choice>
          <mc:Fallback xmlns="">
            <p:pic>
              <p:nvPicPr>
                <p:cNvPr id="137" name="墨迹 136">
                  <a:extLst>
                    <a:ext uri="{FF2B5EF4-FFF2-40B4-BE49-F238E27FC236}">
                      <a16:creationId xmlns:a16="http://schemas.microsoft.com/office/drawing/2014/main" id="{75446249-93CE-4E78-9433-528F9F72E24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863338" y="3132990"/>
                  <a:ext cx="1029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38" name="墨迹 137">
                  <a:extLst>
                    <a:ext uri="{FF2B5EF4-FFF2-40B4-BE49-F238E27FC236}">
                      <a16:creationId xmlns:a16="http://schemas.microsoft.com/office/drawing/2014/main" id="{F2710D7D-B34F-4C7A-9E16-08C98B4DEC5C}"/>
                    </a:ext>
                  </a:extLst>
                </p14:cNvPr>
                <p14:cNvContentPartPr/>
                <p14:nvPr/>
              </p14:nvContentPartPr>
              <p14:xfrm>
                <a:off x="8970618" y="3134790"/>
                <a:ext cx="101520" cy="124920"/>
              </p14:xfrm>
            </p:contentPart>
          </mc:Choice>
          <mc:Fallback xmlns="">
            <p:pic>
              <p:nvPicPr>
                <p:cNvPr id="138" name="墨迹 137">
                  <a:extLst>
                    <a:ext uri="{FF2B5EF4-FFF2-40B4-BE49-F238E27FC236}">
                      <a16:creationId xmlns:a16="http://schemas.microsoft.com/office/drawing/2014/main" id="{F2710D7D-B34F-4C7A-9E16-08C98B4DEC5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952978" y="3117150"/>
                  <a:ext cx="1371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44" name="墨迹 143">
                  <a:extLst>
                    <a:ext uri="{FF2B5EF4-FFF2-40B4-BE49-F238E27FC236}">
                      <a16:creationId xmlns:a16="http://schemas.microsoft.com/office/drawing/2014/main" id="{EB3C6C0A-68F9-42E9-BF4D-E60DC7871A75}"/>
                    </a:ext>
                  </a:extLst>
                </p14:cNvPr>
                <p14:cNvContentPartPr/>
                <p14:nvPr/>
              </p14:nvContentPartPr>
              <p14:xfrm>
                <a:off x="8069538" y="3120030"/>
                <a:ext cx="428040" cy="22320"/>
              </p14:xfrm>
            </p:contentPart>
          </mc:Choice>
          <mc:Fallback xmlns="">
            <p:pic>
              <p:nvPicPr>
                <p:cNvPr id="144" name="墨迹 143">
                  <a:extLst>
                    <a:ext uri="{FF2B5EF4-FFF2-40B4-BE49-F238E27FC236}">
                      <a16:creationId xmlns:a16="http://schemas.microsoft.com/office/drawing/2014/main" id="{EB3C6C0A-68F9-42E9-BF4D-E60DC7871A7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051538" y="3102390"/>
                  <a:ext cx="4636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45" name="墨迹 144">
                  <a:extLst>
                    <a:ext uri="{FF2B5EF4-FFF2-40B4-BE49-F238E27FC236}">
                      <a16:creationId xmlns:a16="http://schemas.microsoft.com/office/drawing/2014/main" id="{C41BB989-9FF2-4581-AB81-6DBECE2FC8EA}"/>
                    </a:ext>
                  </a:extLst>
                </p14:cNvPr>
                <p14:cNvContentPartPr/>
                <p14:nvPr/>
              </p14:nvContentPartPr>
              <p14:xfrm>
                <a:off x="7988898" y="3041550"/>
                <a:ext cx="152280" cy="152280"/>
              </p14:xfrm>
            </p:contentPart>
          </mc:Choice>
          <mc:Fallback xmlns="">
            <p:pic>
              <p:nvPicPr>
                <p:cNvPr id="145" name="墨迹 144">
                  <a:extLst>
                    <a:ext uri="{FF2B5EF4-FFF2-40B4-BE49-F238E27FC236}">
                      <a16:creationId xmlns:a16="http://schemas.microsoft.com/office/drawing/2014/main" id="{C41BB989-9FF2-4581-AB81-6DBECE2FC8E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71258" y="3023550"/>
                  <a:ext cx="1879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47" name="墨迹 146">
                  <a:extLst>
                    <a:ext uri="{FF2B5EF4-FFF2-40B4-BE49-F238E27FC236}">
                      <a16:creationId xmlns:a16="http://schemas.microsoft.com/office/drawing/2014/main" id="{D8F3E85C-27A8-434A-9ABC-F4C2E536412C}"/>
                    </a:ext>
                  </a:extLst>
                </p14:cNvPr>
                <p14:cNvContentPartPr/>
                <p14:nvPr/>
              </p14:nvContentPartPr>
              <p14:xfrm>
                <a:off x="8069538" y="2683350"/>
                <a:ext cx="475200" cy="358200"/>
              </p14:xfrm>
            </p:contentPart>
          </mc:Choice>
          <mc:Fallback xmlns="">
            <p:pic>
              <p:nvPicPr>
                <p:cNvPr id="147" name="墨迹 146">
                  <a:extLst>
                    <a:ext uri="{FF2B5EF4-FFF2-40B4-BE49-F238E27FC236}">
                      <a16:creationId xmlns:a16="http://schemas.microsoft.com/office/drawing/2014/main" id="{D8F3E85C-27A8-434A-9ABC-F4C2E536412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051538" y="2665710"/>
                  <a:ext cx="51084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50" name="墨迹 149">
                  <a:extLst>
                    <a:ext uri="{FF2B5EF4-FFF2-40B4-BE49-F238E27FC236}">
                      <a16:creationId xmlns:a16="http://schemas.microsoft.com/office/drawing/2014/main" id="{004BBC29-FCD8-45C7-BAA5-915F65E8A9C8}"/>
                    </a:ext>
                  </a:extLst>
                </p14:cNvPr>
                <p14:cNvContentPartPr/>
                <p14:nvPr/>
              </p14:nvContentPartPr>
              <p14:xfrm>
                <a:off x="7985298" y="2601270"/>
                <a:ext cx="163080" cy="124920"/>
              </p14:xfrm>
            </p:contentPart>
          </mc:Choice>
          <mc:Fallback xmlns="">
            <p:pic>
              <p:nvPicPr>
                <p:cNvPr id="150" name="墨迹 149">
                  <a:extLst>
                    <a:ext uri="{FF2B5EF4-FFF2-40B4-BE49-F238E27FC236}">
                      <a16:creationId xmlns:a16="http://schemas.microsoft.com/office/drawing/2014/main" id="{004BBC29-FCD8-45C7-BAA5-915F65E8A9C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967658" y="2583630"/>
                  <a:ext cx="1987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1" name="墨迹 150">
                  <a:extLst>
                    <a:ext uri="{FF2B5EF4-FFF2-40B4-BE49-F238E27FC236}">
                      <a16:creationId xmlns:a16="http://schemas.microsoft.com/office/drawing/2014/main" id="{A3292480-D4CE-4800-B8D2-A2FDD0DA8A96}"/>
                    </a:ext>
                  </a:extLst>
                </p14:cNvPr>
                <p14:cNvContentPartPr/>
                <p14:nvPr/>
              </p14:nvContentPartPr>
              <p14:xfrm>
                <a:off x="7326138" y="2995110"/>
                <a:ext cx="1199880" cy="109800"/>
              </p14:xfrm>
            </p:contentPart>
          </mc:Choice>
          <mc:Fallback xmlns="">
            <p:pic>
              <p:nvPicPr>
                <p:cNvPr id="151" name="墨迹 150">
                  <a:extLst>
                    <a:ext uri="{FF2B5EF4-FFF2-40B4-BE49-F238E27FC236}">
                      <a16:creationId xmlns:a16="http://schemas.microsoft.com/office/drawing/2014/main" id="{A3292480-D4CE-4800-B8D2-A2FDD0DA8A9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308498" y="2977110"/>
                  <a:ext cx="12355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52" name="墨迹 151">
                  <a:extLst>
                    <a:ext uri="{FF2B5EF4-FFF2-40B4-BE49-F238E27FC236}">
                      <a16:creationId xmlns:a16="http://schemas.microsoft.com/office/drawing/2014/main" id="{FD4CBB99-B674-48B6-9812-6F2DD900E094}"/>
                    </a:ext>
                  </a:extLst>
                </p14:cNvPr>
                <p14:cNvContentPartPr/>
                <p14:nvPr/>
              </p14:nvContentPartPr>
              <p14:xfrm>
                <a:off x="7232178" y="3030390"/>
                <a:ext cx="178200" cy="151200"/>
              </p14:xfrm>
            </p:contentPart>
          </mc:Choice>
          <mc:Fallback xmlns="">
            <p:pic>
              <p:nvPicPr>
                <p:cNvPr id="152" name="墨迹 151">
                  <a:extLst>
                    <a:ext uri="{FF2B5EF4-FFF2-40B4-BE49-F238E27FC236}">
                      <a16:creationId xmlns:a16="http://schemas.microsoft.com/office/drawing/2014/main" id="{FD4CBB99-B674-48B6-9812-6F2DD900E09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214538" y="3012390"/>
                  <a:ext cx="21384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662397BB-9B01-4A98-9290-00BF0B3355CF}"/>
              </a:ext>
            </a:extLst>
          </p:cNvPr>
          <p:cNvGrpSpPr/>
          <p:nvPr/>
        </p:nvGrpSpPr>
        <p:grpSpPr>
          <a:xfrm>
            <a:off x="9270138" y="3082230"/>
            <a:ext cx="389520" cy="238320"/>
            <a:chOff x="9270138" y="3082230"/>
            <a:chExt cx="389520" cy="23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54" name="墨迹 153">
                  <a:extLst>
                    <a:ext uri="{FF2B5EF4-FFF2-40B4-BE49-F238E27FC236}">
                      <a16:creationId xmlns:a16="http://schemas.microsoft.com/office/drawing/2014/main" id="{534B9659-3CD7-48F6-8ABD-2F239CEF5EC4}"/>
                    </a:ext>
                  </a:extLst>
                </p14:cNvPr>
                <p14:cNvContentPartPr/>
                <p14:nvPr/>
              </p14:nvContentPartPr>
              <p14:xfrm>
                <a:off x="9270138" y="3158910"/>
                <a:ext cx="23400" cy="125280"/>
              </p14:xfrm>
            </p:contentPart>
          </mc:Choice>
          <mc:Fallback xmlns="">
            <p:pic>
              <p:nvPicPr>
                <p:cNvPr id="154" name="墨迹 153">
                  <a:extLst>
                    <a:ext uri="{FF2B5EF4-FFF2-40B4-BE49-F238E27FC236}">
                      <a16:creationId xmlns:a16="http://schemas.microsoft.com/office/drawing/2014/main" id="{534B9659-3CD7-48F6-8ABD-2F239CEF5EC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252498" y="3140910"/>
                  <a:ext cx="590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55" name="墨迹 154">
                  <a:extLst>
                    <a:ext uri="{FF2B5EF4-FFF2-40B4-BE49-F238E27FC236}">
                      <a16:creationId xmlns:a16="http://schemas.microsoft.com/office/drawing/2014/main" id="{938DDB62-2E3E-467E-BCF8-FA9DE620D77C}"/>
                    </a:ext>
                  </a:extLst>
                </p14:cNvPr>
                <p14:cNvContentPartPr/>
                <p14:nvPr/>
              </p14:nvContentPartPr>
              <p14:xfrm>
                <a:off x="9293898" y="3082230"/>
                <a:ext cx="21600" cy="42840"/>
              </p14:xfrm>
            </p:contentPart>
          </mc:Choice>
          <mc:Fallback xmlns="">
            <p:pic>
              <p:nvPicPr>
                <p:cNvPr id="155" name="墨迹 154">
                  <a:extLst>
                    <a:ext uri="{FF2B5EF4-FFF2-40B4-BE49-F238E27FC236}">
                      <a16:creationId xmlns:a16="http://schemas.microsoft.com/office/drawing/2014/main" id="{938DDB62-2E3E-467E-BCF8-FA9DE620D77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276258" y="3064590"/>
                  <a:ext cx="572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56" name="墨迹 155">
                  <a:extLst>
                    <a:ext uri="{FF2B5EF4-FFF2-40B4-BE49-F238E27FC236}">
                      <a16:creationId xmlns:a16="http://schemas.microsoft.com/office/drawing/2014/main" id="{51D9721D-7588-46D1-A8A4-FF92CD8BD8EB}"/>
                    </a:ext>
                  </a:extLst>
                </p14:cNvPr>
                <p14:cNvContentPartPr/>
                <p14:nvPr/>
              </p14:nvContentPartPr>
              <p14:xfrm>
                <a:off x="9352578" y="3155670"/>
                <a:ext cx="102240" cy="123480"/>
              </p14:xfrm>
            </p:contentPart>
          </mc:Choice>
          <mc:Fallback xmlns="">
            <p:pic>
              <p:nvPicPr>
                <p:cNvPr id="156" name="墨迹 155">
                  <a:extLst>
                    <a:ext uri="{FF2B5EF4-FFF2-40B4-BE49-F238E27FC236}">
                      <a16:creationId xmlns:a16="http://schemas.microsoft.com/office/drawing/2014/main" id="{51D9721D-7588-46D1-A8A4-FF92CD8BD8E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334578" y="3137670"/>
                  <a:ext cx="1378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57" name="墨迹 156">
                  <a:extLst>
                    <a:ext uri="{FF2B5EF4-FFF2-40B4-BE49-F238E27FC236}">
                      <a16:creationId xmlns:a16="http://schemas.microsoft.com/office/drawing/2014/main" id="{C0A5EFB3-B0D9-4FC1-8986-20B275FABC36}"/>
                    </a:ext>
                  </a:extLst>
                </p14:cNvPr>
                <p14:cNvContentPartPr/>
                <p14:nvPr/>
              </p14:nvContentPartPr>
              <p14:xfrm>
                <a:off x="9479658" y="3129030"/>
                <a:ext cx="180000" cy="191520"/>
              </p14:xfrm>
            </p:contentPart>
          </mc:Choice>
          <mc:Fallback xmlns="">
            <p:pic>
              <p:nvPicPr>
                <p:cNvPr id="157" name="墨迹 156">
                  <a:extLst>
                    <a:ext uri="{FF2B5EF4-FFF2-40B4-BE49-F238E27FC236}">
                      <a16:creationId xmlns:a16="http://schemas.microsoft.com/office/drawing/2014/main" id="{C0A5EFB3-B0D9-4FC1-8986-20B275FABC3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462018" y="3111030"/>
                  <a:ext cx="215640" cy="22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59" name="墨迹 158">
                <a:extLst>
                  <a:ext uri="{FF2B5EF4-FFF2-40B4-BE49-F238E27FC236}">
                    <a16:creationId xmlns:a16="http://schemas.microsoft.com/office/drawing/2014/main" id="{6D805215-813E-49F4-B975-07F3077BCD74}"/>
                  </a:ext>
                </a:extLst>
              </p14:cNvPr>
              <p14:cNvContentPartPr/>
              <p14:nvPr/>
            </p14:nvContentPartPr>
            <p14:xfrm>
              <a:off x="4348578" y="1283670"/>
              <a:ext cx="300240" cy="309240"/>
            </p14:xfrm>
          </p:contentPart>
        </mc:Choice>
        <mc:Fallback xmlns="">
          <p:pic>
            <p:nvPicPr>
              <p:cNvPr id="159" name="墨迹 158">
                <a:extLst>
                  <a:ext uri="{FF2B5EF4-FFF2-40B4-BE49-F238E27FC236}">
                    <a16:creationId xmlns:a16="http://schemas.microsoft.com/office/drawing/2014/main" id="{6D805215-813E-49F4-B975-07F3077BCD7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330938" y="1266030"/>
                <a:ext cx="335880" cy="34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7289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D12CE-7400-42FC-A4F9-8AC7B379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预处理指令  常量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DD73D-DCA8-43EC-B4B0-EBC8EAE72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#include </a:t>
            </a:r>
            <a:r>
              <a:rPr lang="zh-CN" altLang="en-US" dirty="0"/>
              <a:t>“库名称”</a:t>
            </a:r>
            <a:endParaRPr lang="en-US" altLang="zh-CN" dirty="0"/>
          </a:p>
          <a:p>
            <a:r>
              <a:rPr lang="en-US" altLang="zh-CN" dirty="0"/>
              <a:t>#include &lt;</a:t>
            </a:r>
            <a:r>
              <a:rPr lang="zh-CN" altLang="en-US" dirty="0"/>
              <a:t>标准库名称</a:t>
            </a:r>
            <a:r>
              <a:rPr lang="en-US" altLang="zh-CN" dirty="0"/>
              <a:t>&gt;</a:t>
            </a:r>
          </a:p>
          <a:p>
            <a:endParaRPr lang="en-US" altLang="zh-CN" dirty="0"/>
          </a:p>
          <a:p>
            <a:r>
              <a:rPr lang="en-US" altLang="zh-CN" dirty="0"/>
              <a:t>#define PI 3.1415</a:t>
            </a:r>
          </a:p>
          <a:p>
            <a:r>
              <a:rPr lang="en-US" altLang="zh-CN" dirty="0"/>
              <a:t>#define </a:t>
            </a:r>
            <a:r>
              <a:rPr lang="en-US" altLang="zh-CN" dirty="0" err="1"/>
              <a:t>LedPin</a:t>
            </a:r>
            <a:r>
              <a:rPr lang="en-US" altLang="zh-CN" dirty="0"/>
              <a:t> 13</a:t>
            </a:r>
          </a:p>
          <a:p>
            <a:endParaRPr lang="en-US" altLang="zh-CN" dirty="0"/>
          </a:p>
          <a:p>
            <a:r>
              <a:rPr lang="en-US" altLang="zh-CN" dirty="0"/>
              <a:t>const float pi = 3.1415;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0916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1FF6F-A071-45AF-A4A4-BD0CCBED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A7D115-05A9-4812-996D-6EC6FFFB8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标准</a:t>
            </a:r>
            <a:r>
              <a:rPr lang="en-US" altLang="zh-CN" dirty="0"/>
              <a:t>C/C++</a:t>
            </a:r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xxx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Arduino…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862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C48C0-F73D-43C3-AB03-C61DB3070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7748D-5D12-4BC7-B27C-6B59F7A66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编写程序，计算</a:t>
            </a:r>
            <a:r>
              <a:rPr lang="en-US" altLang="zh-CN" dirty="0"/>
              <a:t>2000</a:t>
            </a:r>
            <a:r>
              <a:rPr lang="zh-CN" altLang="en-US" dirty="0"/>
              <a:t>，</a:t>
            </a:r>
            <a:r>
              <a:rPr lang="en-US" altLang="zh-CN" dirty="0"/>
              <a:t>2001</a:t>
            </a:r>
            <a:r>
              <a:rPr lang="zh-CN" altLang="en-US" dirty="0"/>
              <a:t>， </a:t>
            </a:r>
            <a:r>
              <a:rPr lang="en-US" altLang="zh-CN" dirty="0"/>
              <a:t>2002……2020</a:t>
            </a:r>
            <a:r>
              <a:rPr lang="zh-CN" altLang="en-US" dirty="0"/>
              <a:t>年是否是闰年。通过串口输出你的结果。</a:t>
            </a:r>
            <a:endParaRPr lang="en-US" altLang="zh-CN" dirty="0"/>
          </a:p>
          <a:p>
            <a:r>
              <a:rPr lang="zh-CN" altLang="en-US" dirty="0"/>
              <a:t>闰年判断标准，</a:t>
            </a:r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年份能被</a:t>
            </a:r>
            <a:r>
              <a:rPr lang="en-US" altLang="zh-CN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整除但不能被</a:t>
            </a:r>
            <a:r>
              <a:rPr lang="en-US" altLang="zh-CN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100</a:t>
            </a:r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整除，或年份能被</a:t>
            </a:r>
            <a:r>
              <a:rPr lang="en-US" altLang="zh-CN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400</a:t>
            </a:r>
            <a:r>
              <a:rPr lang="zh-CN" altLang="en-US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整除。</a:t>
            </a:r>
            <a:endParaRPr lang="en-US" altLang="zh-CN" b="0" i="0" u="none" strike="noStrike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US" altLang="zh-CN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202124"/>
                </a:solidFill>
                <a:latin typeface="arial" panose="020B0604020202020204" pitchFamily="34" charset="0"/>
              </a:rPr>
              <a:t>int n = 100;</a:t>
            </a:r>
          </a:p>
          <a:p>
            <a:r>
              <a:rPr lang="zh-CN" altLang="en-US" dirty="0"/>
              <a:t>编写程序，计算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2……n</a:t>
            </a:r>
            <a:r>
              <a:rPr lang="zh-CN" altLang="en-US" dirty="0"/>
              <a:t>与</a:t>
            </a:r>
            <a:r>
              <a:rPr lang="en-US" altLang="zh-CN" dirty="0"/>
              <a:t>n!</a:t>
            </a:r>
            <a:r>
              <a:rPr lang="zh-CN" altLang="en-US" dirty="0"/>
              <a:t>，结果通过串口输出。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编写程序，通过计算得到杨辉三角形并存储在二维数组里。串口输出结果。</a:t>
            </a:r>
            <a:endParaRPr lang="en-US" altLang="zh-CN" dirty="0"/>
          </a:p>
          <a:p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6D269737-28A9-4AD2-9A38-68FFAD14A711}"/>
                  </a:ext>
                </a:extLst>
              </p14:cNvPr>
              <p14:cNvContentPartPr/>
              <p14:nvPr/>
            </p14:nvContentPartPr>
            <p14:xfrm>
              <a:off x="5007843" y="5567594"/>
              <a:ext cx="2006640" cy="20700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6D269737-28A9-4AD2-9A38-68FFAD14A7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90203" y="5549954"/>
                <a:ext cx="2042280" cy="24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294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DC6CA-73EA-4D1E-9E2B-FB7C3AA0E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AD6E8-BC87-4466-8444-3151932EA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声明</a:t>
            </a:r>
            <a:r>
              <a:rPr lang="zh-CN" altLang="en-US" dirty="0">
                <a:sym typeface="Wingdings" panose="05000000000000000000" pitchFamily="2" charset="2"/>
              </a:rPr>
              <a:t>：（创建一个变量）</a:t>
            </a:r>
            <a:endParaRPr lang="en-US" altLang="zh-CN" dirty="0"/>
          </a:p>
          <a:p>
            <a:r>
              <a:rPr lang="zh-CN" altLang="en-US" dirty="0"/>
              <a:t>变量类型 变量名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int a;</a:t>
            </a:r>
          </a:p>
          <a:p>
            <a:r>
              <a:rPr lang="en-US" altLang="zh-CN" dirty="0"/>
              <a:t>char b;</a:t>
            </a:r>
          </a:p>
          <a:p>
            <a:r>
              <a:rPr lang="en-US" altLang="zh-CN" dirty="0"/>
              <a:t>float radius;</a:t>
            </a:r>
          </a:p>
          <a:p>
            <a:r>
              <a:rPr lang="en-US" altLang="zh-CN" dirty="0"/>
              <a:t>double </a:t>
            </a:r>
            <a:r>
              <a:rPr lang="en-US" altLang="zh-CN" dirty="0" err="1"/>
              <a:t>aRealNumber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bool flag;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758FD08B-07D3-4A1D-BF70-FBB6B86F0A84}"/>
                  </a:ext>
                </a:extLst>
              </p14:cNvPr>
              <p14:cNvContentPartPr/>
              <p14:nvPr/>
            </p14:nvContentPartPr>
            <p14:xfrm>
              <a:off x="7945446" y="2715147"/>
              <a:ext cx="348840" cy="47232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758FD08B-07D3-4A1D-BF70-FBB6B86F0A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27806" y="2697507"/>
                <a:ext cx="38448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CF64F810-0EE3-453E-BC00-A7AC3CEE98BB}"/>
                  </a:ext>
                </a:extLst>
              </p14:cNvPr>
              <p14:cNvContentPartPr/>
              <p14:nvPr/>
            </p14:nvContentPartPr>
            <p14:xfrm>
              <a:off x="8312646" y="6031957"/>
              <a:ext cx="171720" cy="218160"/>
            </p14:xfrm>
          </p:contentPart>
        </mc:Choice>
        <mc:Fallback xmlns=""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CF64F810-0EE3-453E-BC00-A7AC3CEE98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94646" y="6013957"/>
                <a:ext cx="20736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B0B42AB1-E025-41D4-A108-6E5EEFC9AF98}"/>
                  </a:ext>
                </a:extLst>
              </p14:cNvPr>
              <p14:cNvContentPartPr/>
              <p14:nvPr/>
            </p14:nvContentPartPr>
            <p14:xfrm>
              <a:off x="7307886" y="5601757"/>
              <a:ext cx="1964520" cy="268560"/>
            </p14:xfrm>
          </p:contentPart>
        </mc:Choice>
        <mc:Fallback xmlns=""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B0B42AB1-E025-41D4-A108-6E5EEFC9AF9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89886" y="5584117"/>
                <a:ext cx="2000160" cy="30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组合 57">
            <a:extLst>
              <a:ext uri="{FF2B5EF4-FFF2-40B4-BE49-F238E27FC236}">
                <a16:creationId xmlns:a16="http://schemas.microsoft.com/office/drawing/2014/main" id="{1D508729-2824-4A43-92BC-B9876DCFD0BC}"/>
              </a:ext>
            </a:extLst>
          </p:cNvPr>
          <p:cNvGrpSpPr/>
          <p:nvPr/>
        </p:nvGrpSpPr>
        <p:grpSpPr>
          <a:xfrm>
            <a:off x="6903246" y="4649557"/>
            <a:ext cx="4272117" cy="939166"/>
            <a:chOff x="6903246" y="4649557"/>
            <a:chExt cx="4272117" cy="93916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3E13B935-7C01-4930-A4ED-A59AB92E0CEC}"/>
                    </a:ext>
                  </a:extLst>
                </p14:cNvPr>
                <p14:cNvContentPartPr/>
                <p14:nvPr/>
              </p14:nvContentPartPr>
              <p14:xfrm>
                <a:off x="7260006" y="4969237"/>
                <a:ext cx="30600" cy="58464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3E13B935-7C01-4930-A4ED-A59AB92E0C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42006" y="4951237"/>
                  <a:ext cx="6624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EEE89E93-2392-426E-98E7-7D922C8D4835}"/>
                    </a:ext>
                  </a:extLst>
                </p14:cNvPr>
                <p14:cNvContentPartPr/>
                <p14:nvPr/>
              </p14:nvContentPartPr>
              <p14:xfrm>
                <a:off x="6903246" y="4790317"/>
                <a:ext cx="3312720" cy="26496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EEE89E93-2392-426E-98E7-7D922C8D483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85246" y="4772317"/>
                  <a:ext cx="33483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B1711D7E-5F51-4BBF-BE3E-49A02F05FF6B}"/>
                    </a:ext>
                  </a:extLst>
                </p14:cNvPr>
                <p14:cNvContentPartPr/>
                <p14:nvPr/>
              </p14:nvContentPartPr>
              <p14:xfrm>
                <a:off x="7661046" y="5004517"/>
                <a:ext cx="32400" cy="50076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B1711D7E-5F51-4BBF-BE3E-49A02F05FF6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43046" y="4986877"/>
                  <a:ext cx="6804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3BA8DA35-E915-4D2A-BE69-6F9D80036B4C}"/>
                    </a:ext>
                  </a:extLst>
                </p14:cNvPr>
                <p14:cNvContentPartPr/>
                <p14:nvPr/>
              </p14:nvContentPartPr>
              <p14:xfrm>
                <a:off x="8103486" y="4963837"/>
                <a:ext cx="18000" cy="56448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3BA8DA35-E915-4D2A-BE69-6F9D80036B4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85846" y="4946197"/>
                  <a:ext cx="5364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B202CAF1-EBD2-46CD-B400-29AAA0F6D6E1}"/>
                    </a:ext>
                  </a:extLst>
                </p14:cNvPr>
                <p14:cNvContentPartPr/>
                <p14:nvPr/>
              </p14:nvContentPartPr>
              <p14:xfrm>
                <a:off x="8512806" y="4925317"/>
                <a:ext cx="25920" cy="48348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B202CAF1-EBD2-46CD-B400-29AAA0F6D6E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95166" y="4907677"/>
                  <a:ext cx="6156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B5CF4EDF-3CCA-4382-B590-A8118E105D88}"/>
                    </a:ext>
                  </a:extLst>
                </p14:cNvPr>
                <p14:cNvContentPartPr/>
                <p14:nvPr/>
              </p14:nvContentPartPr>
              <p14:xfrm>
                <a:off x="8974686" y="4898317"/>
                <a:ext cx="19440" cy="53424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B5CF4EDF-3CCA-4382-B590-A8118E105D8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57046" y="4880317"/>
                  <a:ext cx="5508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9B9F65A4-AC1A-4E5A-85B6-A218BDD33CAA}"/>
                    </a:ext>
                  </a:extLst>
                </p14:cNvPr>
                <p14:cNvContentPartPr/>
                <p14:nvPr/>
              </p14:nvContentPartPr>
              <p14:xfrm>
                <a:off x="9381126" y="4849717"/>
                <a:ext cx="27360" cy="57348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9B9F65A4-AC1A-4E5A-85B6-A218BDD33CA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363486" y="4832077"/>
                  <a:ext cx="63000" cy="6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A9427BCA-3F3D-43AB-B9BF-D9DD05594A2B}"/>
                    </a:ext>
                  </a:extLst>
                </p14:cNvPr>
                <p14:cNvContentPartPr/>
                <p14:nvPr/>
              </p14:nvContentPartPr>
              <p14:xfrm>
                <a:off x="7232646" y="4649557"/>
                <a:ext cx="95040" cy="32508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A9427BCA-3F3D-43AB-B9BF-D9DD05594A2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15006" y="4631557"/>
                  <a:ext cx="13068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53151FB7-A5D9-41E5-A469-7772BB6324FC}"/>
                    </a:ext>
                  </a:extLst>
                </p14:cNvPr>
                <p14:cNvContentPartPr/>
                <p14:nvPr/>
              </p14:nvContentPartPr>
              <p14:xfrm>
                <a:off x="7383126" y="4793197"/>
                <a:ext cx="5760" cy="9900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53151FB7-A5D9-41E5-A469-7772BB6324F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65486" y="4775197"/>
                  <a:ext cx="414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4DD90810-8449-45F4-8335-AF13A639F6CA}"/>
                    </a:ext>
                  </a:extLst>
                </p14:cNvPr>
                <p14:cNvContentPartPr/>
                <p14:nvPr/>
              </p14:nvContentPartPr>
              <p14:xfrm>
                <a:off x="7369806" y="4747837"/>
                <a:ext cx="42480" cy="1764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4DD90810-8449-45F4-8335-AF13A639F6C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51806" y="4729837"/>
                  <a:ext cx="781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80A43240-364C-4F54-AD37-880F75F273B2}"/>
                    </a:ext>
                  </a:extLst>
                </p14:cNvPr>
                <p14:cNvContentPartPr/>
                <p14:nvPr/>
              </p14:nvContentPartPr>
              <p14:xfrm>
                <a:off x="7446486" y="4708597"/>
                <a:ext cx="124920" cy="18360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80A43240-364C-4F54-AD37-880F75F273B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28846" y="4690957"/>
                  <a:ext cx="1605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1439A64C-4A84-412B-BFBA-8B6D74B65150}"/>
                    </a:ext>
                  </a:extLst>
                </p14:cNvPr>
                <p14:cNvContentPartPr/>
                <p14:nvPr/>
              </p14:nvContentPartPr>
              <p14:xfrm>
                <a:off x="9695403" y="5193803"/>
                <a:ext cx="33120" cy="24840"/>
              </p14:xfrm>
            </p:contentPart>
          </mc:Choice>
          <mc:Fallback xmlns=""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1439A64C-4A84-412B-BFBA-8B6D74B6515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677403" y="5176163"/>
                  <a:ext cx="687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DBFB11D9-A92D-4340-B919-122A48EE46ED}"/>
                    </a:ext>
                  </a:extLst>
                </p14:cNvPr>
                <p14:cNvContentPartPr/>
                <p14:nvPr/>
              </p14:nvContentPartPr>
              <p14:xfrm>
                <a:off x="9894843" y="5184443"/>
                <a:ext cx="38520" cy="2340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DBFB11D9-A92D-4340-B919-122A48EE46E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77203" y="5166443"/>
                  <a:ext cx="741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C48976AE-909B-4F3C-B89B-03B69C61388B}"/>
                    </a:ext>
                  </a:extLst>
                </p14:cNvPr>
                <p14:cNvContentPartPr/>
                <p14:nvPr/>
              </p14:nvContentPartPr>
              <p14:xfrm>
                <a:off x="10103643" y="5178323"/>
                <a:ext cx="30600" cy="2700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C48976AE-909B-4F3C-B89B-03B69C61388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085643" y="5160683"/>
                  <a:ext cx="66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214ECFB3-4C86-4C8F-89D3-E21889329C32}"/>
                    </a:ext>
                  </a:extLst>
                </p14:cNvPr>
                <p14:cNvContentPartPr/>
                <p14:nvPr/>
              </p14:nvContentPartPr>
              <p14:xfrm>
                <a:off x="10546443" y="5068523"/>
                <a:ext cx="19080" cy="22860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214ECFB3-4C86-4C8F-89D3-E21889329C3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528443" y="5050523"/>
                  <a:ext cx="547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C8DDCFDA-31EB-420F-A532-04DD707484DE}"/>
                    </a:ext>
                  </a:extLst>
                </p14:cNvPr>
                <p14:cNvContentPartPr/>
                <p14:nvPr/>
              </p14:nvContentPartPr>
              <p14:xfrm>
                <a:off x="10560843" y="5016683"/>
                <a:ext cx="130680" cy="19332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C8DDCFDA-31EB-420F-A532-04DD707484D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43203" y="4999043"/>
                  <a:ext cx="1663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276440A1-688F-49E9-B32A-8847132138C9}"/>
                    </a:ext>
                  </a:extLst>
                </p14:cNvPr>
                <p14:cNvContentPartPr/>
                <p14:nvPr/>
              </p14:nvContentPartPr>
              <p14:xfrm>
                <a:off x="10729683" y="5055563"/>
                <a:ext cx="132840" cy="18036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276440A1-688F-49E9-B32A-8847132138C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711683" y="5037563"/>
                  <a:ext cx="1684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8ADAD115-E189-4407-9D37-FD3F34DC201C}"/>
                    </a:ext>
                  </a:extLst>
                </p14:cNvPr>
                <p14:cNvContentPartPr/>
                <p14:nvPr/>
              </p14:nvContentPartPr>
              <p14:xfrm>
                <a:off x="10846323" y="5015963"/>
                <a:ext cx="56160" cy="22428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8ADAD115-E189-4407-9D37-FD3F34DC201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828323" y="4998323"/>
                  <a:ext cx="918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A8C0563E-78C4-45B2-AFA0-668B9AD71007}"/>
                    </a:ext>
                  </a:extLst>
                </p14:cNvPr>
                <p14:cNvContentPartPr/>
                <p14:nvPr/>
              </p14:nvContentPartPr>
              <p14:xfrm>
                <a:off x="10779723" y="5115683"/>
                <a:ext cx="133200" cy="23760"/>
              </p14:xfrm>
            </p:contentPart>
          </mc:Choice>
          <mc:Fallback xmlns=""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A8C0563E-78C4-45B2-AFA0-668B9AD7100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761723" y="5097683"/>
                  <a:ext cx="1688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E40D15C3-00DD-4B96-B94A-688CF06B2EF1}"/>
                    </a:ext>
                  </a:extLst>
                </p14:cNvPr>
                <p14:cNvContentPartPr/>
                <p14:nvPr/>
              </p14:nvContentPartPr>
              <p14:xfrm>
                <a:off x="10932723" y="5059883"/>
                <a:ext cx="99360" cy="17892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E40D15C3-00DD-4B96-B94A-688CF06B2EF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914723" y="5042243"/>
                  <a:ext cx="1350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E0CA1BF7-4148-4694-AEF6-C9A235E279FF}"/>
                    </a:ext>
                  </a:extLst>
                </p14:cNvPr>
                <p14:cNvContentPartPr/>
                <p14:nvPr/>
              </p14:nvContentPartPr>
              <p14:xfrm>
                <a:off x="11046843" y="5055923"/>
                <a:ext cx="128520" cy="187920"/>
              </p14:xfrm>
            </p:contentPart>
          </mc:Choice>
          <mc:Fallback xmlns=""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E0CA1BF7-4148-4694-AEF6-C9A235E279F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029203" y="5037923"/>
                  <a:ext cx="1641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5F3809FB-A895-48AD-B388-B274F8313789}"/>
                    </a:ext>
                  </a:extLst>
                </p14:cNvPr>
                <p14:cNvContentPartPr/>
                <p14:nvPr/>
              </p14:nvContentPartPr>
              <p14:xfrm>
                <a:off x="6950043" y="5409083"/>
                <a:ext cx="3222000" cy="179640"/>
              </p14:xfrm>
            </p:contentPart>
          </mc:Choice>
          <mc:Fallback xmlns=""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5F3809FB-A895-48AD-B388-B274F831378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32043" y="5391083"/>
                  <a:ext cx="325764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33764831-F60C-4172-8786-77FC9136D83F}"/>
              </a:ext>
            </a:extLst>
          </p:cNvPr>
          <p:cNvGrpSpPr/>
          <p:nvPr/>
        </p:nvGrpSpPr>
        <p:grpSpPr>
          <a:xfrm>
            <a:off x="7197726" y="1446507"/>
            <a:ext cx="1251360" cy="1848600"/>
            <a:chOff x="7197726" y="1446507"/>
            <a:chExt cx="1251360" cy="184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915272D8-F3AA-4E4C-A7FB-1820ED70D443}"/>
                    </a:ext>
                  </a:extLst>
                </p14:cNvPr>
                <p14:cNvContentPartPr/>
                <p14:nvPr/>
              </p14:nvContentPartPr>
              <p14:xfrm>
                <a:off x="7197726" y="2564307"/>
                <a:ext cx="32040" cy="73080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915272D8-F3AA-4E4C-A7FB-1820ED70D44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79726" y="2546667"/>
                  <a:ext cx="67680" cy="76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3245D4BB-75A7-45F8-BA71-41FBDEB6A44D}"/>
                    </a:ext>
                  </a:extLst>
                </p14:cNvPr>
                <p14:cNvContentPartPr/>
                <p14:nvPr/>
              </p14:nvContentPartPr>
              <p14:xfrm>
                <a:off x="7290606" y="2462787"/>
                <a:ext cx="615600" cy="80676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3245D4BB-75A7-45F8-BA71-41FBDEB6A44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72606" y="2445147"/>
                  <a:ext cx="651240" cy="84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27514240-D37F-4124-A6E7-4E818FD85AD4}"/>
                    </a:ext>
                  </a:extLst>
                </p14:cNvPr>
                <p14:cNvContentPartPr/>
                <p14:nvPr/>
              </p14:nvContentPartPr>
              <p14:xfrm>
                <a:off x="7243806" y="3162987"/>
                <a:ext cx="692640" cy="11700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27514240-D37F-4124-A6E7-4E818FD85AD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25806" y="3145347"/>
                  <a:ext cx="7282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2835D135-B30A-476F-BAFA-7585C5572819}"/>
                    </a:ext>
                  </a:extLst>
                </p14:cNvPr>
                <p14:cNvContentPartPr/>
                <p14:nvPr/>
              </p14:nvContentPartPr>
              <p14:xfrm>
                <a:off x="7200606" y="2107467"/>
                <a:ext cx="393840" cy="42804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2835D135-B30A-476F-BAFA-7585C557281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182966" y="2089467"/>
                  <a:ext cx="42948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F263B731-CF1C-4C03-A18A-8466C7FF9E16}"/>
                    </a:ext>
                  </a:extLst>
                </p14:cNvPr>
                <p14:cNvContentPartPr/>
                <p14:nvPr/>
              </p14:nvContentPartPr>
              <p14:xfrm>
                <a:off x="7635486" y="2010627"/>
                <a:ext cx="532800" cy="8712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F263B731-CF1C-4C03-A18A-8466C7FF9E1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7486" y="1992627"/>
                  <a:ext cx="5684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F8335476-2A02-4674-AD7F-8A44A8D0CECC}"/>
                    </a:ext>
                  </a:extLst>
                </p14:cNvPr>
                <p14:cNvContentPartPr/>
                <p14:nvPr/>
              </p14:nvContentPartPr>
              <p14:xfrm>
                <a:off x="7803246" y="2028987"/>
                <a:ext cx="357120" cy="38952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F8335476-2A02-4674-AD7F-8A44A8D0CEC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785606" y="2010987"/>
                  <a:ext cx="3927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1DA866FC-B3DC-455D-B41D-76E4CEFA8511}"/>
                    </a:ext>
                  </a:extLst>
                </p14:cNvPr>
                <p14:cNvContentPartPr/>
                <p14:nvPr/>
              </p14:nvContentPartPr>
              <p14:xfrm>
                <a:off x="8198526" y="2033667"/>
                <a:ext cx="47880" cy="63828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1DA866FC-B3DC-455D-B41D-76E4CEFA851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180886" y="2015667"/>
                  <a:ext cx="8352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0093012D-EE65-4C0E-96DF-861901C071A0}"/>
                    </a:ext>
                  </a:extLst>
                </p14:cNvPr>
                <p14:cNvContentPartPr/>
                <p14:nvPr/>
              </p14:nvContentPartPr>
              <p14:xfrm>
                <a:off x="7598406" y="1480707"/>
                <a:ext cx="311040" cy="57708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0093012D-EE65-4C0E-96DF-861901C071A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80406" y="1462707"/>
                  <a:ext cx="34668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B14792FE-794B-4F2D-A00F-1ADC7BF517E7}"/>
                    </a:ext>
                  </a:extLst>
                </p14:cNvPr>
                <p14:cNvContentPartPr/>
                <p14:nvPr/>
              </p14:nvContentPartPr>
              <p14:xfrm>
                <a:off x="7940766" y="1446507"/>
                <a:ext cx="508320" cy="6192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B14792FE-794B-4F2D-A00F-1ADC7BF517E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23126" y="1428507"/>
                  <a:ext cx="543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5DF8E4F8-F5F8-4F26-B82D-BE6030A78E8B}"/>
                    </a:ext>
                  </a:extLst>
                </p14:cNvPr>
                <p14:cNvContentPartPr/>
                <p14:nvPr/>
              </p14:nvContentPartPr>
              <p14:xfrm>
                <a:off x="8147046" y="1486467"/>
                <a:ext cx="288000" cy="44208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5DF8E4F8-F5F8-4F26-B82D-BE6030A78E8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129406" y="1468827"/>
                  <a:ext cx="32364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F374D43C-19F9-42C5-ACE8-40E969099EBA}"/>
                    </a:ext>
                  </a:extLst>
                </p14:cNvPr>
                <p14:cNvContentPartPr/>
                <p14:nvPr/>
              </p14:nvContentPartPr>
              <p14:xfrm>
                <a:off x="7399686" y="2803347"/>
                <a:ext cx="347760" cy="24156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F374D43C-19F9-42C5-ACE8-40E969099EB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381686" y="2785707"/>
                  <a:ext cx="383400" cy="27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5" name="墨迹 94">
                <a:extLst>
                  <a:ext uri="{FF2B5EF4-FFF2-40B4-BE49-F238E27FC236}">
                    <a16:creationId xmlns:a16="http://schemas.microsoft.com/office/drawing/2014/main" id="{24FE9C1E-603B-4657-8F78-D1AB74D158FC}"/>
                  </a:ext>
                </a:extLst>
              </p14:cNvPr>
              <p14:cNvContentPartPr/>
              <p14:nvPr/>
            </p14:nvContentPartPr>
            <p14:xfrm>
              <a:off x="9261963" y="2173514"/>
              <a:ext cx="27360" cy="1002960"/>
            </p14:xfrm>
          </p:contentPart>
        </mc:Choice>
        <mc:Fallback xmlns="">
          <p:pic>
            <p:nvPicPr>
              <p:cNvPr id="95" name="墨迹 94">
                <a:extLst>
                  <a:ext uri="{FF2B5EF4-FFF2-40B4-BE49-F238E27FC236}">
                    <a16:creationId xmlns:a16="http://schemas.microsoft.com/office/drawing/2014/main" id="{24FE9C1E-603B-4657-8F78-D1AB74D158F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244323" y="2155874"/>
                <a:ext cx="63000" cy="103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48A5D730-2950-4F27-9B4F-15DD82664164}"/>
              </a:ext>
            </a:extLst>
          </p:cNvPr>
          <p:cNvGrpSpPr/>
          <p:nvPr/>
        </p:nvGrpSpPr>
        <p:grpSpPr>
          <a:xfrm>
            <a:off x="9072963" y="1273514"/>
            <a:ext cx="1171440" cy="1910160"/>
            <a:chOff x="9072963" y="1273514"/>
            <a:chExt cx="1171440" cy="191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6" name="墨迹 95">
                  <a:extLst>
                    <a:ext uri="{FF2B5EF4-FFF2-40B4-BE49-F238E27FC236}">
                      <a16:creationId xmlns:a16="http://schemas.microsoft.com/office/drawing/2014/main" id="{45E2EABB-8B1A-4A13-9E1F-559053C3B222}"/>
                    </a:ext>
                  </a:extLst>
                </p14:cNvPr>
                <p14:cNvContentPartPr/>
                <p14:nvPr/>
              </p14:nvContentPartPr>
              <p14:xfrm>
                <a:off x="9287883" y="3159194"/>
                <a:ext cx="500400" cy="24480"/>
              </p14:xfrm>
            </p:contentPart>
          </mc:Choice>
          <mc:Fallback xmlns="">
            <p:pic>
              <p:nvPicPr>
                <p:cNvPr id="96" name="墨迹 95">
                  <a:extLst>
                    <a:ext uri="{FF2B5EF4-FFF2-40B4-BE49-F238E27FC236}">
                      <a16:creationId xmlns:a16="http://schemas.microsoft.com/office/drawing/2014/main" id="{45E2EABB-8B1A-4A13-9E1F-559053C3B22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269883" y="3141194"/>
                  <a:ext cx="5360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7" name="墨迹 96">
                  <a:extLst>
                    <a:ext uri="{FF2B5EF4-FFF2-40B4-BE49-F238E27FC236}">
                      <a16:creationId xmlns:a16="http://schemas.microsoft.com/office/drawing/2014/main" id="{48736304-29F4-4630-A716-452962F29302}"/>
                    </a:ext>
                  </a:extLst>
                </p14:cNvPr>
                <p14:cNvContentPartPr/>
                <p14:nvPr/>
              </p14:nvContentPartPr>
              <p14:xfrm>
                <a:off x="9853443" y="2157314"/>
                <a:ext cx="22680" cy="942480"/>
              </p14:xfrm>
            </p:contentPart>
          </mc:Choice>
          <mc:Fallback xmlns="">
            <p:pic>
              <p:nvPicPr>
                <p:cNvPr id="97" name="墨迹 96">
                  <a:extLst>
                    <a:ext uri="{FF2B5EF4-FFF2-40B4-BE49-F238E27FC236}">
                      <a16:creationId xmlns:a16="http://schemas.microsoft.com/office/drawing/2014/main" id="{48736304-29F4-4630-A716-452962F2930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835443" y="2139314"/>
                  <a:ext cx="58320" cy="9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9" name="墨迹 98">
                  <a:extLst>
                    <a:ext uri="{FF2B5EF4-FFF2-40B4-BE49-F238E27FC236}">
                      <a16:creationId xmlns:a16="http://schemas.microsoft.com/office/drawing/2014/main" id="{76115D56-8480-4582-88C5-10FF514321CD}"/>
                    </a:ext>
                  </a:extLst>
                </p14:cNvPr>
                <p14:cNvContentPartPr/>
                <p14:nvPr/>
              </p14:nvContentPartPr>
              <p14:xfrm>
                <a:off x="9278163" y="1759514"/>
                <a:ext cx="452880" cy="367200"/>
              </p14:xfrm>
            </p:contentPart>
          </mc:Choice>
          <mc:Fallback xmlns="">
            <p:pic>
              <p:nvPicPr>
                <p:cNvPr id="99" name="墨迹 98">
                  <a:extLst>
                    <a:ext uri="{FF2B5EF4-FFF2-40B4-BE49-F238E27FC236}">
                      <a16:creationId xmlns:a16="http://schemas.microsoft.com/office/drawing/2014/main" id="{76115D56-8480-4582-88C5-10FF514321C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260163" y="1741874"/>
                  <a:ext cx="48852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0" name="墨迹 99">
                  <a:extLst>
                    <a:ext uri="{FF2B5EF4-FFF2-40B4-BE49-F238E27FC236}">
                      <a16:creationId xmlns:a16="http://schemas.microsoft.com/office/drawing/2014/main" id="{85DE22A5-9A92-4238-A2FF-569ED1CDC908}"/>
                    </a:ext>
                  </a:extLst>
                </p14:cNvPr>
                <p14:cNvContentPartPr/>
                <p14:nvPr/>
              </p14:nvContentPartPr>
              <p14:xfrm>
                <a:off x="9348363" y="2114834"/>
                <a:ext cx="433440" cy="52920"/>
              </p14:xfrm>
            </p:contentPart>
          </mc:Choice>
          <mc:Fallback xmlns="">
            <p:pic>
              <p:nvPicPr>
                <p:cNvPr id="100" name="墨迹 99">
                  <a:extLst>
                    <a:ext uri="{FF2B5EF4-FFF2-40B4-BE49-F238E27FC236}">
                      <a16:creationId xmlns:a16="http://schemas.microsoft.com/office/drawing/2014/main" id="{85DE22A5-9A92-4238-A2FF-569ED1CDC90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330363" y="2096834"/>
                  <a:ext cx="4690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1" name="墨迹 100">
                  <a:extLst>
                    <a:ext uri="{FF2B5EF4-FFF2-40B4-BE49-F238E27FC236}">
                      <a16:creationId xmlns:a16="http://schemas.microsoft.com/office/drawing/2014/main" id="{695EBE6C-DCF9-485F-AC88-01529688D9A9}"/>
                    </a:ext>
                  </a:extLst>
                </p14:cNvPr>
                <p14:cNvContentPartPr/>
                <p14:nvPr/>
              </p14:nvContentPartPr>
              <p14:xfrm>
                <a:off x="9744723" y="1773914"/>
                <a:ext cx="389160" cy="36720"/>
              </p14:xfrm>
            </p:contentPart>
          </mc:Choice>
          <mc:Fallback xmlns="">
            <p:pic>
              <p:nvPicPr>
                <p:cNvPr id="101" name="墨迹 100">
                  <a:extLst>
                    <a:ext uri="{FF2B5EF4-FFF2-40B4-BE49-F238E27FC236}">
                      <a16:creationId xmlns:a16="http://schemas.microsoft.com/office/drawing/2014/main" id="{695EBE6C-DCF9-485F-AC88-01529688D9A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726723" y="1755914"/>
                  <a:ext cx="4248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2" name="墨迹 101">
                  <a:extLst>
                    <a:ext uri="{FF2B5EF4-FFF2-40B4-BE49-F238E27FC236}">
                      <a16:creationId xmlns:a16="http://schemas.microsoft.com/office/drawing/2014/main" id="{F5DB33B6-56EB-4D30-AEC1-74EE41D933A0}"/>
                    </a:ext>
                  </a:extLst>
                </p14:cNvPr>
                <p14:cNvContentPartPr/>
                <p14:nvPr/>
              </p14:nvContentPartPr>
              <p14:xfrm>
                <a:off x="9834363" y="1796234"/>
                <a:ext cx="337680" cy="318600"/>
              </p14:xfrm>
            </p:contentPart>
          </mc:Choice>
          <mc:Fallback xmlns="">
            <p:pic>
              <p:nvPicPr>
                <p:cNvPr id="102" name="墨迹 101">
                  <a:extLst>
                    <a:ext uri="{FF2B5EF4-FFF2-40B4-BE49-F238E27FC236}">
                      <a16:creationId xmlns:a16="http://schemas.microsoft.com/office/drawing/2014/main" id="{F5DB33B6-56EB-4D30-AEC1-74EE41D933A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816723" y="1778594"/>
                  <a:ext cx="3733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3" name="墨迹 102">
                  <a:extLst>
                    <a:ext uri="{FF2B5EF4-FFF2-40B4-BE49-F238E27FC236}">
                      <a16:creationId xmlns:a16="http://schemas.microsoft.com/office/drawing/2014/main" id="{9C17A829-0501-4742-BF84-E9579C87674E}"/>
                    </a:ext>
                  </a:extLst>
                </p14:cNvPr>
                <p14:cNvContentPartPr/>
                <p14:nvPr/>
              </p14:nvContentPartPr>
              <p14:xfrm>
                <a:off x="10138203" y="1843394"/>
                <a:ext cx="38880" cy="961920"/>
              </p14:xfrm>
            </p:contentPart>
          </mc:Choice>
          <mc:Fallback xmlns="">
            <p:pic>
              <p:nvPicPr>
                <p:cNvPr id="103" name="墨迹 102">
                  <a:extLst>
                    <a:ext uri="{FF2B5EF4-FFF2-40B4-BE49-F238E27FC236}">
                      <a16:creationId xmlns:a16="http://schemas.microsoft.com/office/drawing/2014/main" id="{9C17A829-0501-4742-BF84-E9579C87674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120203" y="1825754"/>
                  <a:ext cx="74520" cy="9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4" name="墨迹 103">
                  <a:extLst>
                    <a:ext uri="{FF2B5EF4-FFF2-40B4-BE49-F238E27FC236}">
                      <a16:creationId xmlns:a16="http://schemas.microsoft.com/office/drawing/2014/main" id="{4CB75155-B088-4C6B-B836-775C249A8ED9}"/>
                    </a:ext>
                  </a:extLst>
                </p14:cNvPr>
                <p14:cNvContentPartPr/>
                <p14:nvPr/>
              </p14:nvContentPartPr>
              <p14:xfrm>
                <a:off x="9878643" y="2818274"/>
                <a:ext cx="311400" cy="253080"/>
              </p14:xfrm>
            </p:contentPart>
          </mc:Choice>
          <mc:Fallback xmlns="">
            <p:pic>
              <p:nvPicPr>
                <p:cNvPr id="104" name="墨迹 103">
                  <a:extLst>
                    <a:ext uri="{FF2B5EF4-FFF2-40B4-BE49-F238E27FC236}">
                      <a16:creationId xmlns:a16="http://schemas.microsoft.com/office/drawing/2014/main" id="{4CB75155-B088-4C6B-B836-775C249A8ED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861003" y="2800274"/>
                  <a:ext cx="3470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6" name="墨迹 105">
                  <a:extLst>
                    <a:ext uri="{FF2B5EF4-FFF2-40B4-BE49-F238E27FC236}">
                      <a16:creationId xmlns:a16="http://schemas.microsoft.com/office/drawing/2014/main" id="{8D538F05-F4DE-4BDF-A984-F87C84E443B3}"/>
                    </a:ext>
                  </a:extLst>
                </p14:cNvPr>
                <p14:cNvContentPartPr/>
                <p14:nvPr/>
              </p14:nvContentPartPr>
              <p14:xfrm>
                <a:off x="9695043" y="1273514"/>
                <a:ext cx="86760" cy="499320"/>
              </p14:xfrm>
            </p:contentPart>
          </mc:Choice>
          <mc:Fallback xmlns="">
            <p:pic>
              <p:nvPicPr>
                <p:cNvPr id="106" name="墨迹 105">
                  <a:extLst>
                    <a:ext uri="{FF2B5EF4-FFF2-40B4-BE49-F238E27FC236}">
                      <a16:creationId xmlns:a16="http://schemas.microsoft.com/office/drawing/2014/main" id="{8D538F05-F4DE-4BDF-A984-F87C84E443B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677403" y="1255514"/>
                  <a:ext cx="12240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7" name="墨迹 106">
                  <a:extLst>
                    <a:ext uri="{FF2B5EF4-FFF2-40B4-BE49-F238E27FC236}">
                      <a16:creationId xmlns:a16="http://schemas.microsoft.com/office/drawing/2014/main" id="{31DD0D5D-3646-488A-9244-E1A909E5B49C}"/>
                    </a:ext>
                  </a:extLst>
                </p14:cNvPr>
                <p14:cNvContentPartPr/>
                <p14:nvPr/>
              </p14:nvContentPartPr>
              <p14:xfrm>
                <a:off x="9783243" y="1275674"/>
                <a:ext cx="461160" cy="543960"/>
              </p14:xfrm>
            </p:contentPart>
          </mc:Choice>
          <mc:Fallback xmlns="">
            <p:pic>
              <p:nvPicPr>
                <p:cNvPr id="107" name="墨迹 106">
                  <a:extLst>
                    <a:ext uri="{FF2B5EF4-FFF2-40B4-BE49-F238E27FC236}">
                      <a16:creationId xmlns:a16="http://schemas.microsoft.com/office/drawing/2014/main" id="{31DD0D5D-3646-488A-9244-E1A909E5B49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765243" y="1258034"/>
                  <a:ext cx="49680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9" name="墨迹 108">
                  <a:extLst>
                    <a:ext uri="{FF2B5EF4-FFF2-40B4-BE49-F238E27FC236}">
                      <a16:creationId xmlns:a16="http://schemas.microsoft.com/office/drawing/2014/main" id="{134A28BE-41CF-4521-953D-9918C6A577A7}"/>
                    </a:ext>
                  </a:extLst>
                </p14:cNvPr>
                <p14:cNvContentPartPr/>
                <p14:nvPr/>
              </p14:nvContentPartPr>
              <p14:xfrm>
                <a:off x="9072963" y="2587874"/>
                <a:ext cx="90000" cy="223200"/>
              </p14:xfrm>
            </p:contentPart>
          </mc:Choice>
          <mc:Fallback xmlns="">
            <p:pic>
              <p:nvPicPr>
                <p:cNvPr id="109" name="墨迹 108">
                  <a:extLst>
                    <a:ext uri="{FF2B5EF4-FFF2-40B4-BE49-F238E27FC236}">
                      <a16:creationId xmlns:a16="http://schemas.microsoft.com/office/drawing/2014/main" id="{134A28BE-41CF-4521-953D-9918C6A577A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55323" y="2570234"/>
                  <a:ext cx="1256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0" name="墨迹 109">
                  <a:extLst>
                    <a:ext uri="{FF2B5EF4-FFF2-40B4-BE49-F238E27FC236}">
                      <a16:creationId xmlns:a16="http://schemas.microsoft.com/office/drawing/2014/main" id="{7F635350-C1BF-4C01-87B2-B273CA2CF26A}"/>
                    </a:ext>
                  </a:extLst>
                </p14:cNvPr>
                <p14:cNvContentPartPr/>
                <p14:nvPr/>
              </p14:nvContentPartPr>
              <p14:xfrm>
                <a:off x="9203283" y="2615234"/>
                <a:ext cx="127800" cy="175320"/>
              </p14:xfrm>
            </p:contentPart>
          </mc:Choice>
          <mc:Fallback xmlns="">
            <p:pic>
              <p:nvPicPr>
                <p:cNvPr id="110" name="墨迹 109">
                  <a:extLst>
                    <a:ext uri="{FF2B5EF4-FFF2-40B4-BE49-F238E27FC236}">
                      <a16:creationId xmlns:a16="http://schemas.microsoft.com/office/drawing/2014/main" id="{7F635350-C1BF-4C01-87B2-B273CA2CF26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185283" y="2597234"/>
                  <a:ext cx="1634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1" name="墨迹 110">
                  <a:extLst>
                    <a:ext uri="{FF2B5EF4-FFF2-40B4-BE49-F238E27FC236}">
                      <a16:creationId xmlns:a16="http://schemas.microsoft.com/office/drawing/2014/main" id="{5412A38E-05A3-4A97-B844-3E870CC609C7}"/>
                    </a:ext>
                  </a:extLst>
                </p14:cNvPr>
                <p14:cNvContentPartPr/>
                <p14:nvPr/>
              </p14:nvContentPartPr>
              <p14:xfrm>
                <a:off x="9360603" y="2510474"/>
                <a:ext cx="123840" cy="285120"/>
              </p14:xfrm>
            </p:contentPart>
          </mc:Choice>
          <mc:Fallback xmlns="">
            <p:pic>
              <p:nvPicPr>
                <p:cNvPr id="111" name="墨迹 110">
                  <a:extLst>
                    <a:ext uri="{FF2B5EF4-FFF2-40B4-BE49-F238E27FC236}">
                      <a16:creationId xmlns:a16="http://schemas.microsoft.com/office/drawing/2014/main" id="{5412A38E-05A3-4A97-B844-3E870CC609C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342603" y="2492474"/>
                  <a:ext cx="1594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12" name="墨迹 111">
                  <a:extLst>
                    <a:ext uri="{FF2B5EF4-FFF2-40B4-BE49-F238E27FC236}">
                      <a16:creationId xmlns:a16="http://schemas.microsoft.com/office/drawing/2014/main" id="{D346A5BF-1CCB-4119-828F-6637C315210E}"/>
                    </a:ext>
                  </a:extLst>
                </p14:cNvPr>
                <p14:cNvContentPartPr/>
                <p14:nvPr/>
              </p14:nvContentPartPr>
              <p14:xfrm>
                <a:off x="9540243" y="2643314"/>
                <a:ext cx="8280" cy="116640"/>
              </p14:xfrm>
            </p:contentPart>
          </mc:Choice>
          <mc:Fallback xmlns="">
            <p:pic>
              <p:nvPicPr>
                <p:cNvPr id="112" name="墨迹 111">
                  <a:extLst>
                    <a:ext uri="{FF2B5EF4-FFF2-40B4-BE49-F238E27FC236}">
                      <a16:creationId xmlns:a16="http://schemas.microsoft.com/office/drawing/2014/main" id="{D346A5BF-1CCB-4119-828F-6637C315210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522243" y="2625674"/>
                  <a:ext cx="439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13" name="墨迹 112">
                  <a:extLst>
                    <a:ext uri="{FF2B5EF4-FFF2-40B4-BE49-F238E27FC236}">
                      <a16:creationId xmlns:a16="http://schemas.microsoft.com/office/drawing/2014/main" id="{30FA029C-6A2A-449E-87BF-674C80C12058}"/>
                    </a:ext>
                  </a:extLst>
                </p14:cNvPr>
                <p14:cNvContentPartPr/>
                <p14:nvPr/>
              </p14:nvContentPartPr>
              <p14:xfrm>
                <a:off x="9592803" y="2566634"/>
                <a:ext cx="11520" cy="28800"/>
              </p14:xfrm>
            </p:contentPart>
          </mc:Choice>
          <mc:Fallback xmlns="">
            <p:pic>
              <p:nvPicPr>
                <p:cNvPr id="113" name="墨迹 112">
                  <a:extLst>
                    <a:ext uri="{FF2B5EF4-FFF2-40B4-BE49-F238E27FC236}">
                      <a16:creationId xmlns:a16="http://schemas.microsoft.com/office/drawing/2014/main" id="{30FA029C-6A2A-449E-87BF-674C80C1205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575163" y="2548634"/>
                  <a:ext cx="471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4" name="墨迹 113">
                  <a:extLst>
                    <a:ext uri="{FF2B5EF4-FFF2-40B4-BE49-F238E27FC236}">
                      <a16:creationId xmlns:a16="http://schemas.microsoft.com/office/drawing/2014/main" id="{C7D235CE-D1EA-444D-AADD-67B313A9F411}"/>
                    </a:ext>
                  </a:extLst>
                </p14:cNvPr>
                <p14:cNvContentPartPr/>
                <p14:nvPr/>
              </p14:nvContentPartPr>
              <p14:xfrm>
                <a:off x="9628083" y="2586794"/>
                <a:ext cx="128160" cy="159120"/>
              </p14:xfrm>
            </p:contentPart>
          </mc:Choice>
          <mc:Fallback xmlns="">
            <p:pic>
              <p:nvPicPr>
                <p:cNvPr id="114" name="墨迹 113">
                  <a:extLst>
                    <a:ext uri="{FF2B5EF4-FFF2-40B4-BE49-F238E27FC236}">
                      <a16:creationId xmlns:a16="http://schemas.microsoft.com/office/drawing/2014/main" id="{C7D235CE-D1EA-444D-AADD-67B313A9F41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610443" y="2568794"/>
                  <a:ext cx="163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5" name="墨迹 114">
                  <a:extLst>
                    <a:ext uri="{FF2B5EF4-FFF2-40B4-BE49-F238E27FC236}">
                      <a16:creationId xmlns:a16="http://schemas.microsoft.com/office/drawing/2014/main" id="{BC9FCC17-DA75-4C90-810C-41423D52EA1A}"/>
                    </a:ext>
                  </a:extLst>
                </p14:cNvPr>
                <p14:cNvContentPartPr/>
                <p14:nvPr/>
              </p14:nvContentPartPr>
              <p14:xfrm>
                <a:off x="9780003" y="2568794"/>
                <a:ext cx="105480" cy="189000"/>
              </p14:xfrm>
            </p:contentPart>
          </mc:Choice>
          <mc:Fallback xmlns="">
            <p:pic>
              <p:nvPicPr>
                <p:cNvPr id="115" name="墨迹 114">
                  <a:extLst>
                    <a:ext uri="{FF2B5EF4-FFF2-40B4-BE49-F238E27FC236}">
                      <a16:creationId xmlns:a16="http://schemas.microsoft.com/office/drawing/2014/main" id="{BC9FCC17-DA75-4C90-810C-41423D52EA1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762363" y="2550794"/>
                  <a:ext cx="14112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DCF6F83B-9C95-4614-8320-9F23E05A85D8}"/>
              </a:ext>
            </a:extLst>
          </p:cNvPr>
          <p:cNvGrpSpPr/>
          <p:nvPr/>
        </p:nvGrpSpPr>
        <p:grpSpPr>
          <a:xfrm>
            <a:off x="6810726" y="3512907"/>
            <a:ext cx="1366920" cy="646200"/>
            <a:chOff x="6810726" y="3512907"/>
            <a:chExt cx="1366920" cy="64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25" name="墨迹 124">
                  <a:extLst>
                    <a:ext uri="{FF2B5EF4-FFF2-40B4-BE49-F238E27FC236}">
                      <a16:creationId xmlns:a16="http://schemas.microsoft.com/office/drawing/2014/main" id="{3FACF4F0-9B28-4087-82A7-64E69228C8F5}"/>
                    </a:ext>
                  </a:extLst>
                </p14:cNvPr>
                <p14:cNvContentPartPr/>
                <p14:nvPr/>
              </p14:nvContentPartPr>
              <p14:xfrm>
                <a:off x="6810726" y="3684987"/>
                <a:ext cx="196560" cy="39600"/>
              </p14:xfrm>
            </p:contentPart>
          </mc:Choice>
          <mc:Fallback xmlns="">
            <p:pic>
              <p:nvPicPr>
                <p:cNvPr id="125" name="墨迹 124">
                  <a:extLst>
                    <a:ext uri="{FF2B5EF4-FFF2-40B4-BE49-F238E27FC236}">
                      <a16:creationId xmlns:a16="http://schemas.microsoft.com/office/drawing/2014/main" id="{3FACF4F0-9B28-4087-82A7-64E69228C8F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793086" y="3666987"/>
                  <a:ext cx="2322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6" name="墨迹 125">
                  <a:extLst>
                    <a:ext uri="{FF2B5EF4-FFF2-40B4-BE49-F238E27FC236}">
                      <a16:creationId xmlns:a16="http://schemas.microsoft.com/office/drawing/2014/main" id="{5F22F051-F9E2-4548-9DCE-CB095E2EAA35}"/>
                    </a:ext>
                  </a:extLst>
                </p14:cNvPr>
                <p14:cNvContentPartPr/>
                <p14:nvPr/>
              </p14:nvContentPartPr>
              <p14:xfrm>
                <a:off x="6887406" y="3584907"/>
                <a:ext cx="252720" cy="574200"/>
              </p14:xfrm>
            </p:contentPart>
          </mc:Choice>
          <mc:Fallback xmlns="">
            <p:pic>
              <p:nvPicPr>
                <p:cNvPr id="126" name="墨迹 125">
                  <a:extLst>
                    <a:ext uri="{FF2B5EF4-FFF2-40B4-BE49-F238E27FC236}">
                      <a16:creationId xmlns:a16="http://schemas.microsoft.com/office/drawing/2014/main" id="{5F22F051-F9E2-4548-9DCE-CB095E2EAA3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869766" y="3566907"/>
                  <a:ext cx="28836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27" name="墨迹 126">
                  <a:extLst>
                    <a:ext uri="{FF2B5EF4-FFF2-40B4-BE49-F238E27FC236}">
                      <a16:creationId xmlns:a16="http://schemas.microsoft.com/office/drawing/2014/main" id="{9C47E1DF-89D3-44B8-86E1-2BCA36B8D673}"/>
                    </a:ext>
                  </a:extLst>
                </p14:cNvPr>
                <p14:cNvContentPartPr/>
                <p14:nvPr/>
              </p14:nvContentPartPr>
              <p14:xfrm>
                <a:off x="7184766" y="3668787"/>
                <a:ext cx="34920" cy="312840"/>
              </p14:xfrm>
            </p:contentPart>
          </mc:Choice>
          <mc:Fallback xmlns="">
            <p:pic>
              <p:nvPicPr>
                <p:cNvPr id="127" name="墨迹 126">
                  <a:extLst>
                    <a:ext uri="{FF2B5EF4-FFF2-40B4-BE49-F238E27FC236}">
                      <a16:creationId xmlns:a16="http://schemas.microsoft.com/office/drawing/2014/main" id="{9C47E1DF-89D3-44B8-86E1-2BCA36B8D67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167126" y="3650787"/>
                  <a:ext cx="705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8" name="墨迹 127">
                  <a:extLst>
                    <a:ext uri="{FF2B5EF4-FFF2-40B4-BE49-F238E27FC236}">
                      <a16:creationId xmlns:a16="http://schemas.microsoft.com/office/drawing/2014/main" id="{A220530E-88E2-4152-B845-B2CFD95B3D37}"/>
                    </a:ext>
                  </a:extLst>
                </p14:cNvPr>
                <p14:cNvContentPartPr/>
                <p14:nvPr/>
              </p14:nvContentPartPr>
              <p14:xfrm>
                <a:off x="7189446" y="3663027"/>
                <a:ext cx="86040" cy="171000"/>
              </p14:xfrm>
            </p:contentPart>
          </mc:Choice>
          <mc:Fallback xmlns="">
            <p:pic>
              <p:nvPicPr>
                <p:cNvPr id="128" name="墨迹 127">
                  <a:extLst>
                    <a:ext uri="{FF2B5EF4-FFF2-40B4-BE49-F238E27FC236}">
                      <a16:creationId xmlns:a16="http://schemas.microsoft.com/office/drawing/2014/main" id="{A220530E-88E2-4152-B845-B2CFD95B3D3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171806" y="3645387"/>
                  <a:ext cx="1216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9" name="墨迹 128">
                  <a:extLst>
                    <a:ext uri="{FF2B5EF4-FFF2-40B4-BE49-F238E27FC236}">
                      <a16:creationId xmlns:a16="http://schemas.microsoft.com/office/drawing/2014/main" id="{C5448F09-92DF-4166-8828-F50827C1FFB5}"/>
                    </a:ext>
                  </a:extLst>
                </p14:cNvPr>
                <p14:cNvContentPartPr/>
                <p14:nvPr/>
              </p14:nvContentPartPr>
              <p14:xfrm>
                <a:off x="7325526" y="3614427"/>
                <a:ext cx="132840" cy="217800"/>
              </p14:xfrm>
            </p:contentPart>
          </mc:Choice>
          <mc:Fallback xmlns="">
            <p:pic>
              <p:nvPicPr>
                <p:cNvPr id="129" name="墨迹 128">
                  <a:extLst>
                    <a:ext uri="{FF2B5EF4-FFF2-40B4-BE49-F238E27FC236}">
                      <a16:creationId xmlns:a16="http://schemas.microsoft.com/office/drawing/2014/main" id="{C5448F09-92DF-4166-8828-F50827C1FFB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307886" y="3596427"/>
                  <a:ext cx="1684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0" name="墨迹 129">
                  <a:extLst>
                    <a:ext uri="{FF2B5EF4-FFF2-40B4-BE49-F238E27FC236}">
                      <a16:creationId xmlns:a16="http://schemas.microsoft.com/office/drawing/2014/main" id="{22F25CD5-445D-4F0F-B9B0-747F0E6D795C}"/>
                    </a:ext>
                  </a:extLst>
                </p14:cNvPr>
                <p14:cNvContentPartPr/>
                <p14:nvPr/>
              </p14:nvContentPartPr>
              <p14:xfrm>
                <a:off x="7658166" y="3623067"/>
                <a:ext cx="2880" cy="31320"/>
              </p14:xfrm>
            </p:contentPart>
          </mc:Choice>
          <mc:Fallback xmlns="">
            <p:pic>
              <p:nvPicPr>
                <p:cNvPr id="130" name="墨迹 129">
                  <a:extLst>
                    <a:ext uri="{FF2B5EF4-FFF2-40B4-BE49-F238E27FC236}">
                      <a16:creationId xmlns:a16="http://schemas.microsoft.com/office/drawing/2014/main" id="{22F25CD5-445D-4F0F-B9B0-747F0E6D795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40526" y="3605067"/>
                  <a:ext cx="385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1" name="墨迹 130">
                  <a:extLst>
                    <a:ext uri="{FF2B5EF4-FFF2-40B4-BE49-F238E27FC236}">
                      <a16:creationId xmlns:a16="http://schemas.microsoft.com/office/drawing/2014/main" id="{56DEAFE0-58FC-4521-A869-20C4A2D29449}"/>
                    </a:ext>
                  </a:extLst>
                </p14:cNvPr>
                <p14:cNvContentPartPr/>
                <p14:nvPr/>
              </p14:nvContentPartPr>
              <p14:xfrm>
                <a:off x="7638366" y="3704067"/>
                <a:ext cx="13320" cy="5040"/>
              </p14:xfrm>
            </p:contentPart>
          </mc:Choice>
          <mc:Fallback xmlns="">
            <p:pic>
              <p:nvPicPr>
                <p:cNvPr id="131" name="墨迹 130">
                  <a:extLst>
                    <a:ext uri="{FF2B5EF4-FFF2-40B4-BE49-F238E27FC236}">
                      <a16:creationId xmlns:a16="http://schemas.microsoft.com/office/drawing/2014/main" id="{56DEAFE0-58FC-4521-A869-20C4A2D2944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620726" y="3686427"/>
                  <a:ext cx="489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32" name="墨迹 131">
                  <a:extLst>
                    <a:ext uri="{FF2B5EF4-FFF2-40B4-BE49-F238E27FC236}">
                      <a16:creationId xmlns:a16="http://schemas.microsoft.com/office/drawing/2014/main" id="{7EA1F56C-A3F5-4622-AC93-032DAFE7D837}"/>
                    </a:ext>
                  </a:extLst>
                </p14:cNvPr>
                <p14:cNvContentPartPr/>
                <p14:nvPr/>
              </p14:nvContentPartPr>
              <p14:xfrm>
                <a:off x="7832046" y="3598947"/>
                <a:ext cx="16200" cy="121320"/>
              </p14:xfrm>
            </p:contentPart>
          </mc:Choice>
          <mc:Fallback xmlns="">
            <p:pic>
              <p:nvPicPr>
                <p:cNvPr id="132" name="墨迹 131">
                  <a:extLst>
                    <a:ext uri="{FF2B5EF4-FFF2-40B4-BE49-F238E27FC236}">
                      <a16:creationId xmlns:a16="http://schemas.microsoft.com/office/drawing/2014/main" id="{7EA1F56C-A3F5-4622-AC93-032DAFE7D83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814406" y="3581307"/>
                  <a:ext cx="518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33" name="墨迹 132">
                  <a:extLst>
                    <a:ext uri="{FF2B5EF4-FFF2-40B4-BE49-F238E27FC236}">
                      <a16:creationId xmlns:a16="http://schemas.microsoft.com/office/drawing/2014/main" id="{E033D815-BB53-4E67-A016-EFFCF46BA3C8}"/>
                    </a:ext>
                  </a:extLst>
                </p14:cNvPr>
                <p14:cNvContentPartPr/>
                <p14:nvPr/>
              </p14:nvContentPartPr>
              <p14:xfrm>
                <a:off x="7854726" y="3512907"/>
                <a:ext cx="27360" cy="19800"/>
              </p14:xfrm>
            </p:contentPart>
          </mc:Choice>
          <mc:Fallback xmlns="">
            <p:pic>
              <p:nvPicPr>
                <p:cNvPr id="133" name="墨迹 132">
                  <a:extLst>
                    <a:ext uri="{FF2B5EF4-FFF2-40B4-BE49-F238E27FC236}">
                      <a16:creationId xmlns:a16="http://schemas.microsoft.com/office/drawing/2014/main" id="{E033D815-BB53-4E67-A016-EFFCF46BA3C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836726" y="3494907"/>
                  <a:ext cx="630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34" name="墨迹 133">
                  <a:extLst>
                    <a:ext uri="{FF2B5EF4-FFF2-40B4-BE49-F238E27FC236}">
                      <a16:creationId xmlns:a16="http://schemas.microsoft.com/office/drawing/2014/main" id="{63F303DC-7EBB-4A78-8F85-AA0BE620E580}"/>
                    </a:ext>
                  </a:extLst>
                </p14:cNvPr>
                <p14:cNvContentPartPr/>
                <p14:nvPr/>
              </p14:nvContentPartPr>
              <p14:xfrm>
                <a:off x="7909806" y="3587787"/>
                <a:ext cx="206640" cy="110520"/>
              </p14:xfrm>
            </p:contentPart>
          </mc:Choice>
          <mc:Fallback xmlns="">
            <p:pic>
              <p:nvPicPr>
                <p:cNvPr id="134" name="墨迹 133">
                  <a:extLst>
                    <a:ext uri="{FF2B5EF4-FFF2-40B4-BE49-F238E27FC236}">
                      <a16:creationId xmlns:a16="http://schemas.microsoft.com/office/drawing/2014/main" id="{63F303DC-7EBB-4A78-8F85-AA0BE620E58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891806" y="3570147"/>
                  <a:ext cx="2422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35" name="墨迹 134">
                  <a:extLst>
                    <a:ext uri="{FF2B5EF4-FFF2-40B4-BE49-F238E27FC236}">
                      <a16:creationId xmlns:a16="http://schemas.microsoft.com/office/drawing/2014/main" id="{476F9F2B-9EBA-424C-984C-6E05B795D555}"/>
                    </a:ext>
                  </a:extLst>
                </p14:cNvPr>
                <p14:cNvContentPartPr/>
                <p14:nvPr/>
              </p14:nvContentPartPr>
              <p14:xfrm>
                <a:off x="8079726" y="3536307"/>
                <a:ext cx="97920" cy="208800"/>
              </p14:xfrm>
            </p:contentPart>
          </mc:Choice>
          <mc:Fallback xmlns="">
            <p:pic>
              <p:nvPicPr>
                <p:cNvPr id="135" name="墨迹 134">
                  <a:extLst>
                    <a:ext uri="{FF2B5EF4-FFF2-40B4-BE49-F238E27FC236}">
                      <a16:creationId xmlns:a16="http://schemas.microsoft.com/office/drawing/2014/main" id="{476F9F2B-9EBA-424C-984C-6E05B795D55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062086" y="3518307"/>
                  <a:ext cx="13356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90F358A2-ADA2-4620-A3E1-34BE6B86B9A6}"/>
              </a:ext>
            </a:extLst>
          </p:cNvPr>
          <p:cNvGrpSpPr/>
          <p:nvPr/>
        </p:nvGrpSpPr>
        <p:grpSpPr>
          <a:xfrm>
            <a:off x="9182403" y="3362234"/>
            <a:ext cx="1824120" cy="553320"/>
            <a:chOff x="9182403" y="3362234"/>
            <a:chExt cx="1824120" cy="55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36" name="墨迹 135">
                  <a:extLst>
                    <a:ext uri="{FF2B5EF4-FFF2-40B4-BE49-F238E27FC236}">
                      <a16:creationId xmlns:a16="http://schemas.microsoft.com/office/drawing/2014/main" id="{19781248-B37C-4FF3-BFAE-2393CA4C65E2}"/>
                    </a:ext>
                  </a:extLst>
                </p14:cNvPr>
                <p14:cNvContentPartPr/>
                <p14:nvPr/>
              </p14:nvContentPartPr>
              <p14:xfrm>
                <a:off x="9182403" y="3569594"/>
                <a:ext cx="174600" cy="28800"/>
              </p14:xfrm>
            </p:contentPart>
          </mc:Choice>
          <mc:Fallback xmlns="">
            <p:pic>
              <p:nvPicPr>
                <p:cNvPr id="136" name="墨迹 135">
                  <a:extLst>
                    <a:ext uri="{FF2B5EF4-FFF2-40B4-BE49-F238E27FC236}">
                      <a16:creationId xmlns:a16="http://schemas.microsoft.com/office/drawing/2014/main" id="{19781248-B37C-4FF3-BFAE-2393CA4C65E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164403" y="3551954"/>
                  <a:ext cx="2102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37" name="墨迹 136">
                  <a:extLst>
                    <a:ext uri="{FF2B5EF4-FFF2-40B4-BE49-F238E27FC236}">
                      <a16:creationId xmlns:a16="http://schemas.microsoft.com/office/drawing/2014/main" id="{56299D60-CC85-4703-8340-1BA9E7F653B5}"/>
                    </a:ext>
                  </a:extLst>
                </p14:cNvPr>
                <p14:cNvContentPartPr/>
                <p14:nvPr/>
              </p14:nvContentPartPr>
              <p14:xfrm>
                <a:off x="9272763" y="3501914"/>
                <a:ext cx="39600" cy="166320"/>
              </p14:xfrm>
            </p:contentPart>
          </mc:Choice>
          <mc:Fallback xmlns="">
            <p:pic>
              <p:nvPicPr>
                <p:cNvPr id="137" name="墨迹 136">
                  <a:extLst>
                    <a:ext uri="{FF2B5EF4-FFF2-40B4-BE49-F238E27FC236}">
                      <a16:creationId xmlns:a16="http://schemas.microsoft.com/office/drawing/2014/main" id="{56299D60-CC85-4703-8340-1BA9E7F653B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254763" y="3484274"/>
                  <a:ext cx="752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38" name="墨迹 137">
                  <a:extLst>
                    <a:ext uri="{FF2B5EF4-FFF2-40B4-BE49-F238E27FC236}">
                      <a16:creationId xmlns:a16="http://schemas.microsoft.com/office/drawing/2014/main" id="{78901E77-8007-46BC-9529-047567FAFAD2}"/>
                    </a:ext>
                  </a:extLst>
                </p14:cNvPr>
                <p14:cNvContentPartPr/>
                <p14:nvPr/>
              </p14:nvContentPartPr>
              <p14:xfrm>
                <a:off x="9292203" y="3558434"/>
                <a:ext cx="214920" cy="357120"/>
              </p14:xfrm>
            </p:contentPart>
          </mc:Choice>
          <mc:Fallback xmlns="">
            <p:pic>
              <p:nvPicPr>
                <p:cNvPr id="138" name="墨迹 137">
                  <a:extLst>
                    <a:ext uri="{FF2B5EF4-FFF2-40B4-BE49-F238E27FC236}">
                      <a16:creationId xmlns:a16="http://schemas.microsoft.com/office/drawing/2014/main" id="{78901E77-8007-46BC-9529-047567FAFAD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274203" y="3540434"/>
                  <a:ext cx="25056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39" name="墨迹 138">
                  <a:extLst>
                    <a:ext uri="{FF2B5EF4-FFF2-40B4-BE49-F238E27FC236}">
                      <a16:creationId xmlns:a16="http://schemas.microsoft.com/office/drawing/2014/main" id="{FACE3930-9E0B-4D65-8BF1-E8A3C27C1927}"/>
                    </a:ext>
                  </a:extLst>
                </p14:cNvPr>
                <p14:cNvContentPartPr/>
                <p14:nvPr/>
              </p14:nvContentPartPr>
              <p14:xfrm>
                <a:off x="9563283" y="3548354"/>
                <a:ext cx="49320" cy="272520"/>
              </p14:xfrm>
            </p:contentPart>
          </mc:Choice>
          <mc:Fallback xmlns="">
            <p:pic>
              <p:nvPicPr>
                <p:cNvPr id="139" name="墨迹 138">
                  <a:extLst>
                    <a:ext uri="{FF2B5EF4-FFF2-40B4-BE49-F238E27FC236}">
                      <a16:creationId xmlns:a16="http://schemas.microsoft.com/office/drawing/2014/main" id="{FACE3930-9E0B-4D65-8BF1-E8A3C27C192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545643" y="3530714"/>
                  <a:ext cx="849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40" name="墨迹 139">
                  <a:extLst>
                    <a:ext uri="{FF2B5EF4-FFF2-40B4-BE49-F238E27FC236}">
                      <a16:creationId xmlns:a16="http://schemas.microsoft.com/office/drawing/2014/main" id="{34C52E5F-662A-4A97-A277-5BCA694BC998}"/>
                    </a:ext>
                  </a:extLst>
                </p14:cNvPr>
                <p14:cNvContentPartPr/>
                <p14:nvPr/>
              </p14:nvContentPartPr>
              <p14:xfrm>
                <a:off x="9549603" y="3546914"/>
                <a:ext cx="128520" cy="165600"/>
              </p14:xfrm>
            </p:contentPart>
          </mc:Choice>
          <mc:Fallback xmlns="">
            <p:pic>
              <p:nvPicPr>
                <p:cNvPr id="140" name="墨迹 139">
                  <a:extLst>
                    <a:ext uri="{FF2B5EF4-FFF2-40B4-BE49-F238E27FC236}">
                      <a16:creationId xmlns:a16="http://schemas.microsoft.com/office/drawing/2014/main" id="{34C52E5F-662A-4A97-A277-5BCA694BC99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531963" y="3528914"/>
                  <a:ext cx="1641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41" name="墨迹 140">
                  <a:extLst>
                    <a:ext uri="{FF2B5EF4-FFF2-40B4-BE49-F238E27FC236}">
                      <a16:creationId xmlns:a16="http://schemas.microsoft.com/office/drawing/2014/main" id="{CD4250D8-5D28-4AE6-BAFA-6C86252E907D}"/>
                    </a:ext>
                  </a:extLst>
                </p14:cNvPr>
                <p14:cNvContentPartPr/>
                <p14:nvPr/>
              </p14:nvContentPartPr>
              <p14:xfrm>
                <a:off x="9699723" y="3500474"/>
                <a:ext cx="128520" cy="172440"/>
              </p14:xfrm>
            </p:contentPart>
          </mc:Choice>
          <mc:Fallback xmlns="">
            <p:pic>
              <p:nvPicPr>
                <p:cNvPr id="141" name="墨迹 140">
                  <a:extLst>
                    <a:ext uri="{FF2B5EF4-FFF2-40B4-BE49-F238E27FC236}">
                      <a16:creationId xmlns:a16="http://schemas.microsoft.com/office/drawing/2014/main" id="{CD4250D8-5D28-4AE6-BAFA-6C86252E907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682083" y="3482834"/>
                  <a:ext cx="1641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42" name="墨迹 141">
                  <a:extLst>
                    <a:ext uri="{FF2B5EF4-FFF2-40B4-BE49-F238E27FC236}">
                      <a16:creationId xmlns:a16="http://schemas.microsoft.com/office/drawing/2014/main" id="{5DFB42C0-1DF8-4566-8B32-9B0643FF1F34}"/>
                    </a:ext>
                  </a:extLst>
                </p14:cNvPr>
                <p14:cNvContentPartPr/>
                <p14:nvPr/>
              </p14:nvContentPartPr>
              <p14:xfrm>
                <a:off x="9951003" y="3575714"/>
                <a:ext cx="6840" cy="8640"/>
              </p14:xfrm>
            </p:contentPart>
          </mc:Choice>
          <mc:Fallback xmlns="">
            <p:pic>
              <p:nvPicPr>
                <p:cNvPr id="142" name="墨迹 141">
                  <a:extLst>
                    <a:ext uri="{FF2B5EF4-FFF2-40B4-BE49-F238E27FC236}">
                      <a16:creationId xmlns:a16="http://schemas.microsoft.com/office/drawing/2014/main" id="{5DFB42C0-1DF8-4566-8B32-9B0643FF1F3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933003" y="3557714"/>
                  <a:ext cx="424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43" name="墨迹 142">
                  <a:extLst>
                    <a:ext uri="{FF2B5EF4-FFF2-40B4-BE49-F238E27FC236}">
                      <a16:creationId xmlns:a16="http://schemas.microsoft.com/office/drawing/2014/main" id="{C48A52F4-289E-44A1-8D06-0E6D12B80CA4}"/>
                    </a:ext>
                  </a:extLst>
                </p14:cNvPr>
                <p14:cNvContentPartPr/>
                <p14:nvPr/>
              </p14:nvContentPartPr>
              <p14:xfrm>
                <a:off x="9945963" y="3642314"/>
                <a:ext cx="20880" cy="16200"/>
              </p14:xfrm>
            </p:contentPart>
          </mc:Choice>
          <mc:Fallback xmlns="">
            <p:pic>
              <p:nvPicPr>
                <p:cNvPr id="143" name="墨迹 142">
                  <a:extLst>
                    <a:ext uri="{FF2B5EF4-FFF2-40B4-BE49-F238E27FC236}">
                      <a16:creationId xmlns:a16="http://schemas.microsoft.com/office/drawing/2014/main" id="{C48A52F4-289E-44A1-8D06-0E6D12B80CA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928323" y="3624674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44" name="墨迹 143">
                  <a:extLst>
                    <a:ext uri="{FF2B5EF4-FFF2-40B4-BE49-F238E27FC236}">
                      <a16:creationId xmlns:a16="http://schemas.microsoft.com/office/drawing/2014/main" id="{90858763-CF23-4A03-ACDF-43D18DC6B3F9}"/>
                    </a:ext>
                  </a:extLst>
                </p14:cNvPr>
                <p14:cNvContentPartPr/>
                <p14:nvPr/>
              </p14:nvContentPartPr>
              <p14:xfrm>
                <a:off x="10085643" y="3365474"/>
                <a:ext cx="217800" cy="417600"/>
              </p14:xfrm>
            </p:contentPart>
          </mc:Choice>
          <mc:Fallback xmlns="">
            <p:pic>
              <p:nvPicPr>
                <p:cNvPr id="144" name="墨迹 143">
                  <a:extLst>
                    <a:ext uri="{FF2B5EF4-FFF2-40B4-BE49-F238E27FC236}">
                      <a16:creationId xmlns:a16="http://schemas.microsoft.com/office/drawing/2014/main" id="{90858763-CF23-4A03-ACDF-43D18DC6B3F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067643" y="3347474"/>
                  <a:ext cx="25344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45" name="墨迹 144">
                  <a:extLst>
                    <a:ext uri="{FF2B5EF4-FFF2-40B4-BE49-F238E27FC236}">
                      <a16:creationId xmlns:a16="http://schemas.microsoft.com/office/drawing/2014/main" id="{ADB09938-2383-435C-B142-0B6C3D58A8A9}"/>
                    </a:ext>
                  </a:extLst>
                </p14:cNvPr>
                <p14:cNvContentPartPr/>
                <p14:nvPr/>
              </p14:nvContentPartPr>
              <p14:xfrm>
                <a:off x="10378323" y="3362234"/>
                <a:ext cx="151560" cy="255240"/>
              </p14:xfrm>
            </p:contentPart>
          </mc:Choice>
          <mc:Fallback xmlns="">
            <p:pic>
              <p:nvPicPr>
                <p:cNvPr id="145" name="墨迹 144">
                  <a:extLst>
                    <a:ext uri="{FF2B5EF4-FFF2-40B4-BE49-F238E27FC236}">
                      <a16:creationId xmlns:a16="http://schemas.microsoft.com/office/drawing/2014/main" id="{ADB09938-2383-435C-B142-0B6C3D58A8A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360323" y="3344594"/>
                  <a:ext cx="1872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46" name="墨迹 145">
                  <a:extLst>
                    <a:ext uri="{FF2B5EF4-FFF2-40B4-BE49-F238E27FC236}">
                      <a16:creationId xmlns:a16="http://schemas.microsoft.com/office/drawing/2014/main" id="{C19B7021-5D87-48A4-B3B2-978E4E19C71F}"/>
                    </a:ext>
                  </a:extLst>
                </p14:cNvPr>
                <p14:cNvContentPartPr/>
                <p14:nvPr/>
              </p14:nvContentPartPr>
              <p14:xfrm>
                <a:off x="10599723" y="3485354"/>
                <a:ext cx="171720" cy="123120"/>
              </p14:xfrm>
            </p:contentPart>
          </mc:Choice>
          <mc:Fallback xmlns="">
            <p:pic>
              <p:nvPicPr>
                <p:cNvPr id="146" name="墨迹 145">
                  <a:extLst>
                    <a:ext uri="{FF2B5EF4-FFF2-40B4-BE49-F238E27FC236}">
                      <a16:creationId xmlns:a16="http://schemas.microsoft.com/office/drawing/2014/main" id="{C19B7021-5D87-48A4-B3B2-978E4E19C71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581723" y="3467354"/>
                  <a:ext cx="2073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47" name="墨迹 146">
                  <a:extLst>
                    <a:ext uri="{FF2B5EF4-FFF2-40B4-BE49-F238E27FC236}">
                      <a16:creationId xmlns:a16="http://schemas.microsoft.com/office/drawing/2014/main" id="{E43AD1A4-4641-422A-BC36-874A6289EDEF}"/>
                    </a:ext>
                  </a:extLst>
                </p14:cNvPr>
                <p14:cNvContentPartPr/>
                <p14:nvPr/>
              </p14:nvContentPartPr>
              <p14:xfrm>
                <a:off x="10786923" y="3479594"/>
                <a:ext cx="110880" cy="46800"/>
              </p14:xfrm>
            </p:contentPart>
          </mc:Choice>
          <mc:Fallback xmlns="">
            <p:pic>
              <p:nvPicPr>
                <p:cNvPr id="147" name="墨迹 146">
                  <a:extLst>
                    <a:ext uri="{FF2B5EF4-FFF2-40B4-BE49-F238E27FC236}">
                      <a16:creationId xmlns:a16="http://schemas.microsoft.com/office/drawing/2014/main" id="{E43AD1A4-4641-422A-BC36-874A6289EDE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768923" y="3461954"/>
                  <a:ext cx="1465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48" name="墨迹 147">
                  <a:extLst>
                    <a:ext uri="{FF2B5EF4-FFF2-40B4-BE49-F238E27FC236}">
                      <a16:creationId xmlns:a16="http://schemas.microsoft.com/office/drawing/2014/main" id="{C43BF8C2-A34C-4605-99D4-0CD66777FDD7}"/>
                    </a:ext>
                  </a:extLst>
                </p14:cNvPr>
                <p14:cNvContentPartPr/>
                <p14:nvPr/>
              </p14:nvContentPartPr>
              <p14:xfrm>
                <a:off x="10857843" y="3429554"/>
                <a:ext cx="148680" cy="181440"/>
              </p14:xfrm>
            </p:contentPart>
          </mc:Choice>
          <mc:Fallback xmlns="">
            <p:pic>
              <p:nvPicPr>
                <p:cNvPr id="148" name="墨迹 147">
                  <a:extLst>
                    <a:ext uri="{FF2B5EF4-FFF2-40B4-BE49-F238E27FC236}">
                      <a16:creationId xmlns:a16="http://schemas.microsoft.com/office/drawing/2014/main" id="{C43BF8C2-A34C-4605-99D4-0CD66777FDD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839843" y="3411914"/>
                  <a:ext cx="184320" cy="217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24176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D4FEE-4313-4886-B95E-F14E96B7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19D97-3360-47C4-B1E7-392EB525D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类型</a:t>
            </a:r>
            <a:endParaRPr lang="en-US" altLang="zh-CN" dirty="0"/>
          </a:p>
          <a:p>
            <a:r>
              <a:rPr lang="en-US" altLang="zh-CN" dirty="0"/>
              <a:t>int a;</a:t>
            </a:r>
          </a:p>
          <a:p>
            <a:r>
              <a:rPr lang="en-US" altLang="zh-CN" dirty="0"/>
              <a:t>char b;</a:t>
            </a:r>
          </a:p>
          <a:p>
            <a:endParaRPr lang="en-US" altLang="zh-CN" dirty="0"/>
          </a:p>
          <a:p>
            <a:r>
              <a:rPr lang="en-US" altLang="zh-CN" dirty="0"/>
              <a:t>float radius;</a:t>
            </a:r>
          </a:p>
          <a:p>
            <a:r>
              <a:rPr lang="en-US" altLang="zh-CN" dirty="0"/>
              <a:t>double </a:t>
            </a:r>
            <a:r>
              <a:rPr lang="en-US" altLang="zh-CN" dirty="0" err="1"/>
              <a:t>aRealNumber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bool flag;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命名规则</a:t>
            </a:r>
            <a:endParaRPr lang="en-US" altLang="zh-CN" dirty="0"/>
          </a:p>
          <a:p>
            <a:r>
              <a:rPr lang="zh-CN" altLang="en-US" dirty="0"/>
              <a:t>可以包含数字，大小写字母，下划线；只能以字母或下划线开头；不能与保留字重复。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310C690-BA50-44F5-8F93-21F8BDDF4CBA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int </a:t>
            </a:r>
            <a:r>
              <a:rPr lang="zh-CN" altLang="en-US" dirty="0"/>
              <a:t>整数，最大最小值</a:t>
            </a:r>
            <a:endParaRPr lang="en-US" altLang="zh-CN" dirty="0"/>
          </a:p>
          <a:p>
            <a:r>
              <a:rPr lang="en-US" altLang="zh-CN" dirty="0"/>
              <a:t>char </a:t>
            </a:r>
            <a:r>
              <a:rPr lang="zh-CN" altLang="en-US" dirty="0"/>
              <a:t>一个字符，</a:t>
            </a:r>
            <a:r>
              <a:rPr lang="en-US" altLang="zh-CN" dirty="0"/>
              <a:t>ASSIC</a:t>
            </a:r>
            <a:r>
              <a:rPr lang="zh-CN" altLang="en-US" dirty="0"/>
              <a:t>码，‘</a:t>
            </a:r>
            <a:r>
              <a:rPr lang="en-US" altLang="zh-CN" dirty="0"/>
              <a:t>c’</a:t>
            </a:r>
            <a:r>
              <a:rPr lang="zh-CN" altLang="en-US" dirty="0"/>
              <a:t>； 字符串“</a:t>
            </a:r>
            <a:r>
              <a:rPr lang="en-US" altLang="zh-CN" dirty="0"/>
              <a:t>Hello Arduino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en-US" altLang="zh-CN" dirty="0"/>
              <a:t>float </a:t>
            </a:r>
            <a:r>
              <a:rPr lang="zh-CN" altLang="en-US" dirty="0"/>
              <a:t>单精度实数</a:t>
            </a:r>
            <a:endParaRPr lang="en-US" altLang="zh-CN" dirty="0"/>
          </a:p>
          <a:p>
            <a:r>
              <a:rPr lang="en-US" altLang="zh-CN" dirty="0"/>
              <a:t>double </a:t>
            </a:r>
            <a:r>
              <a:rPr lang="zh-CN" altLang="en-US" dirty="0"/>
              <a:t>双精度实数</a:t>
            </a:r>
            <a:endParaRPr lang="en-US" altLang="zh-CN" dirty="0"/>
          </a:p>
          <a:p>
            <a:r>
              <a:rPr lang="en-US" altLang="zh-CN" dirty="0"/>
              <a:t>bool </a:t>
            </a:r>
            <a:r>
              <a:rPr lang="zh-CN" altLang="en-US" dirty="0"/>
              <a:t>布尔类型 </a:t>
            </a:r>
            <a:r>
              <a:rPr lang="en-US" altLang="zh-CN" dirty="0"/>
              <a:t>true false</a:t>
            </a:r>
          </a:p>
          <a:p>
            <a:r>
              <a:rPr lang="en-US" altLang="zh-CN" dirty="0"/>
              <a:t>unsigned int </a:t>
            </a:r>
            <a:r>
              <a:rPr lang="zh-CN" altLang="en-US" dirty="0"/>
              <a:t>无符号整数</a:t>
            </a:r>
            <a:endParaRPr lang="en-US" altLang="zh-CN" dirty="0"/>
          </a:p>
          <a:p>
            <a:r>
              <a:rPr lang="en-US" altLang="zh-CN" dirty="0"/>
              <a:t>unsigned long </a:t>
            </a:r>
            <a:r>
              <a:rPr lang="zh-CN" altLang="en-US" dirty="0"/>
              <a:t>无符号长整数</a:t>
            </a:r>
            <a:endParaRPr lang="en-US" altLang="zh-CN" dirty="0"/>
          </a:p>
          <a:p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en-US" altLang="zh-CN" dirty="0"/>
              <a:t> </a:t>
            </a:r>
            <a:r>
              <a:rPr lang="zh-CN" altLang="en-US" dirty="0"/>
              <a:t>长整数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228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8A0F9-17D9-4C1F-8A9D-46A61538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300CF7-6031-495B-92FD-B2DA08BDE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赋值：（把值存储进变量里）</a:t>
            </a:r>
            <a:endParaRPr lang="en-US" altLang="zh-CN" dirty="0"/>
          </a:p>
          <a:p>
            <a:r>
              <a:rPr lang="zh-CN" altLang="en-US" dirty="0"/>
              <a:t>变量名 </a:t>
            </a:r>
            <a:r>
              <a:rPr lang="en-US" altLang="zh-CN" dirty="0"/>
              <a:t>= </a:t>
            </a:r>
            <a:r>
              <a:rPr lang="zh-CN" altLang="en-US" dirty="0"/>
              <a:t>值</a:t>
            </a:r>
            <a:endParaRPr lang="en-US" altLang="zh-CN" dirty="0"/>
          </a:p>
          <a:p>
            <a:r>
              <a:rPr lang="en-US" altLang="zh-CN" dirty="0"/>
              <a:t>a = 5</a:t>
            </a:r>
          </a:p>
          <a:p>
            <a:r>
              <a:rPr lang="en-US" altLang="zh-CN" dirty="0"/>
              <a:t>b = ‘c’</a:t>
            </a:r>
          </a:p>
          <a:p>
            <a:r>
              <a:rPr lang="en-US" altLang="zh-CN" dirty="0"/>
              <a:t>radius = 7.22</a:t>
            </a:r>
          </a:p>
          <a:p>
            <a:r>
              <a:rPr lang="en-US" altLang="zh-CN" dirty="0" err="1"/>
              <a:t>aRealNumber</a:t>
            </a:r>
            <a:r>
              <a:rPr lang="en-US" altLang="zh-CN" dirty="0"/>
              <a:t> = 0.0</a:t>
            </a:r>
          </a:p>
          <a:p>
            <a:r>
              <a:rPr lang="en-US" altLang="zh-CN" dirty="0"/>
              <a:t>flag = true</a:t>
            </a:r>
          </a:p>
          <a:p>
            <a:r>
              <a:rPr lang="en-US" altLang="zh-CN" dirty="0"/>
              <a:t>flag = false</a:t>
            </a:r>
          </a:p>
          <a:p>
            <a:r>
              <a:rPr lang="zh-CN" altLang="en-US" dirty="0"/>
              <a:t>新的值会覆盖原来的值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351A54D8-1E35-4208-8733-04BFBC54CF7E}"/>
                  </a:ext>
                </a:extLst>
              </p14:cNvPr>
              <p14:cNvContentPartPr/>
              <p14:nvPr/>
            </p14:nvContentPartPr>
            <p14:xfrm>
              <a:off x="7945446" y="2715147"/>
              <a:ext cx="348840" cy="4723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351A54D8-1E35-4208-8733-04BFBC54CF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27806" y="2697507"/>
                <a:ext cx="38448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19A46938-F827-4D5E-B2B7-C24111534BB3}"/>
                  </a:ext>
                </a:extLst>
              </p14:cNvPr>
              <p14:cNvContentPartPr/>
              <p14:nvPr/>
            </p14:nvContentPartPr>
            <p14:xfrm>
              <a:off x="8312646" y="6031957"/>
              <a:ext cx="171720" cy="2181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19A46938-F827-4D5E-B2B7-C24111534B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94646" y="6013957"/>
                <a:ext cx="20736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D6D63FDD-0F01-42D3-BD66-9EC259EC3A34}"/>
                  </a:ext>
                </a:extLst>
              </p14:cNvPr>
              <p14:cNvContentPartPr/>
              <p14:nvPr/>
            </p14:nvContentPartPr>
            <p14:xfrm>
              <a:off x="7307886" y="5601757"/>
              <a:ext cx="1964520" cy="26856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D6D63FDD-0F01-42D3-BD66-9EC259EC3A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89886" y="5584117"/>
                <a:ext cx="200016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FF5FDD05-FD6E-4786-826E-3595C3BA992F}"/>
                  </a:ext>
                </a:extLst>
              </p14:cNvPr>
              <p14:cNvContentPartPr/>
              <p14:nvPr/>
            </p14:nvContentPartPr>
            <p14:xfrm>
              <a:off x="7260006" y="4969237"/>
              <a:ext cx="30600" cy="58464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FF5FDD05-FD6E-4786-826E-3595C3BA992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42006" y="4951237"/>
                <a:ext cx="6624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266CF51D-B212-478B-AFE3-82DEA7673019}"/>
                  </a:ext>
                </a:extLst>
              </p14:cNvPr>
              <p14:cNvContentPartPr/>
              <p14:nvPr/>
            </p14:nvContentPartPr>
            <p14:xfrm>
              <a:off x="6903246" y="4790317"/>
              <a:ext cx="3312720" cy="26496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266CF51D-B212-478B-AFE3-82DEA767301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85246" y="4772317"/>
                <a:ext cx="334836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8DC57388-E7E2-493B-ADAD-26A48A412389}"/>
                  </a:ext>
                </a:extLst>
              </p14:cNvPr>
              <p14:cNvContentPartPr/>
              <p14:nvPr/>
            </p14:nvContentPartPr>
            <p14:xfrm>
              <a:off x="7661046" y="5004517"/>
              <a:ext cx="32400" cy="50076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8DC57388-E7E2-493B-ADAD-26A48A41238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43046" y="4986877"/>
                <a:ext cx="68040" cy="5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AAF5F3DF-8C2D-4212-B8DF-D97AE5C2BB02}"/>
                  </a:ext>
                </a:extLst>
              </p14:cNvPr>
              <p14:cNvContentPartPr/>
              <p14:nvPr/>
            </p14:nvContentPartPr>
            <p14:xfrm>
              <a:off x="8103486" y="4963837"/>
              <a:ext cx="18000" cy="56448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AAF5F3DF-8C2D-4212-B8DF-D97AE5C2BB0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85846" y="4946197"/>
                <a:ext cx="5364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84F40787-ECC6-4C5F-952E-B077BA0CCFDE}"/>
                  </a:ext>
                </a:extLst>
              </p14:cNvPr>
              <p14:cNvContentPartPr/>
              <p14:nvPr/>
            </p14:nvContentPartPr>
            <p14:xfrm>
              <a:off x="8512806" y="4925317"/>
              <a:ext cx="25920" cy="48348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84F40787-ECC6-4C5F-952E-B077BA0CCFD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95166" y="4907677"/>
                <a:ext cx="6156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1BF8975A-1F44-4A61-9AF3-37A25978A583}"/>
                  </a:ext>
                </a:extLst>
              </p14:cNvPr>
              <p14:cNvContentPartPr/>
              <p14:nvPr/>
            </p14:nvContentPartPr>
            <p14:xfrm>
              <a:off x="8974686" y="4898317"/>
              <a:ext cx="19440" cy="53424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1BF8975A-1F44-4A61-9AF3-37A25978A58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957046" y="4880317"/>
                <a:ext cx="55080" cy="5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3C808D84-538F-44AB-AD0E-11895498B9A7}"/>
                  </a:ext>
                </a:extLst>
              </p14:cNvPr>
              <p14:cNvContentPartPr/>
              <p14:nvPr/>
            </p14:nvContentPartPr>
            <p14:xfrm>
              <a:off x="9381126" y="4849717"/>
              <a:ext cx="27360" cy="57348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3C808D84-538F-44AB-AD0E-11895498B9A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363486" y="4832077"/>
                <a:ext cx="6300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0486809B-35D0-4568-AC6F-B04C95AFCF58}"/>
                  </a:ext>
                </a:extLst>
              </p14:cNvPr>
              <p14:cNvContentPartPr/>
              <p14:nvPr/>
            </p14:nvContentPartPr>
            <p14:xfrm>
              <a:off x="7232646" y="4649557"/>
              <a:ext cx="95040" cy="32508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0486809B-35D0-4568-AC6F-B04C95AFCF5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15006" y="4631557"/>
                <a:ext cx="13068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C52F5207-873D-4775-B652-F520C651B9C2}"/>
                  </a:ext>
                </a:extLst>
              </p14:cNvPr>
              <p14:cNvContentPartPr/>
              <p14:nvPr/>
            </p14:nvContentPartPr>
            <p14:xfrm>
              <a:off x="7383126" y="4793197"/>
              <a:ext cx="5760" cy="9900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C52F5207-873D-4775-B652-F520C651B9C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65486" y="4775197"/>
                <a:ext cx="414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5B114C1C-0DEB-45F8-AB62-EF9E2BB529F9}"/>
                  </a:ext>
                </a:extLst>
              </p14:cNvPr>
              <p14:cNvContentPartPr/>
              <p14:nvPr/>
            </p14:nvContentPartPr>
            <p14:xfrm>
              <a:off x="7369806" y="4747837"/>
              <a:ext cx="42480" cy="1764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5B114C1C-0DEB-45F8-AB62-EF9E2BB529F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51806" y="4729837"/>
                <a:ext cx="781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38D40F41-3C06-4F53-B480-06904EE1961A}"/>
                  </a:ext>
                </a:extLst>
              </p14:cNvPr>
              <p14:cNvContentPartPr/>
              <p14:nvPr/>
            </p14:nvContentPartPr>
            <p14:xfrm>
              <a:off x="7446486" y="4708597"/>
              <a:ext cx="124920" cy="18360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38D40F41-3C06-4F53-B480-06904EE1961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28846" y="4690957"/>
                <a:ext cx="16056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6C75BDF3-247A-4F6C-B4AD-D0CE3606E2C3}"/>
                  </a:ext>
                </a:extLst>
              </p14:cNvPr>
              <p14:cNvContentPartPr/>
              <p14:nvPr/>
            </p14:nvContentPartPr>
            <p14:xfrm>
              <a:off x="9695403" y="5193803"/>
              <a:ext cx="33120" cy="2484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6C75BDF3-247A-4F6C-B4AD-D0CE3606E2C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677403" y="5176163"/>
                <a:ext cx="6876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FBB62757-3C4F-4FEA-B7BD-DDAD0533BD49}"/>
                  </a:ext>
                </a:extLst>
              </p14:cNvPr>
              <p14:cNvContentPartPr/>
              <p14:nvPr/>
            </p14:nvContentPartPr>
            <p14:xfrm>
              <a:off x="9894843" y="5184443"/>
              <a:ext cx="38520" cy="2340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FBB62757-3C4F-4FEA-B7BD-DDAD0533BD4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877203" y="5166443"/>
                <a:ext cx="7416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3564F7CA-B465-4884-9A14-B62DCD6F4EAC}"/>
                  </a:ext>
                </a:extLst>
              </p14:cNvPr>
              <p14:cNvContentPartPr/>
              <p14:nvPr/>
            </p14:nvContentPartPr>
            <p14:xfrm>
              <a:off x="10103643" y="5178323"/>
              <a:ext cx="30600" cy="2700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3564F7CA-B465-4884-9A14-B62DCD6F4EA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085643" y="5160683"/>
                <a:ext cx="6624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AB0D2C84-B2C4-48C5-8746-9F73EE5075C0}"/>
                  </a:ext>
                </a:extLst>
              </p14:cNvPr>
              <p14:cNvContentPartPr/>
              <p14:nvPr/>
            </p14:nvContentPartPr>
            <p14:xfrm>
              <a:off x="10546443" y="5068523"/>
              <a:ext cx="19080" cy="22860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AB0D2C84-B2C4-48C5-8746-9F73EE5075C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528443" y="5050523"/>
                <a:ext cx="5472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E06F2994-2DA7-4383-B36B-9CAC37A8CE13}"/>
                  </a:ext>
                </a:extLst>
              </p14:cNvPr>
              <p14:cNvContentPartPr/>
              <p14:nvPr/>
            </p14:nvContentPartPr>
            <p14:xfrm>
              <a:off x="10560843" y="5016683"/>
              <a:ext cx="130680" cy="19332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E06F2994-2DA7-4383-B36B-9CAC37A8CE1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543203" y="4999043"/>
                <a:ext cx="16632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3AF04FF9-E8BD-4D41-8057-AD7B11458F33}"/>
                  </a:ext>
                </a:extLst>
              </p14:cNvPr>
              <p14:cNvContentPartPr/>
              <p14:nvPr/>
            </p14:nvContentPartPr>
            <p14:xfrm>
              <a:off x="10729683" y="5055563"/>
              <a:ext cx="132840" cy="18036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3AF04FF9-E8BD-4D41-8057-AD7B11458F3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711683" y="5037563"/>
                <a:ext cx="1684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F62932B2-D4E2-4ADD-9CB8-2B8B0B5FA343}"/>
                  </a:ext>
                </a:extLst>
              </p14:cNvPr>
              <p14:cNvContentPartPr/>
              <p14:nvPr/>
            </p14:nvContentPartPr>
            <p14:xfrm>
              <a:off x="10846323" y="5015963"/>
              <a:ext cx="56160" cy="22428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F62932B2-D4E2-4ADD-9CB8-2B8B0B5FA34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828323" y="4998323"/>
                <a:ext cx="9180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F5B33CFF-8AFB-4B61-8E38-84D1967FA8EF}"/>
                  </a:ext>
                </a:extLst>
              </p14:cNvPr>
              <p14:cNvContentPartPr/>
              <p14:nvPr/>
            </p14:nvContentPartPr>
            <p14:xfrm>
              <a:off x="10779723" y="5115683"/>
              <a:ext cx="133200" cy="2376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F5B33CFF-8AFB-4B61-8E38-84D1967FA8E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761723" y="5097683"/>
                <a:ext cx="16884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62CCAC84-C2EE-4354-A0DB-A4A09EFAE927}"/>
                  </a:ext>
                </a:extLst>
              </p14:cNvPr>
              <p14:cNvContentPartPr/>
              <p14:nvPr/>
            </p14:nvContentPartPr>
            <p14:xfrm>
              <a:off x="10932723" y="5059883"/>
              <a:ext cx="99360" cy="17892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62CCAC84-C2EE-4354-A0DB-A4A09EFAE92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914723" y="5042243"/>
                <a:ext cx="13500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E78380DF-865B-4C02-B984-2DF7389FA612}"/>
                  </a:ext>
                </a:extLst>
              </p14:cNvPr>
              <p14:cNvContentPartPr/>
              <p14:nvPr/>
            </p14:nvContentPartPr>
            <p14:xfrm>
              <a:off x="11046843" y="5055923"/>
              <a:ext cx="128520" cy="18792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E78380DF-865B-4C02-B984-2DF7389FA61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029203" y="5037923"/>
                <a:ext cx="1641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C0562E05-64EF-48F6-B276-6A89679BA20D}"/>
                  </a:ext>
                </a:extLst>
              </p14:cNvPr>
              <p14:cNvContentPartPr/>
              <p14:nvPr/>
            </p14:nvContentPartPr>
            <p14:xfrm>
              <a:off x="6950043" y="5409083"/>
              <a:ext cx="3222000" cy="17964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C0562E05-64EF-48F6-B276-6A89679BA20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932043" y="5391083"/>
                <a:ext cx="325764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93CDBB2B-EB76-4F1D-927C-B1E0050A6AC6}"/>
                  </a:ext>
                </a:extLst>
              </p14:cNvPr>
              <p14:cNvContentPartPr/>
              <p14:nvPr/>
            </p14:nvContentPartPr>
            <p14:xfrm>
              <a:off x="7197726" y="2564307"/>
              <a:ext cx="32040" cy="73080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93CDBB2B-EB76-4F1D-927C-B1E0050A6AC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79726" y="2546667"/>
                <a:ext cx="67680" cy="76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A3A57FDA-D964-4C46-8394-2E09F52011FA}"/>
                  </a:ext>
                </a:extLst>
              </p14:cNvPr>
              <p14:cNvContentPartPr/>
              <p14:nvPr/>
            </p14:nvContentPartPr>
            <p14:xfrm>
              <a:off x="7290606" y="2462787"/>
              <a:ext cx="615600" cy="80676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A3A57FDA-D964-4C46-8394-2E09F52011F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272606" y="2445147"/>
                <a:ext cx="651240" cy="84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96420167-CFC8-45A0-A92C-5FA60A83406E}"/>
                  </a:ext>
                </a:extLst>
              </p14:cNvPr>
              <p14:cNvContentPartPr/>
              <p14:nvPr/>
            </p14:nvContentPartPr>
            <p14:xfrm>
              <a:off x="7243806" y="3162987"/>
              <a:ext cx="692640" cy="11700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96420167-CFC8-45A0-A92C-5FA60A83406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225806" y="3145347"/>
                <a:ext cx="72828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AC505163-7BCC-4A3C-A31C-EFA2F224B82F}"/>
                  </a:ext>
                </a:extLst>
              </p14:cNvPr>
              <p14:cNvContentPartPr/>
              <p14:nvPr/>
            </p14:nvContentPartPr>
            <p14:xfrm>
              <a:off x="7200606" y="2107467"/>
              <a:ext cx="393840" cy="428040"/>
            </p14:xfrm>
          </p:contentPart>
        </mc:Choice>
        <mc:Fallback xmlns=""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AC505163-7BCC-4A3C-A31C-EFA2F224B82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182966" y="2089467"/>
                <a:ext cx="42948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61370F4B-C38E-44AC-98B4-A88EAEF2613C}"/>
                  </a:ext>
                </a:extLst>
              </p14:cNvPr>
              <p14:cNvContentPartPr/>
              <p14:nvPr/>
            </p14:nvContentPartPr>
            <p14:xfrm>
              <a:off x="7635486" y="2010627"/>
              <a:ext cx="532800" cy="87120"/>
            </p14:xfrm>
          </p:contentPart>
        </mc:Choice>
        <mc:Fallback xmlns=""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61370F4B-C38E-44AC-98B4-A88EAEF2613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617486" y="1992627"/>
                <a:ext cx="56844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D54992D2-90EF-4E61-99D3-2575BC1E30CF}"/>
                  </a:ext>
                </a:extLst>
              </p14:cNvPr>
              <p14:cNvContentPartPr/>
              <p14:nvPr/>
            </p14:nvContentPartPr>
            <p14:xfrm>
              <a:off x="7803246" y="2028987"/>
              <a:ext cx="357120" cy="38952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D54992D2-90EF-4E61-99D3-2575BC1E30C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785606" y="2010987"/>
                <a:ext cx="39276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01C19EE2-D11C-4314-8477-52ABF12117AC}"/>
                  </a:ext>
                </a:extLst>
              </p14:cNvPr>
              <p14:cNvContentPartPr/>
              <p14:nvPr/>
            </p14:nvContentPartPr>
            <p14:xfrm>
              <a:off x="8198526" y="2033667"/>
              <a:ext cx="47880" cy="638280"/>
            </p14:xfrm>
          </p:contentPart>
        </mc:Choice>
        <mc:Fallback xmlns=""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01C19EE2-D11C-4314-8477-52ABF12117A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180886" y="2015667"/>
                <a:ext cx="83520" cy="6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A37B51DE-5261-4AAE-999E-F1895B1CC927}"/>
                  </a:ext>
                </a:extLst>
              </p14:cNvPr>
              <p14:cNvContentPartPr/>
              <p14:nvPr/>
            </p14:nvContentPartPr>
            <p14:xfrm>
              <a:off x="7598406" y="1480707"/>
              <a:ext cx="311040" cy="577080"/>
            </p14:xfrm>
          </p:contentPart>
        </mc:Choice>
        <mc:Fallback xmlns=""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A37B51DE-5261-4AAE-999E-F1895B1CC92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580406" y="1462707"/>
                <a:ext cx="34668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1B8B7AEB-A18B-467A-82A4-958E27609D19}"/>
                  </a:ext>
                </a:extLst>
              </p14:cNvPr>
              <p14:cNvContentPartPr/>
              <p14:nvPr/>
            </p14:nvContentPartPr>
            <p14:xfrm>
              <a:off x="7940766" y="1446507"/>
              <a:ext cx="508320" cy="61920"/>
            </p14:xfrm>
          </p:contentPart>
        </mc:Choice>
        <mc:Fallback xmlns=""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1B8B7AEB-A18B-467A-82A4-958E27609D1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923126" y="1428507"/>
                <a:ext cx="54396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D32AEFC2-B250-49C4-8802-BBBCA208B082}"/>
                  </a:ext>
                </a:extLst>
              </p14:cNvPr>
              <p14:cNvContentPartPr/>
              <p14:nvPr/>
            </p14:nvContentPartPr>
            <p14:xfrm>
              <a:off x="8147046" y="1486467"/>
              <a:ext cx="288000" cy="442080"/>
            </p14:xfrm>
          </p:contentPart>
        </mc:Choice>
        <mc:Fallback xmlns=""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D32AEFC2-B250-49C4-8802-BBBCA208B08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129406" y="1468827"/>
                <a:ext cx="32364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A66ABA7F-9F8D-437D-8C3C-6D324D59241F}"/>
                  </a:ext>
                </a:extLst>
              </p14:cNvPr>
              <p14:cNvContentPartPr/>
              <p14:nvPr/>
            </p14:nvContentPartPr>
            <p14:xfrm>
              <a:off x="7399686" y="2803347"/>
              <a:ext cx="347760" cy="241560"/>
            </p14:xfrm>
          </p:contentPart>
        </mc:Choice>
        <mc:Fallback xmlns=""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A66ABA7F-9F8D-437D-8C3C-6D324D59241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381686" y="2785707"/>
                <a:ext cx="38340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E5649C38-6916-4257-90C4-4EF400E68553}"/>
                  </a:ext>
                </a:extLst>
              </p14:cNvPr>
              <p14:cNvContentPartPr/>
              <p14:nvPr/>
            </p14:nvContentPartPr>
            <p14:xfrm>
              <a:off x="9261963" y="2173514"/>
              <a:ext cx="27360" cy="1002960"/>
            </p14:xfrm>
          </p:contentPart>
        </mc:Choice>
        <mc:Fallback xmlns=""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E5649C38-6916-4257-90C4-4EF400E6855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244323" y="2155874"/>
                <a:ext cx="63000" cy="10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3F2F474F-F158-4136-8FDB-AE290862AAF1}"/>
                  </a:ext>
                </a:extLst>
              </p14:cNvPr>
              <p14:cNvContentPartPr/>
              <p14:nvPr/>
            </p14:nvContentPartPr>
            <p14:xfrm>
              <a:off x="9287883" y="3159194"/>
              <a:ext cx="500400" cy="24480"/>
            </p14:xfrm>
          </p:contentPart>
        </mc:Choice>
        <mc:Fallback xmlns=""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3F2F474F-F158-4136-8FDB-AE290862AAF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269883" y="3141194"/>
                <a:ext cx="53604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D21462EE-D194-4B75-B58D-12D3B67B8370}"/>
                  </a:ext>
                </a:extLst>
              </p14:cNvPr>
              <p14:cNvContentPartPr/>
              <p14:nvPr/>
            </p14:nvContentPartPr>
            <p14:xfrm>
              <a:off x="9853443" y="2157314"/>
              <a:ext cx="22680" cy="942480"/>
            </p14:xfrm>
          </p:contentPart>
        </mc:Choice>
        <mc:Fallback xmlns=""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D21462EE-D194-4B75-B58D-12D3B67B837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835443" y="2139314"/>
                <a:ext cx="58320" cy="9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F673CB6D-3E2E-4E3C-9AEB-1A579AA17446}"/>
                  </a:ext>
                </a:extLst>
              </p14:cNvPr>
              <p14:cNvContentPartPr/>
              <p14:nvPr/>
            </p14:nvContentPartPr>
            <p14:xfrm>
              <a:off x="9278163" y="1759514"/>
              <a:ext cx="452880" cy="367200"/>
            </p14:xfrm>
          </p:contentPart>
        </mc:Choice>
        <mc:Fallback xmlns=""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F673CB6D-3E2E-4E3C-9AEB-1A579AA1744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260163" y="1741874"/>
                <a:ext cx="48852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2D6F54BB-BBB9-45B5-B24F-F4148E78CC79}"/>
                  </a:ext>
                </a:extLst>
              </p14:cNvPr>
              <p14:cNvContentPartPr/>
              <p14:nvPr/>
            </p14:nvContentPartPr>
            <p14:xfrm>
              <a:off x="9348363" y="2114834"/>
              <a:ext cx="433440" cy="52920"/>
            </p14:xfrm>
          </p:contentPart>
        </mc:Choice>
        <mc:Fallback xmlns=""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2D6F54BB-BBB9-45B5-B24F-F4148E78CC7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330363" y="2096834"/>
                <a:ext cx="46908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2D622CFD-1C5F-4730-A08B-FEC83040B8A7}"/>
                  </a:ext>
                </a:extLst>
              </p14:cNvPr>
              <p14:cNvContentPartPr/>
              <p14:nvPr/>
            </p14:nvContentPartPr>
            <p14:xfrm>
              <a:off x="9744723" y="1773914"/>
              <a:ext cx="389160" cy="36720"/>
            </p14:xfrm>
          </p:contentPart>
        </mc:Choice>
        <mc:Fallback xmlns=""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2D622CFD-1C5F-4730-A08B-FEC83040B8A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726723" y="1755914"/>
                <a:ext cx="42480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65D36A27-C266-4C5E-8493-0658775E9F65}"/>
                  </a:ext>
                </a:extLst>
              </p14:cNvPr>
              <p14:cNvContentPartPr/>
              <p14:nvPr/>
            </p14:nvContentPartPr>
            <p14:xfrm>
              <a:off x="9834363" y="1796234"/>
              <a:ext cx="337680" cy="318600"/>
            </p14:xfrm>
          </p:contentPart>
        </mc:Choice>
        <mc:Fallback xmlns=""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65D36A27-C266-4C5E-8493-0658775E9F6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816723" y="1778594"/>
                <a:ext cx="37332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C549CBEE-E7D1-4211-A0A1-06C048FC9F11}"/>
                  </a:ext>
                </a:extLst>
              </p14:cNvPr>
              <p14:cNvContentPartPr/>
              <p14:nvPr/>
            </p14:nvContentPartPr>
            <p14:xfrm>
              <a:off x="10138203" y="1843394"/>
              <a:ext cx="38880" cy="961920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C549CBEE-E7D1-4211-A0A1-06C048FC9F1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120203" y="1825754"/>
                <a:ext cx="74520" cy="9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93B4DB74-62D9-4087-84C0-E99E3EA5C463}"/>
                  </a:ext>
                </a:extLst>
              </p14:cNvPr>
              <p14:cNvContentPartPr/>
              <p14:nvPr/>
            </p14:nvContentPartPr>
            <p14:xfrm>
              <a:off x="9878643" y="2818274"/>
              <a:ext cx="311400" cy="253080"/>
            </p14:xfrm>
          </p:contentPart>
        </mc:Choice>
        <mc:Fallback xmlns=""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93B4DB74-62D9-4087-84C0-E99E3EA5C46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861003" y="2800274"/>
                <a:ext cx="34704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1C2B1E79-BD0C-4891-A13C-D344B25972A1}"/>
                  </a:ext>
                </a:extLst>
              </p14:cNvPr>
              <p14:cNvContentPartPr/>
              <p14:nvPr/>
            </p14:nvContentPartPr>
            <p14:xfrm>
              <a:off x="9695043" y="1273514"/>
              <a:ext cx="86760" cy="499320"/>
            </p14:xfrm>
          </p:contentPart>
        </mc:Choice>
        <mc:Fallback xmlns=""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1C2B1E79-BD0C-4891-A13C-D344B25972A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677403" y="1255514"/>
                <a:ext cx="12240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FE676FE0-1178-4E7C-B1B2-6600347C78EF}"/>
                  </a:ext>
                </a:extLst>
              </p14:cNvPr>
              <p14:cNvContentPartPr/>
              <p14:nvPr/>
            </p14:nvContentPartPr>
            <p14:xfrm>
              <a:off x="9783243" y="1275674"/>
              <a:ext cx="461160" cy="543960"/>
            </p14:xfrm>
          </p:contentPart>
        </mc:Choice>
        <mc:Fallback xmlns=""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FE676FE0-1178-4E7C-B1B2-6600347C78E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765243" y="1258034"/>
                <a:ext cx="49680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1" name="墨迹 50">
                <a:extLst>
                  <a:ext uri="{FF2B5EF4-FFF2-40B4-BE49-F238E27FC236}">
                    <a16:creationId xmlns:a16="http://schemas.microsoft.com/office/drawing/2014/main" id="{DE9E62CD-8E8D-4114-ADE8-D5D35E9F7637}"/>
                  </a:ext>
                </a:extLst>
              </p14:cNvPr>
              <p14:cNvContentPartPr/>
              <p14:nvPr/>
            </p14:nvContentPartPr>
            <p14:xfrm>
              <a:off x="9072963" y="2587874"/>
              <a:ext cx="90000" cy="223200"/>
            </p14:xfrm>
          </p:contentPart>
        </mc:Choice>
        <mc:Fallback xmlns="">
          <p:pic>
            <p:nvPicPr>
              <p:cNvPr id="51" name="墨迹 50">
                <a:extLst>
                  <a:ext uri="{FF2B5EF4-FFF2-40B4-BE49-F238E27FC236}">
                    <a16:creationId xmlns:a16="http://schemas.microsoft.com/office/drawing/2014/main" id="{DE9E62CD-8E8D-4114-ADE8-D5D35E9F763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055323" y="2570234"/>
                <a:ext cx="12564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62B86749-5E80-47EE-89C9-9CE78C6B23FC}"/>
                  </a:ext>
                </a:extLst>
              </p14:cNvPr>
              <p14:cNvContentPartPr/>
              <p14:nvPr/>
            </p14:nvContentPartPr>
            <p14:xfrm>
              <a:off x="9203283" y="2615234"/>
              <a:ext cx="127800" cy="175320"/>
            </p14:xfrm>
          </p:contentPart>
        </mc:Choice>
        <mc:Fallback xmlns=""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62B86749-5E80-47EE-89C9-9CE78C6B23F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185283" y="2597234"/>
                <a:ext cx="1634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268D0ECF-C0D7-4C29-AEF8-6A9BA77E3EFC}"/>
                  </a:ext>
                </a:extLst>
              </p14:cNvPr>
              <p14:cNvContentPartPr/>
              <p14:nvPr/>
            </p14:nvContentPartPr>
            <p14:xfrm>
              <a:off x="9360603" y="2510474"/>
              <a:ext cx="123840" cy="285120"/>
            </p14:xfrm>
          </p:contentPart>
        </mc:Choice>
        <mc:Fallback xmlns=""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268D0ECF-C0D7-4C29-AEF8-6A9BA77E3EF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342603" y="2492474"/>
                <a:ext cx="15948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4" name="墨迹 53">
                <a:extLst>
                  <a:ext uri="{FF2B5EF4-FFF2-40B4-BE49-F238E27FC236}">
                    <a16:creationId xmlns:a16="http://schemas.microsoft.com/office/drawing/2014/main" id="{C087B48C-4093-48B5-88F8-B70E19A984AC}"/>
                  </a:ext>
                </a:extLst>
              </p14:cNvPr>
              <p14:cNvContentPartPr/>
              <p14:nvPr/>
            </p14:nvContentPartPr>
            <p14:xfrm>
              <a:off x="9540243" y="2643314"/>
              <a:ext cx="8280" cy="116640"/>
            </p14:xfrm>
          </p:contentPart>
        </mc:Choice>
        <mc:Fallback xmlns="">
          <p:pic>
            <p:nvPicPr>
              <p:cNvPr id="54" name="墨迹 53">
                <a:extLst>
                  <a:ext uri="{FF2B5EF4-FFF2-40B4-BE49-F238E27FC236}">
                    <a16:creationId xmlns:a16="http://schemas.microsoft.com/office/drawing/2014/main" id="{C087B48C-4093-48B5-88F8-B70E19A984A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522243" y="2625674"/>
                <a:ext cx="4392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1882FAE3-9868-46DB-8DAF-69944E9C42BA}"/>
                  </a:ext>
                </a:extLst>
              </p14:cNvPr>
              <p14:cNvContentPartPr/>
              <p14:nvPr/>
            </p14:nvContentPartPr>
            <p14:xfrm>
              <a:off x="9592803" y="2566634"/>
              <a:ext cx="11520" cy="28800"/>
            </p14:xfrm>
          </p:contentPart>
        </mc:Choice>
        <mc:Fallback xmlns=""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1882FAE3-9868-46DB-8DAF-69944E9C42B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575163" y="2548634"/>
                <a:ext cx="4716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A26BDD45-E397-402C-B0B8-2DF2FE7CB845}"/>
                  </a:ext>
                </a:extLst>
              </p14:cNvPr>
              <p14:cNvContentPartPr/>
              <p14:nvPr/>
            </p14:nvContentPartPr>
            <p14:xfrm>
              <a:off x="9628083" y="2586794"/>
              <a:ext cx="128160" cy="159120"/>
            </p14:xfrm>
          </p:contentPart>
        </mc:Choice>
        <mc:Fallback xmlns=""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A26BDD45-E397-402C-B0B8-2DF2FE7CB84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610443" y="2568794"/>
                <a:ext cx="16380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1597B558-95ED-4E97-B32F-467651649E56}"/>
                  </a:ext>
                </a:extLst>
              </p14:cNvPr>
              <p14:cNvContentPartPr/>
              <p14:nvPr/>
            </p14:nvContentPartPr>
            <p14:xfrm>
              <a:off x="9780003" y="2568794"/>
              <a:ext cx="105480" cy="189000"/>
            </p14:xfrm>
          </p:contentPart>
        </mc:Choice>
        <mc:Fallback xmlns=""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1597B558-95ED-4E97-B32F-467651649E5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762363" y="2550794"/>
                <a:ext cx="14112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297E9813-D125-4FFD-82CA-E343FD1107AA}"/>
                  </a:ext>
                </a:extLst>
              </p14:cNvPr>
              <p14:cNvContentPartPr/>
              <p14:nvPr/>
            </p14:nvContentPartPr>
            <p14:xfrm>
              <a:off x="6810726" y="3684987"/>
              <a:ext cx="196560" cy="39600"/>
            </p14:xfrm>
          </p:contentPart>
        </mc:Choice>
        <mc:Fallback xmlns=""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297E9813-D125-4FFD-82CA-E343FD1107A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793086" y="3666987"/>
                <a:ext cx="23220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45FFE8FC-C47B-48BE-8BF8-CAAF4ABAA6E4}"/>
                  </a:ext>
                </a:extLst>
              </p14:cNvPr>
              <p14:cNvContentPartPr/>
              <p14:nvPr/>
            </p14:nvContentPartPr>
            <p14:xfrm>
              <a:off x="6887406" y="3584907"/>
              <a:ext cx="252720" cy="574200"/>
            </p14:xfrm>
          </p:contentPart>
        </mc:Choice>
        <mc:Fallback xmlns=""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45FFE8FC-C47B-48BE-8BF8-CAAF4ABAA6E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869766" y="3566907"/>
                <a:ext cx="288360" cy="60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0" name="墨迹 59">
                <a:extLst>
                  <a:ext uri="{FF2B5EF4-FFF2-40B4-BE49-F238E27FC236}">
                    <a16:creationId xmlns:a16="http://schemas.microsoft.com/office/drawing/2014/main" id="{740D9596-3617-42CB-ABAF-5A924890AF3B}"/>
                  </a:ext>
                </a:extLst>
              </p14:cNvPr>
              <p14:cNvContentPartPr/>
              <p14:nvPr/>
            </p14:nvContentPartPr>
            <p14:xfrm>
              <a:off x="7184766" y="3668787"/>
              <a:ext cx="34920" cy="312840"/>
            </p14:xfrm>
          </p:contentPart>
        </mc:Choice>
        <mc:Fallback xmlns="">
          <p:pic>
            <p:nvPicPr>
              <p:cNvPr id="60" name="墨迹 59">
                <a:extLst>
                  <a:ext uri="{FF2B5EF4-FFF2-40B4-BE49-F238E27FC236}">
                    <a16:creationId xmlns:a16="http://schemas.microsoft.com/office/drawing/2014/main" id="{740D9596-3617-42CB-ABAF-5A924890AF3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167126" y="3650787"/>
                <a:ext cx="7056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1" name="墨迹 60">
                <a:extLst>
                  <a:ext uri="{FF2B5EF4-FFF2-40B4-BE49-F238E27FC236}">
                    <a16:creationId xmlns:a16="http://schemas.microsoft.com/office/drawing/2014/main" id="{3114F5EE-38AF-4CB7-821E-C7DFD713DF66}"/>
                  </a:ext>
                </a:extLst>
              </p14:cNvPr>
              <p14:cNvContentPartPr/>
              <p14:nvPr/>
            </p14:nvContentPartPr>
            <p14:xfrm>
              <a:off x="7189446" y="3663027"/>
              <a:ext cx="86040" cy="171000"/>
            </p14:xfrm>
          </p:contentPart>
        </mc:Choice>
        <mc:Fallback xmlns="">
          <p:pic>
            <p:nvPicPr>
              <p:cNvPr id="61" name="墨迹 60">
                <a:extLst>
                  <a:ext uri="{FF2B5EF4-FFF2-40B4-BE49-F238E27FC236}">
                    <a16:creationId xmlns:a16="http://schemas.microsoft.com/office/drawing/2014/main" id="{3114F5EE-38AF-4CB7-821E-C7DFD713DF6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171806" y="3645387"/>
                <a:ext cx="12168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3A46307E-A9AA-4CBA-8691-9C490371D685}"/>
                  </a:ext>
                </a:extLst>
              </p14:cNvPr>
              <p14:cNvContentPartPr/>
              <p14:nvPr/>
            </p14:nvContentPartPr>
            <p14:xfrm>
              <a:off x="7325526" y="3614427"/>
              <a:ext cx="132840" cy="217800"/>
            </p14:xfrm>
          </p:contentPart>
        </mc:Choice>
        <mc:Fallback xmlns=""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3A46307E-A9AA-4CBA-8691-9C490371D68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307886" y="3596427"/>
                <a:ext cx="1684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905CDBB6-9CD9-4CD3-800F-223FCCAD1114}"/>
                  </a:ext>
                </a:extLst>
              </p14:cNvPr>
              <p14:cNvContentPartPr/>
              <p14:nvPr/>
            </p14:nvContentPartPr>
            <p14:xfrm>
              <a:off x="7658166" y="3623067"/>
              <a:ext cx="2880" cy="31320"/>
            </p14:xfrm>
          </p:contentPart>
        </mc:Choice>
        <mc:Fallback xmlns=""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905CDBB6-9CD9-4CD3-800F-223FCCAD111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640526" y="3605067"/>
                <a:ext cx="3852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4" name="墨迹 63">
                <a:extLst>
                  <a:ext uri="{FF2B5EF4-FFF2-40B4-BE49-F238E27FC236}">
                    <a16:creationId xmlns:a16="http://schemas.microsoft.com/office/drawing/2014/main" id="{CA30D432-8750-4B8C-B837-A451C4107075}"/>
                  </a:ext>
                </a:extLst>
              </p14:cNvPr>
              <p14:cNvContentPartPr/>
              <p14:nvPr/>
            </p14:nvContentPartPr>
            <p14:xfrm>
              <a:off x="7638366" y="3704067"/>
              <a:ext cx="13320" cy="5040"/>
            </p14:xfrm>
          </p:contentPart>
        </mc:Choice>
        <mc:Fallback xmlns="">
          <p:pic>
            <p:nvPicPr>
              <p:cNvPr id="64" name="墨迹 63">
                <a:extLst>
                  <a:ext uri="{FF2B5EF4-FFF2-40B4-BE49-F238E27FC236}">
                    <a16:creationId xmlns:a16="http://schemas.microsoft.com/office/drawing/2014/main" id="{CA30D432-8750-4B8C-B837-A451C410707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620726" y="3686427"/>
                <a:ext cx="489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5" name="墨迹 64">
                <a:extLst>
                  <a:ext uri="{FF2B5EF4-FFF2-40B4-BE49-F238E27FC236}">
                    <a16:creationId xmlns:a16="http://schemas.microsoft.com/office/drawing/2014/main" id="{6F853152-F9CA-4C95-A53E-DB8B7CF99460}"/>
                  </a:ext>
                </a:extLst>
              </p14:cNvPr>
              <p14:cNvContentPartPr/>
              <p14:nvPr/>
            </p14:nvContentPartPr>
            <p14:xfrm>
              <a:off x="7832046" y="3598947"/>
              <a:ext cx="16200" cy="121320"/>
            </p14:xfrm>
          </p:contentPart>
        </mc:Choice>
        <mc:Fallback xmlns="">
          <p:pic>
            <p:nvPicPr>
              <p:cNvPr id="65" name="墨迹 64">
                <a:extLst>
                  <a:ext uri="{FF2B5EF4-FFF2-40B4-BE49-F238E27FC236}">
                    <a16:creationId xmlns:a16="http://schemas.microsoft.com/office/drawing/2014/main" id="{6F853152-F9CA-4C95-A53E-DB8B7CF9946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814406" y="3581307"/>
                <a:ext cx="5184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9614FE32-397D-43B8-9B19-7EA1673E1071}"/>
                  </a:ext>
                </a:extLst>
              </p14:cNvPr>
              <p14:cNvContentPartPr/>
              <p14:nvPr/>
            </p14:nvContentPartPr>
            <p14:xfrm>
              <a:off x="7854726" y="3512907"/>
              <a:ext cx="27360" cy="19800"/>
            </p14:xfrm>
          </p:contentPart>
        </mc:Choice>
        <mc:Fallback xmlns=""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9614FE32-397D-43B8-9B19-7EA1673E107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836726" y="3494907"/>
                <a:ext cx="6300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7" name="墨迹 66">
                <a:extLst>
                  <a:ext uri="{FF2B5EF4-FFF2-40B4-BE49-F238E27FC236}">
                    <a16:creationId xmlns:a16="http://schemas.microsoft.com/office/drawing/2014/main" id="{4124CFD3-12AD-4908-A2DE-57E5636586CF}"/>
                  </a:ext>
                </a:extLst>
              </p14:cNvPr>
              <p14:cNvContentPartPr/>
              <p14:nvPr/>
            </p14:nvContentPartPr>
            <p14:xfrm>
              <a:off x="7909806" y="3587787"/>
              <a:ext cx="206640" cy="110520"/>
            </p14:xfrm>
          </p:contentPart>
        </mc:Choice>
        <mc:Fallback xmlns="">
          <p:pic>
            <p:nvPicPr>
              <p:cNvPr id="67" name="墨迹 66">
                <a:extLst>
                  <a:ext uri="{FF2B5EF4-FFF2-40B4-BE49-F238E27FC236}">
                    <a16:creationId xmlns:a16="http://schemas.microsoft.com/office/drawing/2014/main" id="{4124CFD3-12AD-4908-A2DE-57E5636586C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891806" y="3570147"/>
                <a:ext cx="2422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68" name="墨迹 67">
                <a:extLst>
                  <a:ext uri="{FF2B5EF4-FFF2-40B4-BE49-F238E27FC236}">
                    <a16:creationId xmlns:a16="http://schemas.microsoft.com/office/drawing/2014/main" id="{548DE9BF-4089-43B3-977E-EC5FAA8C5BD6}"/>
                  </a:ext>
                </a:extLst>
              </p14:cNvPr>
              <p14:cNvContentPartPr/>
              <p14:nvPr/>
            </p14:nvContentPartPr>
            <p14:xfrm>
              <a:off x="8079726" y="3536307"/>
              <a:ext cx="97920" cy="208800"/>
            </p14:xfrm>
          </p:contentPart>
        </mc:Choice>
        <mc:Fallback xmlns="">
          <p:pic>
            <p:nvPicPr>
              <p:cNvPr id="68" name="墨迹 67">
                <a:extLst>
                  <a:ext uri="{FF2B5EF4-FFF2-40B4-BE49-F238E27FC236}">
                    <a16:creationId xmlns:a16="http://schemas.microsoft.com/office/drawing/2014/main" id="{548DE9BF-4089-43B3-977E-EC5FAA8C5BD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062086" y="3518307"/>
                <a:ext cx="13356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69" name="墨迹 68">
                <a:extLst>
                  <a:ext uri="{FF2B5EF4-FFF2-40B4-BE49-F238E27FC236}">
                    <a16:creationId xmlns:a16="http://schemas.microsoft.com/office/drawing/2014/main" id="{004FEF71-6B63-4E74-8308-0D73E8CC5764}"/>
                  </a:ext>
                </a:extLst>
              </p14:cNvPr>
              <p14:cNvContentPartPr/>
              <p14:nvPr/>
            </p14:nvContentPartPr>
            <p14:xfrm>
              <a:off x="9182403" y="3569594"/>
              <a:ext cx="174600" cy="28800"/>
            </p14:xfrm>
          </p:contentPart>
        </mc:Choice>
        <mc:Fallback xmlns="">
          <p:pic>
            <p:nvPicPr>
              <p:cNvPr id="69" name="墨迹 68">
                <a:extLst>
                  <a:ext uri="{FF2B5EF4-FFF2-40B4-BE49-F238E27FC236}">
                    <a16:creationId xmlns:a16="http://schemas.microsoft.com/office/drawing/2014/main" id="{004FEF71-6B63-4E74-8308-0D73E8CC576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164403" y="3551954"/>
                <a:ext cx="21024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BA532B57-B98B-475F-8FE6-0C3D405BE0E3}"/>
                  </a:ext>
                </a:extLst>
              </p14:cNvPr>
              <p14:cNvContentPartPr/>
              <p14:nvPr/>
            </p14:nvContentPartPr>
            <p14:xfrm>
              <a:off x="9272763" y="3501914"/>
              <a:ext cx="39600" cy="166320"/>
            </p14:xfrm>
          </p:contentPart>
        </mc:Choice>
        <mc:Fallback xmlns=""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BA532B57-B98B-475F-8FE6-0C3D405BE0E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254763" y="3484274"/>
                <a:ext cx="7524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1" name="墨迹 70">
                <a:extLst>
                  <a:ext uri="{FF2B5EF4-FFF2-40B4-BE49-F238E27FC236}">
                    <a16:creationId xmlns:a16="http://schemas.microsoft.com/office/drawing/2014/main" id="{9EE266CC-D141-4F42-94CD-BF1D12D99E0C}"/>
                  </a:ext>
                </a:extLst>
              </p14:cNvPr>
              <p14:cNvContentPartPr/>
              <p14:nvPr/>
            </p14:nvContentPartPr>
            <p14:xfrm>
              <a:off x="9292203" y="3558434"/>
              <a:ext cx="214920" cy="357120"/>
            </p14:xfrm>
          </p:contentPart>
        </mc:Choice>
        <mc:Fallback xmlns="">
          <p:pic>
            <p:nvPicPr>
              <p:cNvPr id="71" name="墨迹 70">
                <a:extLst>
                  <a:ext uri="{FF2B5EF4-FFF2-40B4-BE49-F238E27FC236}">
                    <a16:creationId xmlns:a16="http://schemas.microsoft.com/office/drawing/2014/main" id="{9EE266CC-D141-4F42-94CD-BF1D12D99E0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274203" y="3540434"/>
                <a:ext cx="25056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2" name="墨迹 71">
                <a:extLst>
                  <a:ext uri="{FF2B5EF4-FFF2-40B4-BE49-F238E27FC236}">
                    <a16:creationId xmlns:a16="http://schemas.microsoft.com/office/drawing/2014/main" id="{0E1D4430-5CC9-45CE-85E1-FAE624D73A9A}"/>
                  </a:ext>
                </a:extLst>
              </p14:cNvPr>
              <p14:cNvContentPartPr/>
              <p14:nvPr/>
            </p14:nvContentPartPr>
            <p14:xfrm>
              <a:off x="9563283" y="3548354"/>
              <a:ext cx="49320" cy="272520"/>
            </p14:xfrm>
          </p:contentPart>
        </mc:Choice>
        <mc:Fallback xmlns="">
          <p:pic>
            <p:nvPicPr>
              <p:cNvPr id="72" name="墨迹 71">
                <a:extLst>
                  <a:ext uri="{FF2B5EF4-FFF2-40B4-BE49-F238E27FC236}">
                    <a16:creationId xmlns:a16="http://schemas.microsoft.com/office/drawing/2014/main" id="{0E1D4430-5CC9-45CE-85E1-FAE624D73A9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545643" y="3530714"/>
                <a:ext cx="8496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3" name="墨迹 72">
                <a:extLst>
                  <a:ext uri="{FF2B5EF4-FFF2-40B4-BE49-F238E27FC236}">
                    <a16:creationId xmlns:a16="http://schemas.microsoft.com/office/drawing/2014/main" id="{A5E55A75-E55A-4C58-8DD4-289EDB45D1CD}"/>
                  </a:ext>
                </a:extLst>
              </p14:cNvPr>
              <p14:cNvContentPartPr/>
              <p14:nvPr/>
            </p14:nvContentPartPr>
            <p14:xfrm>
              <a:off x="9549603" y="3546914"/>
              <a:ext cx="128520" cy="165600"/>
            </p14:xfrm>
          </p:contentPart>
        </mc:Choice>
        <mc:Fallback xmlns="">
          <p:pic>
            <p:nvPicPr>
              <p:cNvPr id="73" name="墨迹 72">
                <a:extLst>
                  <a:ext uri="{FF2B5EF4-FFF2-40B4-BE49-F238E27FC236}">
                    <a16:creationId xmlns:a16="http://schemas.microsoft.com/office/drawing/2014/main" id="{A5E55A75-E55A-4C58-8DD4-289EDB45D1C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531963" y="3528914"/>
                <a:ext cx="16416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4" name="墨迹 73">
                <a:extLst>
                  <a:ext uri="{FF2B5EF4-FFF2-40B4-BE49-F238E27FC236}">
                    <a16:creationId xmlns:a16="http://schemas.microsoft.com/office/drawing/2014/main" id="{89C5A9C0-9486-496E-971C-F9D7C2C70DFA}"/>
                  </a:ext>
                </a:extLst>
              </p14:cNvPr>
              <p14:cNvContentPartPr/>
              <p14:nvPr/>
            </p14:nvContentPartPr>
            <p14:xfrm>
              <a:off x="9699723" y="3500474"/>
              <a:ext cx="128520" cy="172440"/>
            </p14:xfrm>
          </p:contentPart>
        </mc:Choice>
        <mc:Fallback xmlns="">
          <p:pic>
            <p:nvPicPr>
              <p:cNvPr id="74" name="墨迹 73">
                <a:extLst>
                  <a:ext uri="{FF2B5EF4-FFF2-40B4-BE49-F238E27FC236}">
                    <a16:creationId xmlns:a16="http://schemas.microsoft.com/office/drawing/2014/main" id="{89C5A9C0-9486-496E-971C-F9D7C2C70DF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682083" y="3482834"/>
                <a:ext cx="16416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5" name="墨迹 74">
                <a:extLst>
                  <a:ext uri="{FF2B5EF4-FFF2-40B4-BE49-F238E27FC236}">
                    <a16:creationId xmlns:a16="http://schemas.microsoft.com/office/drawing/2014/main" id="{247A19C5-8497-483E-855D-108FEDF936C7}"/>
                  </a:ext>
                </a:extLst>
              </p14:cNvPr>
              <p14:cNvContentPartPr/>
              <p14:nvPr/>
            </p14:nvContentPartPr>
            <p14:xfrm>
              <a:off x="9951003" y="3575714"/>
              <a:ext cx="6840" cy="8640"/>
            </p14:xfrm>
          </p:contentPart>
        </mc:Choice>
        <mc:Fallback xmlns="">
          <p:pic>
            <p:nvPicPr>
              <p:cNvPr id="75" name="墨迹 74">
                <a:extLst>
                  <a:ext uri="{FF2B5EF4-FFF2-40B4-BE49-F238E27FC236}">
                    <a16:creationId xmlns:a16="http://schemas.microsoft.com/office/drawing/2014/main" id="{247A19C5-8497-483E-855D-108FEDF936C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933003" y="3557714"/>
                <a:ext cx="4248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6" name="墨迹 75">
                <a:extLst>
                  <a:ext uri="{FF2B5EF4-FFF2-40B4-BE49-F238E27FC236}">
                    <a16:creationId xmlns:a16="http://schemas.microsoft.com/office/drawing/2014/main" id="{3A61F912-52CF-464F-9825-6A41A71705CB}"/>
                  </a:ext>
                </a:extLst>
              </p14:cNvPr>
              <p14:cNvContentPartPr/>
              <p14:nvPr/>
            </p14:nvContentPartPr>
            <p14:xfrm>
              <a:off x="9945963" y="3642314"/>
              <a:ext cx="20880" cy="16200"/>
            </p14:xfrm>
          </p:contentPart>
        </mc:Choice>
        <mc:Fallback xmlns="">
          <p:pic>
            <p:nvPicPr>
              <p:cNvPr id="76" name="墨迹 75">
                <a:extLst>
                  <a:ext uri="{FF2B5EF4-FFF2-40B4-BE49-F238E27FC236}">
                    <a16:creationId xmlns:a16="http://schemas.microsoft.com/office/drawing/2014/main" id="{3A61F912-52CF-464F-9825-6A41A71705C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928323" y="3624674"/>
                <a:ext cx="5652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77" name="墨迹 76">
                <a:extLst>
                  <a:ext uri="{FF2B5EF4-FFF2-40B4-BE49-F238E27FC236}">
                    <a16:creationId xmlns:a16="http://schemas.microsoft.com/office/drawing/2014/main" id="{8BC3219E-63F6-40CA-AF81-225953CA3B4D}"/>
                  </a:ext>
                </a:extLst>
              </p14:cNvPr>
              <p14:cNvContentPartPr/>
              <p14:nvPr/>
            </p14:nvContentPartPr>
            <p14:xfrm>
              <a:off x="10085643" y="3365474"/>
              <a:ext cx="217800" cy="417600"/>
            </p14:xfrm>
          </p:contentPart>
        </mc:Choice>
        <mc:Fallback xmlns="">
          <p:pic>
            <p:nvPicPr>
              <p:cNvPr id="77" name="墨迹 76">
                <a:extLst>
                  <a:ext uri="{FF2B5EF4-FFF2-40B4-BE49-F238E27FC236}">
                    <a16:creationId xmlns:a16="http://schemas.microsoft.com/office/drawing/2014/main" id="{8BC3219E-63F6-40CA-AF81-225953CA3B4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067643" y="3347474"/>
                <a:ext cx="25344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78" name="墨迹 77">
                <a:extLst>
                  <a:ext uri="{FF2B5EF4-FFF2-40B4-BE49-F238E27FC236}">
                    <a16:creationId xmlns:a16="http://schemas.microsoft.com/office/drawing/2014/main" id="{ED9FBF1B-7111-48B0-8247-70749D1ABB9D}"/>
                  </a:ext>
                </a:extLst>
              </p14:cNvPr>
              <p14:cNvContentPartPr/>
              <p14:nvPr/>
            </p14:nvContentPartPr>
            <p14:xfrm>
              <a:off x="10378323" y="3362234"/>
              <a:ext cx="151560" cy="255240"/>
            </p14:xfrm>
          </p:contentPart>
        </mc:Choice>
        <mc:Fallback xmlns="">
          <p:pic>
            <p:nvPicPr>
              <p:cNvPr id="78" name="墨迹 77">
                <a:extLst>
                  <a:ext uri="{FF2B5EF4-FFF2-40B4-BE49-F238E27FC236}">
                    <a16:creationId xmlns:a16="http://schemas.microsoft.com/office/drawing/2014/main" id="{ED9FBF1B-7111-48B0-8247-70749D1ABB9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360323" y="3344594"/>
                <a:ext cx="18720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79" name="墨迹 78">
                <a:extLst>
                  <a:ext uri="{FF2B5EF4-FFF2-40B4-BE49-F238E27FC236}">
                    <a16:creationId xmlns:a16="http://schemas.microsoft.com/office/drawing/2014/main" id="{FF5DFD4A-C36B-40BA-88EE-B7877048FEA7}"/>
                  </a:ext>
                </a:extLst>
              </p14:cNvPr>
              <p14:cNvContentPartPr/>
              <p14:nvPr/>
            </p14:nvContentPartPr>
            <p14:xfrm>
              <a:off x="10599723" y="3485354"/>
              <a:ext cx="171720" cy="123120"/>
            </p14:xfrm>
          </p:contentPart>
        </mc:Choice>
        <mc:Fallback xmlns="">
          <p:pic>
            <p:nvPicPr>
              <p:cNvPr id="79" name="墨迹 78">
                <a:extLst>
                  <a:ext uri="{FF2B5EF4-FFF2-40B4-BE49-F238E27FC236}">
                    <a16:creationId xmlns:a16="http://schemas.microsoft.com/office/drawing/2014/main" id="{FF5DFD4A-C36B-40BA-88EE-B7877048FEA7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581723" y="3467354"/>
                <a:ext cx="20736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0" name="墨迹 79">
                <a:extLst>
                  <a:ext uri="{FF2B5EF4-FFF2-40B4-BE49-F238E27FC236}">
                    <a16:creationId xmlns:a16="http://schemas.microsoft.com/office/drawing/2014/main" id="{136A9749-723B-456F-A3C8-28499231359D}"/>
                  </a:ext>
                </a:extLst>
              </p14:cNvPr>
              <p14:cNvContentPartPr/>
              <p14:nvPr/>
            </p14:nvContentPartPr>
            <p14:xfrm>
              <a:off x="10786923" y="3479594"/>
              <a:ext cx="110880" cy="46800"/>
            </p14:xfrm>
          </p:contentPart>
        </mc:Choice>
        <mc:Fallback xmlns="">
          <p:pic>
            <p:nvPicPr>
              <p:cNvPr id="80" name="墨迹 79">
                <a:extLst>
                  <a:ext uri="{FF2B5EF4-FFF2-40B4-BE49-F238E27FC236}">
                    <a16:creationId xmlns:a16="http://schemas.microsoft.com/office/drawing/2014/main" id="{136A9749-723B-456F-A3C8-28499231359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0768923" y="3461954"/>
                <a:ext cx="14652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63520196-A745-453D-948D-C927B3B29922}"/>
                  </a:ext>
                </a:extLst>
              </p14:cNvPr>
              <p14:cNvContentPartPr/>
              <p14:nvPr/>
            </p14:nvContentPartPr>
            <p14:xfrm>
              <a:off x="10857843" y="3429554"/>
              <a:ext cx="148680" cy="181440"/>
            </p14:xfrm>
          </p:contentPart>
        </mc:Choice>
        <mc:Fallback xmlns=""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63520196-A745-453D-948D-C927B3B2992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839843" y="3411914"/>
                <a:ext cx="184320" cy="21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组合 86">
            <a:extLst>
              <a:ext uri="{FF2B5EF4-FFF2-40B4-BE49-F238E27FC236}">
                <a16:creationId xmlns:a16="http://schemas.microsoft.com/office/drawing/2014/main" id="{3A301190-F2EF-4822-A9BA-4E205A6CB443}"/>
              </a:ext>
            </a:extLst>
          </p:cNvPr>
          <p:cNvGrpSpPr/>
          <p:nvPr/>
        </p:nvGrpSpPr>
        <p:grpSpPr>
          <a:xfrm>
            <a:off x="6595620" y="1429198"/>
            <a:ext cx="1047960" cy="981720"/>
            <a:chOff x="6595620" y="1429198"/>
            <a:chExt cx="1047960" cy="98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2" name="墨迹 81">
                  <a:extLst>
                    <a:ext uri="{FF2B5EF4-FFF2-40B4-BE49-F238E27FC236}">
                      <a16:creationId xmlns:a16="http://schemas.microsoft.com/office/drawing/2014/main" id="{E09B4476-19CA-46CE-A454-BEF475548D8F}"/>
                    </a:ext>
                  </a:extLst>
                </p14:cNvPr>
                <p14:cNvContentPartPr/>
                <p14:nvPr/>
              </p14:nvContentPartPr>
              <p14:xfrm>
                <a:off x="6881820" y="1706398"/>
                <a:ext cx="620280" cy="603000"/>
              </p14:xfrm>
            </p:contentPart>
          </mc:Choice>
          <mc:Fallback xmlns="">
            <p:pic>
              <p:nvPicPr>
                <p:cNvPr id="82" name="墨迹 81">
                  <a:extLst>
                    <a:ext uri="{FF2B5EF4-FFF2-40B4-BE49-F238E27FC236}">
                      <a16:creationId xmlns:a16="http://schemas.microsoft.com/office/drawing/2014/main" id="{E09B4476-19CA-46CE-A454-BEF475548D8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864180" y="1688758"/>
                  <a:ext cx="65592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3" name="墨迹 82">
                  <a:extLst>
                    <a:ext uri="{FF2B5EF4-FFF2-40B4-BE49-F238E27FC236}">
                      <a16:creationId xmlns:a16="http://schemas.microsoft.com/office/drawing/2014/main" id="{E81082AA-74B6-47A0-82E6-C5BE3B520929}"/>
                    </a:ext>
                  </a:extLst>
                </p14:cNvPr>
                <p14:cNvContentPartPr/>
                <p14:nvPr/>
              </p14:nvContentPartPr>
              <p14:xfrm>
                <a:off x="7375380" y="2157478"/>
                <a:ext cx="268200" cy="253440"/>
              </p14:xfrm>
            </p:contentPart>
          </mc:Choice>
          <mc:Fallback xmlns="">
            <p:pic>
              <p:nvPicPr>
                <p:cNvPr id="83" name="墨迹 82">
                  <a:extLst>
                    <a:ext uri="{FF2B5EF4-FFF2-40B4-BE49-F238E27FC236}">
                      <a16:creationId xmlns:a16="http://schemas.microsoft.com/office/drawing/2014/main" id="{E81082AA-74B6-47A0-82E6-C5BE3B52092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357740" y="2139838"/>
                  <a:ext cx="3038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85" name="墨迹 84">
                  <a:extLst>
                    <a:ext uri="{FF2B5EF4-FFF2-40B4-BE49-F238E27FC236}">
                      <a16:creationId xmlns:a16="http://schemas.microsoft.com/office/drawing/2014/main" id="{A0A8E573-9733-4017-872E-014FDCFA5351}"/>
                    </a:ext>
                  </a:extLst>
                </p14:cNvPr>
                <p14:cNvContentPartPr/>
                <p14:nvPr/>
              </p14:nvContentPartPr>
              <p14:xfrm>
                <a:off x="6595620" y="1429198"/>
                <a:ext cx="217440" cy="409680"/>
              </p14:xfrm>
            </p:contentPart>
          </mc:Choice>
          <mc:Fallback xmlns="">
            <p:pic>
              <p:nvPicPr>
                <p:cNvPr id="85" name="墨迹 84">
                  <a:extLst>
                    <a:ext uri="{FF2B5EF4-FFF2-40B4-BE49-F238E27FC236}">
                      <a16:creationId xmlns:a16="http://schemas.microsoft.com/office/drawing/2014/main" id="{A0A8E573-9733-4017-872E-014FDCFA535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577620" y="1411558"/>
                  <a:ext cx="25308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86" name="墨迹 85">
                  <a:extLst>
                    <a:ext uri="{FF2B5EF4-FFF2-40B4-BE49-F238E27FC236}">
                      <a16:creationId xmlns:a16="http://schemas.microsoft.com/office/drawing/2014/main" id="{EA64D935-3860-4A18-A17C-01FB0CE2CAE8}"/>
                    </a:ext>
                  </a:extLst>
                </p14:cNvPr>
                <p14:cNvContentPartPr/>
                <p14:nvPr/>
              </p14:nvContentPartPr>
              <p14:xfrm>
                <a:off x="6657180" y="1457998"/>
                <a:ext cx="185400" cy="83160"/>
              </p14:xfrm>
            </p:contentPart>
          </mc:Choice>
          <mc:Fallback xmlns="">
            <p:pic>
              <p:nvPicPr>
                <p:cNvPr id="86" name="墨迹 85">
                  <a:extLst>
                    <a:ext uri="{FF2B5EF4-FFF2-40B4-BE49-F238E27FC236}">
                      <a16:creationId xmlns:a16="http://schemas.microsoft.com/office/drawing/2014/main" id="{EA64D935-3860-4A18-A17C-01FB0CE2CAE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639540" y="1440358"/>
                  <a:ext cx="22104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446AE939-2F48-4EFC-81FE-1EC40FAA4D30}"/>
              </a:ext>
            </a:extLst>
          </p:cNvPr>
          <p:cNvGrpSpPr/>
          <p:nvPr/>
        </p:nvGrpSpPr>
        <p:grpSpPr>
          <a:xfrm>
            <a:off x="8785860" y="825838"/>
            <a:ext cx="888840" cy="1150560"/>
            <a:chOff x="8785860" y="825838"/>
            <a:chExt cx="888840" cy="11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88" name="墨迹 87">
                  <a:extLst>
                    <a:ext uri="{FF2B5EF4-FFF2-40B4-BE49-F238E27FC236}">
                      <a16:creationId xmlns:a16="http://schemas.microsoft.com/office/drawing/2014/main" id="{4487094C-66FF-4E45-AE43-121D57AEF01E}"/>
                    </a:ext>
                  </a:extLst>
                </p14:cNvPr>
                <p14:cNvContentPartPr/>
                <p14:nvPr/>
              </p14:nvContentPartPr>
              <p14:xfrm>
                <a:off x="9171780" y="1320118"/>
                <a:ext cx="390960" cy="548280"/>
              </p14:xfrm>
            </p:contentPart>
          </mc:Choice>
          <mc:Fallback xmlns="">
            <p:pic>
              <p:nvPicPr>
                <p:cNvPr id="88" name="墨迹 87">
                  <a:extLst>
                    <a:ext uri="{FF2B5EF4-FFF2-40B4-BE49-F238E27FC236}">
                      <a16:creationId xmlns:a16="http://schemas.microsoft.com/office/drawing/2014/main" id="{4487094C-66FF-4E45-AE43-121D57AEF01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154140" y="1302478"/>
                  <a:ext cx="426600" cy="58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89" name="墨迹 88">
                  <a:extLst>
                    <a:ext uri="{FF2B5EF4-FFF2-40B4-BE49-F238E27FC236}">
                      <a16:creationId xmlns:a16="http://schemas.microsoft.com/office/drawing/2014/main" id="{3A5B3F31-6BEB-42D5-8A44-6330EF6EAC5A}"/>
                    </a:ext>
                  </a:extLst>
                </p14:cNvPr>
                <p14:cNvContentPartPr/>
                <p14:nvPr/>
              </p14:nvContentPartPr>
              <p14:xfrm>
                <a:off x="9415500" y="1762198"/>
                <a:ext cx="259200" cy="214200"/>
              </p14:xfrm>
            </p:contentPart>
          </mc:Choice>
          <mc:Fallback xmlns="">
            <p:pic>
              <p:nvPicPr>
                <p:cNvPr id="89" name="墨迹 88">
                  <a:extLst>
                    <a:ext uri="{FF2B5EF4-FFF2-40B4-BE49-F238E27FC236}">
                      <a16:creationId xmlns:a16="http://schemas.microsoft.com/office/drawing/2014/main" id="{3A5B3F31-6BEB-42D5-8A44-6330EF6EAC5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397500" y="1744558"/>
                  <a:ext cx="2948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1" name="墨迹 90">
                  <a:extLst>
                    <a:ext uri="{FF2B5EF4-FFF2-40B4-BE49-F238E27FC236}">
                      <a16:creationId xmlns:a16="http://schemas.microsoft.com/office/drawing/2014/main" id="{7CFA7836-3212-4905-8944-467F80082346}"/>
                    </a:ext>
                  </a:extLst>
                </p14:cNvPr>
                <p14:cNvContentPartPr/>
                <p14:nvPr/>
              </p14:nvContentPartPr>
              <p14:xfrm>
                <a:off x="8785860" y="825838"/>
                <a:ext cx="163080" cy="374760"/>
              </p14:xfrm>
            </p:contentPart>
          </mc:Choice>
          <mc:Fallback xmlns="">
            <p:pic>
              <p:nvPicPr>
                <p:cNvPr id="91" name="墨迹 90">
                  <a:extLst>
                    <a:ext uri="{FF2B5EF4-FFF2-40B4-BE49-F238E27FC236}">
                      <a16:creationId xmlns:a16="http://schemas.microsoft.com/office/drawing/2014/main" id="{7CFA7836-3212-4905-8944-467F8008234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767860" y="808198"/>
                  <a:ext cx="19872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2" name="墨迹 91">
                  <a:extLst>
                    <a:ext uri="{FF2B5EF4-FFF2-40B4-BE49-F238E27FC236}">
                      <a16:creationId xmlns:a16="http://schemas.microsoft.com/office/drawing/2014/main" id="{5D5A9431-6A73-4F32-90B3-F66849A72979}"/>
                    </a:ext>
                  </a:extLst>
                </p14:cNvPr>
                <p14:cNvContentPartPr/>
                <p14:nvPr/>
              </p14:nvContentPartPr>
              <p14:xfrm>
                <a:off x="9027060" y="1043998"/>
                <a:ext cx="12600" cy="21960"/>
              </p14:xfrm>
            </p:contentPart>
          </mc:Choice>
          <mc:Fallback xmlns="">
            <p:pic>
              <p:nvPicPr>
                <p:cNvPr id="92" name="墨迹 91">
                  <a:extLst>
                    <a:ext uri="{FF2B5EF4-FFF2-40B4-BE49-F238E27FC236}">
                      <a16:creationId xmlns:a16="http://schemas.microsoft.com/office/drawing/2014/main" id="{5D5A9431-6A73-4F32-90B3-F66849A7297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009420" y="1026358"/>
                  <a:ext cx="482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6" name="墨迹 95">
                  <a:extLst>
                    <a:ext uri="{FF2B5EF4-FFF2-40B4-BE49-F238E27FC236}">
                      <a16:creationId xmlns:a16="http://schemas.microsoft.com/office/drawing/2014/main" id="{55027134-AFA6-4A9C-B400-781683B085CD}"/>
                    </a:ext>
                  </a:extLst>
                </p14:cNvPr>
                <p14:cNvContentPartPr/>
                <p14:nvPr/>
              </p14:nvContentPartPr>
              <p14:xfrm>
                <a:off x="9120300" y="888838"/>
                <a:ext cx="188280" cy="176400"/>
              </p14:xfrm>
            </p:contentPart>
          </mc:Choice>
          <mc:Fallback xmlns="">
            <p:pic>
              <p:nvPicPr>
                <p:cNvPr id="96" name="墨迹 95">
                  <a:extLst>
                    <a:ext uri="{FF2B5EF4-FFF2-40B4-BE49-F238E27FC236}">
                      <a16:creationId xmlns:a16="http://schemas.microsoft.com/office/drawing/2014/main" id="{55027134-AFA6-4A9C-B400-781683B085C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102660" y="871198"/>
                  <a:ext cx="2239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97" name="墨迹 96">
                  <a:extLst>
                    <a:ext uri="{FF2B5EF4-FFF2-40B4-BE49-F238E27FC236}">
                      <a16:creationId xmlns:a16="http://schemas.microsoft.com/office/drawing/2014/main" id="{9881C26F-7573-4D8E-80DF-6F9550573366}"/>
                    </a:ext>
                  </a:extLst>
                </p14:cNvPr>
                <p14:cNvContentPartPr/>
                <p14:nvPr/>
              </p14:nvContentPartPr>
              <p14:xfrm>
                <a:off x="9322620" y="873718"/>
                <a:ext cx="177480" cy="204120"/>
              </p14:xfrm>
            </p:contentPart>
          </mc:Choice>
          <mc:Fallback xmlns="">
            <p:pic>
              <p:nvPicPr>
                <p:cNvPr id="97" name="墨迹 96">
                  <a:extLst>
                    <a:ext uri="{FF2B5EF4-FFF2-40B4-BE49-F238E27FC236}">
                      <a16:creationId xmlns:a16="http://schemas.microsoft.com/office/drawing/2014/main" id="{9881C26F-7573-4D8E-80DF-6F955057336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304620" y="856078"/>
                  <a:ext cx="213120" cy="23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00" name="墨迹 99">
                <a:extLst>
                  <a:ext uri="{FF2B5EF4-FFF2-40B4-BE49-F238E27FC236}">
                    <a16:creationId xmlns:a16="http://schemas.microsoft.com/office/drawing/2014/main" id="{384530C8-ECB8-4B01-8AB6-474BEB2CEFA3}"/>
                  </a:ext>
                </a:extLst>
              </p14:cNvPr>
              <p14:cNvContentPartPr/>
              <p14:nvPr/>
            </p14:nvContentPartPr>
            <p14:xfrm>
              <a:off x="8747700" y="5149078"/>
              <a:ext cx="102600" cy="183960"/>
            </p14:xfrm>
          </p:contentPart>
        </mc:Choice>
        <mc:Fallback xmlns="">
          <p:pic>
            <p:nvPicPr>
              <p:cNvPr id="100" name="墨迹 99">
                <a:extLst>
                  <a:ext uri="{FF2B5EF4-FFF2-40B4-BE49-F238E27FC236}">
                    <a16:creationId xmlns:a16="http://schemas.microsoft.com/office/drawing/2014/main" id="{384530C8-ECB8-4B01-8AB6-474BEB2CEFA3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729700" y="5131438"/>
                <a:ext cx="13824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01" name="墨迹 100">
                <a:extLst>
                  <a:ext uri="{FF2B5EF4-FFF2-40B4-BE49-F238E27FC236}">
                    <a16:creationId xmlns:a16="http://schemas.microsoft.com/office/drawing/2014/main" id="{89DA5E30-A3A5-4D55-98F0-D4A9C8B454EA}"/>
                  </a:ext>
                </a:extLst>
              </p14:cNvPr>
              <p14:cNvContentPartPr/>
              <p14:nvPr/>
            </p14:nvContentPartPr>
            <p14:xfrm>
              <a:off x="9194100" y="5041078"/>
              <a:ext cx="36720" cy="297000"/>
            </p14:xfrm>
          </p:contentPart>
        </mc:Choice>
        <mc:Fallback xmlns="">
          <p:pic>
            <p:nvPicPr>
              <p:cNvPr id="101" name="墨迹 100">
                <a:extLst>
                  <a:ext uri="{FF2B5EF4-FFF2-40B4-BE49-F238E27FC236}">
                    <a16:creationId xmlns:a16="http://schemas.microsoft.com/office/drawing/2014/main" id="{89DA5E30-A3A5-4D55-98F0-D4A9C8B454EA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176460" y="5023438"/>
                <a:ext cx="7236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02" name="墨迹 101">
                <a:extLst>
                  <a:ext uri="{FF2B5EF4-FFF2-40B4-BE49-F238E27FC236}">
                    <a16:creationId xmlns:a16="http://schemas.microsoft.com/office/drawing/2014/main" id="{D6173B6D-660B-4C18-914F-A708BD8C441B}"/>
                  </a:ext>
                </a:extLst>
              </p14:cNvPr>
              <p14:cNvContentPartPr/>
              <p14:nvPr/>
            </p14:nvContentPartPr>
            <p14:xfrm>
              <a:off x="7848060" y="5248438"/>
              <a:ext cx="118800" cy="177480"/>
            </p14:xfrm>
          </p:contentPart>
        </mc:Choice>
        <mc:Fallback xmlns="">
          <p:pic>
            <p:nvPicPr>
              <p:cNvPr id="102" name="墨迹 101">
                <a:extLst>
                  <a:ext uri="{FF2B5EF4-FFF2-40B4-BE49-F238E27FC236}">
                    <a16:creationId xmlns:a16="http://schemas.microsoft.com/office/drawing/2014/main" id="{D6173B6D-660B-4C18-914F-A708BD8C441B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830420" y="5230798"/>
                <a:ext cx="15444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03" name="墨迹 102">
                <a:extLst>
                  <a:ext uri="{FF2B5EF4-FFF2-40B4-BE49-F238E27FC236}">
                    <a16:creationId xmlns:a16="http://schemas.microsoft.com/office/drawing/2014/main" id="{EF68B040-4292-493E-9878-1DE12222B7BA}"/>
                  </a:ext>
                </a:extLst>
              </p14:cNvPr>
              <p14:cNvContentPartPr/>
              <p14:nvPr/>
            </p14:nvContentPartPr>
            <p14:xfrm>
              <a:off x="7433700" y="5263918"/>
              <a:ext cx="113760" cy="156240"/>
            </p14:xfrm>
          </p:contentPart>
        </mc:Choice>
        <mc:Fallback xmlns="">
          <p:pic>
            <p:nvPicPr>
              <p:cNvPr id="103" name="墨迹 102">
                <a:extLst>
                  <a:ext uri="{FF2B5EF4-FFF2-40B4-BE49-F238E27FC236}">
                    <a16:creationId xmlns:a16="http://schemas.microsoft.com/office/drawing/2014/main" id="{EF68B040-4292-493E-9878-1DE12222B7BA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415700" y="5245918"/>
                <a:ext cx="14940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04" name="墨迹 103">
                <a:extLst>
                  <a:ext uri="{FF2B5EF4-FFF2-40B4-BE49-F238E27FC236}">
                    <a16:creationId xmlns:a16="http://schemas.microsoft.com/office/drawing/2014/main" id="{CDCD6E39-9E1F-4864-8602-6B408DE17DA0}"/>
                  </a:ext>
                </a:extLst>
              </p14:cNvPr>
              <p14:cNvContentPartPr/>
              <p14:nvPr/>
            </p14:nvContentPartPr>
            <p14:xfrm>
              <a:off x="8320657" y="5125687"/>
              <a:ext cx="57960" cy="240120"/>
            </p14:xfrm>
          </p:contentPart>
        </mc:Choice>
        <mc:Fallback xmlns="">
          <p:pic>
            <p:nvPicPr>
              <p:cNvPr id="104" name="墨迹 103">
                <a:extLst>
                  <a:ext uri="{FF2B5EF4-FFF2-40B4-BE49-F238E27FC236}">
                    <a16:creationId xmlns:a16="http://schemas.microsoft.com/office/drawing/2014/main" id="{CDCD6E39-9E1F-4864-8602-6B408DE17DA0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303017" y="5107687"/>
                <a:ext cx="93600" cy="27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1BFA840F-1823-4DC9-8204-89B4719B15B9}"/>
              </a:ext>
            </a:extLst>
          </p:cNvPr>
          <p:cNvGrpSpPr/>
          <p:nvPr/>
        </p:nvGrpSpPr>
        <p:grpSpPr>
          <a:xfrm>
            <a:off x="9477337" y="5654527"/>
            <a:ext cx="243360" cy="209160"/>
            <a:chOff x="9477337" y="5654527"/>
            <a:chExt cx="243360" cy="20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5" name="墨迹 104">
                  <a:extLst>
                    <a:ext uri="{FF2B5EF4-FFF2-40B4-BE49-F238E27FC236}">
                      <a16:creationId xmlns:a16="http://schemas.microsoft.com/office/drawing/2014/main" id="{CFC46469-997A-4C4D-8F2C-9461C0D7C6ED}"/>
                    </a:ext>
                  </a:extLst>
                </p14:cNvPr>
                <p14:cNvContentPartPr/>
                <p14:nvPr/>
              </p14:nvContentPartPr>
              <p14:xfrm>
                <a:off x="9477337" y="5673607"/>
                <a:ext cx="243360" cy="190080"/>
              </p14:xfrm>
            </p:contentPart>
          </mc:Choice>
          <mc:Fallback xmlns="">
            <p:pic>
              <p:nvPicPr>
                <p:cNvPr id="105" name="墨迹 104">
                  <a:extLst>
                    <a:ext uri="{FF2B5EF4-FFF2-40B4-BE49-F238E27FC236}">
                      <a16:creationId xmlns:a16="http://schemas.microsoft.com/office/drawing/2014/main" id="{CFC46469-997A-4C4D-8F2C-9461C0D7C6E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459337" y="5655607"/>
                  <a:ext cx="2790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6" name="墨迹 105">
                  <a:extLst>
                    <a:ext uri="{FF2B5EF4-FFF2-40B4-BE49-F238E27FC236}">
                      <a16:creationId xmlns:a16="http://schemas.microsoft.com/office/drawing/2014/main" id="{DBBE231A-4948-47B9-8A09-47D11042FDD3}"/>
                    </a:ext>
                  </a:extLst>
                </p14:cNvPr>
                <p14:cNvContentPartPr/>
                <p14:nvPr/>
              </p14:nvContentPartPr>
              <p14:xfrm>
                <a:off x="9483817" y="5666767"/>
                <a:ext cx="10800" cy="152280"/>
              </p14:xfrm>
            </p:contentPart>
          </mc:Choice>
          <mc:Fallback xmlns="">
            <p:pic>
              <p:nvPicPr>
                <p:cNvPr id="106" name="墨迹 105">
                  <a:extLst>
                    <a:ext uri="{FF2B5EF4-FFF2-40B4-BE49-F238E27FC236}">
                      <a16:creationId xmlns:a16="http://schemas.microsoft.com/office/drawing/2014/main" id="{DBBE231A-4948-47B9-8A09-47D11042FDD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465817" y="5649127"/>
                  <a:ext cx="464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7" name="墨迹 106">
                  <a:extLst>
                    <a:ext uri="{FF2B5EF4-FFF2-40B4-BE49-F238E27FC236}">
                      <a16:creationId xmlns:a16="http://schemas.microsoft.com/office/drawing/2014/main" id="{A6BDC959-00FA-4B96-8342-0F88E11ADB2C}"/>
                    </a:ext>
                  </a:extLst>
                </p14:cNvPr>
                <p14:cNvContentPartPr/>
                <p14:nvPr/>
              </p14:nvContentPartPr>
              <p14:xfrm>
                <a:off x="9483817" y="5654527"/>
                <a:ext cx="140400" cy="34560"/>
              </p14:xfrm>
            </p:contentPart>
          </mc:Choice>
          <mc:Fallback xmlns="">
            <p:pic>
              <p:nvPicPr>
                <p:cNvPr id="107" name="墨迹 106">
                  <a:extLst>
                    <a:ext uri="{FF2B5EF4-FFF2-40B4-BE49-F238E27FC236}">
                      <a16:creationId xmlns:a16="http://schemas.microsoft.com/office/drawing/2014/main" id="{A6BDC959-00FA-4B96-8342-0F88E11ADB2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465817" y="5636527"/>
                  <a:ext cx="176040" cy="7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11" name="墨迹 110">
                <a:extLst>
                  <a:ext uri="{FF2B5EF4-FFF2-40B4-BE49-F238E27FC236}">
                    <a16:creationId xmlns:a16="http://schemas.microsoft.com/office/drawing/2014/main" id="{F12D4E2A-EC38-4243-BE7C-A0423916F90F}"/>
                  </a:ext>
                </a:extLst>
              </p14:cNvPr>
              <p14:cNvContentPartPr/>
              <p14:nvPr/>
            </p14:nvContentPartPr>
            <p14:xfrm>
              <a:off x="9673897" y="6066367"/>
              <a:ext cx="164880" cy="291240"/>
            </p14:xfrm>
          </p:contentPart>
        </mc:Choice>
        <mc:Fallback xmlns="">
          <p:pic>
            <p:nvPicPr>
              <p:cNvPr id="111" name="墨迹 110">
                <a:extLst>
                  <a:ext uri="{FF2B5EF4-FFF2-40B4-BE49-F238E27FC236}">
                    <a16:creationId xmlns:a16="http://schemas.microsoft.com/office/drawing/2014/main" id="{F12D4E2A-EC38-4243-BE7C-A0423916F90F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9655897" y="6048367"/>
                <a:ext cx="20052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12" name="墨迹 111">
                <a:extLst>
                  <a:ext uri="{FF2B5EF4-FFF2-40B4-BE49-F238E27FC236}">
                    <a16:creationId xmlns:a16="http://schemas.microsoft.com/office/drawing/2014/main" id="{75D985DC-99D8-46A2-B0AD-A7CBB990BE5E}"/>
                  </a:ext>
                </a:extLst>
              </p14:cNvPr>
              <p14:cNvContentPartPr/>
              <p14:nvPr/>
            </p14:nvContentPartPr>
            <p14:xfrm>
              <a:off x="9748057" y="6150607"/>
              <a:ext cx="87840" cy="192960"/>
            </p14:xfrm>
          </p:contentPart>
        </mc:Choice>
        <mc:Fallback xmlns="">
          <p:pic>
            <p:nvPicPr>
              <p:cNvPr id="112" name="墨迹 111">
                <a:extLst>
                  <a:ext uri="{FF2B5EF4-FFF2-40B4-BE49-F238E27FC236}">
                    <a16:creationId xmlns:a16="http://schemas.microsoft.com/office/drawing/2014/main" id="{75D985DC-99D8-46A2-B0AD-A7CBB990BE5E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730057" y="6132967"/>
                <a:ext cx="12348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13" name="墨迹 112">
                <a:extLst>
                  <a:ext uri="{FF2B5EF4-FFF2-40B4-BE49-F238E27FC236}">
                    <a16:creationId xmlns:a16="http://schemas.microsoft.com/office/drawing/2014/main" id="{803DCC52-FAA4-45F5-82A8-E6B6EE2BF989}"/>
                  </a:ext>
                </a:extLst>
              </p14:cNvPr>
              <p14:cNvContentPartPr/>
              <p14:nvPr/>
            </p14:nvContentPartPr>
            <p14:xfrm>
              <a:off x="9750937" y="6219007"/>
              <a:ext cx="58320" cy="10800"/>
            </p14:xfrm>
          </p:contentPart>
        </mc:Choice>
        <mc:Fallback xmlns="">
          <p:pic>
            <p:nvPicPr>
              <p:cNvPr id="113" name="墨迹 112">
                <a:extLst>
                  <a:ext uri="{FF2B5EF4-FFF2-40B4-BE49-F238E27FC236}">
                    <a16:creationId xmlns:a16="http://schemas.microsoft.com/office/drawing/2014/main" id="{803DCC52-FAA4-45F5-82A8-E6B6EE2BF989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9732937" y="6201007"/>
                <a:ext cx="9396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31" name="墨迹 130">
                <a:extLst>
                  <a:ext uri="{FF2B5EF4-FFF2-40B4-BE49-F238E27FC236}">
                    <a16:creationId xmlns:a16="http://schemas.microsoft.com/office/drawing/2014/main" id="{1DEBA649-2456-4D00-9E87-289FC0E57584}"/>
                  </a:ext>
                </a:extLst>
              </p14:cNvPr>
              <p14:cNvContentPartPr/>
              <p14:nvPr/>
            </p14:nvContentPartPr>
            <p14:xfrm>
              <a:off x="9719977" y="6295327"/>
              <a:ext cx="142560" cy="46440"/>
            </p14:xfrm>
          </p:contentPart>
        </mc:Choice>
        <mc:Fallback xmlns="">
          <p:pic>
            <p:nvPicPr>
              <p:cNvPr id="131" name="墨迹 130">
                <a:extLst>
                  <a:ext uri="{FF2B5EF4-FFF2-40B4-BE49-F238E27FC236}">
                    <a16:creationId xmlns:a16="http://schemas.microsoft.com/office/drawing/2014/main" id="{1DEBA649-2456-4D00-9E87-289FC0E57584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9702337" y="6277687"/>
                <a:ext cx="17820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32" name="墨迹 131">
                <a:extLst>
                  <a:ext uri="{FF2B5EF4-FFF2-40B4-BE49-F238E27FC236}">
                    <a16:creationId xmlns:a16="http://schemas.microsoft.com/office/drawing/2014/main" id="{23332E1E-6CB7-411F-8161-512C073E5A7F}"/>
                  </a:ext>
                </a:extLst>
              </p14:cNvPr>
              <p14:cNvContentPartPr/>
              <p14:nvPr/>
            </p14:nvContentPartPr>
            <p14:xfrm>
              <a:off x="9912937" y="6018487"/>
              <a:ext cx="121680" cy="370440"/>
            </p14:xfrm>
          </p:contentPart>
        </mc:Choice>
        <mc:Fallback xmlns="">
          <p:pic>
            <p:nvPicPr>
              <p:cNvPr id="132" name="墨迹 131">
                <a:extLst>
                  <a:ext uri="{FF2B5EF4-FFF2-40B4-BE49-F238E27FC236}">
                    <a16:creationId xmlns:a16="http://schemas.microsoft.com/office/drawing/2014/main" id="{23332E1E-6CB7-411F-8161-512C073E5A7F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9895297" y="6000487"/>
                <a:ext cx="157320" cy="40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F6B3E711-DD38-40CA-90DE-CE0A387CD7BA}"/>
              </a:ext>
            </a:extLst>
          </p:cNvPr>
          <p:cNvGrpSpPr/>
          <p:nvPr/>
        </p:nvGrpSpPr>
        <p:grpSpPr>
          <a:xfrm>
            <a:off x="10139737" y="5957287"/>
            <a:ext cx="1154160" cy="416160"/>
            <a:chOff x="10139737" y="5957287"/>
            <a:chExt cx="1154160" cy="41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6" name="墨迹 115">
                  <a:extLst>
                    <a:ext uri="{FF2B5EF4-FFF2-40B4-BE49-F238E27FC236}">
                      <a16:creationId xmlns:a16="http://schemas.microsoft.com/office/drawing/2014/main" id="{5D0C5B97-7B65-4DB2-B91F-2A09267E63D8}"/>
                    </a:ext>
                  </a:extLst>
                </p14:cNvPr>
                <p14:cNvContentPartPr/>
                <p14:nvPr/>
              </p14:nvContentPartPr>
              <p14:xfrm>
                <a:off x="10211737" y="6138007"/>
                <a:ext cx="102960" cy="13680"/>
              </p14:xfrm>
            </p:contentPart>
          </mc:Choice>
          <mc:Fallback xmlns="">
            <p:pic>
              <p:nvPicPr>
                <p:cNvPr id="116" name="墨迹 115">
                  <a:extLst>
                    <a:ext uri="{FF2B5EF4-FFF2-40B4-BE49-F238E27FC236}">
                      <a16:creationId xmlns:a16="http://schemas.microsoft.com/office/drawing/2014/main" id="{5D0C5B97-7B65-4DB2-B91F-2A09267E63D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194097" y="6120007"/>
                  <a:ext cx="1386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7" name="墨迹 116">
                  <a:extLst>
                    <a:ext uri="{FF2B5EF4-FFF2-40B4-BE49-F238E27FC236}">
                      <a16:creationId xmlns:a16="http://schemas.microsoft.com/office/drawing/2014/main" id="{CB646190-62F5-40C6-8091-F748A0B591D5}"/>
                    </a:ext>
                  </a:extLst>
                </p14:cNvPr>
                <p14:cNvContentPartPr/>
                <p14:nvPr/>
              </p14:nvContentPartPr>
              <p14:xfrm>
                <a:off x="10139737" y="6258967"/>
                <a:ext cx="213480" cy="16560"/>
              </p14:xfrm>
            </p:contentPart>
          </mc:Choice>
          <mc:Fallback xmlns="">
            <p:pic>
              <p:nvPicPr>
                <p:cNvPr id="117" name="墨迹 116">
                  <a:extLst>
                    <a:ext uri="{FF2B5EF4-FFF2-40B4-BE49-F238E27FC236}">
                      <a16:creationId xmlns:a16="http://schemas.microsoft.com/office/drawing/2014/main" id="{CB646190-62F5-40C6-8091-F748A0B591D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22097" y="6240967"/>
                  <a:ext cx="2491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9" name="墨迹 118">
                  <a:extLst>
                    <a:ext uri="{FF2B5EF4-FFF2-40B4-BE49-F238E27FC236}">
                      <a16:creationId xmlns:a16="http://schemas.microsoft.com/office/drawing/2014/main" id="{B1FE9C90-EEB4-42F3-8D55-4AF176EE8DD1}"/>
                    </a:ext>
                  </a:extLst>
                </p14:cNvPr>
                <p14:cNvContentPartPr/>
                <p14:nvPr/>
              </p14:nvContentPartPr>
              <p14:xfrm>
                <a:off x="10406857" y="6054847"/>
                <a:ext cx="232200" cy="301680"/>
              </p14:xfrm>
            </p:contentPart>
          </mc:Choice>
          <mc:Fallback xmlns="">
            <p:pic>
              <p:nvPicPr>
                <p:cNvPr id="119" name="墨迹 118">
                  <a:extLst>
                    <a:ext uri="{FF2B5EF4-FFF2-40B4-BE49-F238E27FC236}">
                      <a16:creationId xmlns:a16="http://schemas.microsoft.com/office/drawing/2014/main" id="{B1FE9C90-EEB4-42F3-8D55-4AF176EE8DD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389217" y="6036847"/>
                  <a:ext cx="26784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0" name="墨迹 119">
                  <a:extLst>
                    <a:ext uri="{FF2B5EF4-FFF2-40B4-BE49-F238E27FC236}">
                      <a16:creationId xmlns:a16="http://schemas.microsoft.com/office/drawing/2014/main" id="{0E771BFD-1EDA-45C5-A13F-1056986DDBF0}"/>
                    </a:ext>
                  </a:extLst>
                </p14:cNvPr>
                <p14:cNvContentPartPr/>
                <p14:nvPr/>
              </p14:nvContentPartPr>
              <p14:xfrm>
                <a:off x="10496497" y="5968087"/>
                <a:ext cx="59040" cy="36000"/>
              </p14:xfrm>
            </p:contentPart>
          </mc:Choice>
          <mc:Fallback xmlns="">
            <p:pic>
              <p:nvPicPr>
                <p:cNvPr id="120" name="墨迹 119">
                  <a:extLst>
                    <a:ext uri="{FF2B5EF4-FFF2-40B4-BE49-F238E27FC236}">
                      <a16:creationId xmlns:a16="http://schemas.microsoft.com/office/drawing/2014/main" id="{0E771BFD-1EDA-45C5-A13F-1056986DDBF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478857" y="5950087"/>
                  <a:ext cx="946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4" name="墨迹 123">
                  <a:extLst>
                    <a:ext uri="{FF2B5EF4-FFF2-40B4-BE49-F238E27FC236}">
                      <a16:creationId xmlns:a16="http://schemas.microsoft.com/office/drawing/2014/main" id="{34FA318C-F491-4466-BEAC-D2D3CCF23184}"/>
                    </a:ext>
                  </a:extLst>
                </p14:cNvPr>
                <p14:cNvContentPartPr/>
                <p14:nvPr/>
              </p14:nvContentPartPr>
              <p14:xfrm>
                <a:off x="10856137" y="5976007"/>
                <a:ext cx="113400" cy="135000"/>
              </p14:xfrm>
            </p:contentPart>
          </mc:Choice>
          <mc:Fallback xmlns="">
            <p:pic>
              <p:nvPicPr>
                <p:cNvPr id="124" name="墨迹 123">
                  <a:extLst>
                    <a:ext uri="{FF2B5EF4-FFF2-40B4-BE49-F238E27FC236}">
                      <a16:creationId xmlns:a16="http://schemas.microsoft.com/office/drawing/2014/main" id="{34FA318C-F491-4466-BEAC-D2D3CCF2318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838137" y="5958367"/>
                  <a:ext cx="1490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5" name="墨迹 124">
                  <a:extLst>
                    <a:ext uri="{FF2B5EF4-FFF2-40B4-BE49-F238E27FC236}">
                      <a16:creationId xmlns:a16="http://schemas.microsoft.com/office/drawing/2014/main" id="{35E32C07-41AF-4B36-81AB-FEDDD5F1FFB5}"/>
                    </a:ext>
                  </a:extLst>
                </p14:cNvPr>
                <p14:cNvContentPartPr/>
                <p14:nvPr/>
              </p14:nvContentPartPr>
              <p14:xfrm>
                <a:off x="10812577" y="6095527"/>
                <a:ext cx="185040" cy="39240"/>
              </p14:xfrm>
            </p:contentPart>
          </mc:Choice>
          <mc:Fallback xmlns="">
            <p:pic>
              <p:nvPicPr>
                <p:cNvPr id="125" name="墨迹 124">
                  <a:extLst>
                    <a:ext uri="{FF2B5EF4-FFF2-40B4-BE49-F238E27FC236}">
                      <a16:creationId xmlns:a16="http://schemas.microsoft.com/office/drawing/2014/main" id="{35E32C07-41AF-4B36-81AB-FEDDD5F1FFB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794577" y="6077887"/>
                  <a:ext cx="2206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6" name="墨迹 125">
                  <a:extLst>
                    <a:ext uri="{FF2B5EF4-FFF2-40B4-BE49-F238E27FC236}">
                      <a16:creationId xmlns:a16="http://schemas.microsoft.com/office/drawing/2014/main" id="{CC3E56A2-47FC-4C0A-9569-3ECAC9FA22DF}"/>
                    </a:ext>
                  </a:extLst>
                </p14:cNvPr>
                <p14:cNvContentPartPr/>
                <p14:nvPr/>
              </p14:nvContentPartPr>
              <p14:xfrm>
                <a:off x="10863697" y="6143407"/>
                <a:ext cx="143640" cy="109800"/>
              </p14:xfrm>
            </p:contentPart>
          </mc:Choice>
          <mc:Fallback xmlns="">
            <p:pic>
              <p:nvPicPr>
                <p:cNvPr id="126" name="墨迹 125">
                  <a:extLst>
                    <a:ext uri="{FF2B5EF4-FFF2-40B4-BE49-F238E27FC236}">
                      <a16:creationId xmlns:a16="http://schemas.microsoft.com/office/drawing/2014/main" id="{CC3E56A2-47FC-4C0A-9569-3ECAC9FA22D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845697" y="6125767"/>
                  <a:ext cx="1792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7" name="墨迹 126">
                  <a:extLst>
                    <a:ext uri="{FF2B5EF4-FFF2-40B4-BE49-F238E27FC236}">
                      <a16:creationId xmlns:a16="http://schemas.microsoft.com/office/drawing/2014/main" id="{F6727808-C285-4539-92B1-11757A2E313C}"/>
                    </a:ext>
                  </a:extLst>
                </p14:cNvPr>
                <p14:cNvContentPartPr/>
                <p14:nvPr/>
              </p14:nvContentPartPr>
              <p14:xfrm>
                <a:off x="10911937" y="5988607"/>
                <a:ext cx="30600" cy="379440"/>
              </p14:xfrm>
            </p:contentPart>
          </mc:Choice>
          <mc:Fallback xmlns="">
            <p:pic>
              <p:nvPicPr>
                <p:cNvPr id="127" name="墨迹 126">
                  <a:extLst>
                    <a:ext uri="{FF2B5EF4-FFF2-40B4-BE49-F238E27FC236}">
                      <a16:creationId xmlns:a16="http://schemas.microsoft.com/office/drawing/2014/main" id="{F6727808-C285-4539-92B1-11757A2E313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894297" y="5970607"/>
                  <a:ext cx="6624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8" name="墨迹 127">
                  <a:extLst>
                    <a:ext uri="{FF2B5EF4-FFF2-40B4-BE49-F238E27FC236}">
                      <a16:creationId xmlns:a16="http://schemas.microsoft.com/office/drawing/2014/main" id="{E22DC8A8-F6C4-4FA6-9347-7DE70A4F7922}"/>
                    </a:ext>
                  </a:extLst>
                </p14:cNvPr>
                <p14:cNvContentPartPr/>
                <p14:nvPr/>
              </p14:nvContentPartPr>
              <p14:xfrm>
                <a:off x="11063857" y="6053407"/>
                <a:ext cx="115560" cy="320040"/>
              </p14:xfrm>
            </p:contentPart>
          </mc:Choice>
          <mc:Fallback xmlns="">
            <p:pic>
              <p:nvPicPr>
                <p:cNvPr id="128" name="墨迹 127">
                  <a:extLst>
                    <a:ext uri="{FF2B5EF4-FFF2-40B4-BE49-F238E27FC236}">
                      <a16:creationId xmlns:a16="http://schemas.microsoft.com/office/drawing/2014/main" id="{E22DC8A8-F6C4-4FA6-9347-7DE70A4F792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046217" y="6035407"/>
                  <a:ext cx="1512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9" name="墨迹 128">
                  <a:extLst>
                    <a:ext uri="{FF2B5EF4-FFF2-40B4-BE49-F238E27FC236}">
                      <a16:creationId xmlns:a16="http://schemas.microsoft.com/office/drawing/2014/main" id="{EAF64F14-3DC2-4391-A279-F583BD83F706}"/>
                    </a:ext>
                  </a:extLst>
                </p14:cNvPr>
                <p14:cNvContentPartPr/>
                <p14:nvPr/>
              </p14:nvContentPartPr>
              <p14:xfrm>
                <a:off x="11287417" y="6310447"/>
                <a:ext cx="6480" cy="11880"/>
              </p14:xfrm>
            </p:contentPart>
          </mc:Choice>
          <mc:Fallback xmlns="">
            <p:pic>
              <p:nvPicPr>
                <p:cNvPr id="129" name="墨迹 128">
                  <a:extLst>
                    <a:ext uri="{FF2B5EF4-FFF2-40B4-BE49-F238E27FC236}">
                      <a16:creationId xmlns:a16="http://schemas.microsoft.com/office/drawing/2014/main" id="{EAF64F14-3DC2-4391-A279-F583BD83F70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269417" y="6292807"/>
                  <a:ext cx="421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4" name="墨迹 133">
                  <a:extLst>
                    <a:ext uri="{FF2B5EF4-FFF2-40B4-BE49-F238E27FC236}">
                      <a16:creationId xmlns:a16="http://schemas.microsoft.com/office/drawing/2014/main" id="{FE51CEA4-669B-436D-B617-87C8D53C1EDA}"/>
                    </a:ext>
                  </a:extLst>
                </p14:cNvPr>
                <p14:cNvContentPartPr/>
                <p14:nvPr/>
              </p14:nvContentPartPr>
              <p14:xfrm>
                <a:off x="10582537" y="6057007"/>
                <a:ext cx="123120" cy="9360"/>
              </p14:xfrm>
            </p:contentPart>
          </mc:Choice>
          <mc:Fallback xmlns="">
            <p:pic>
              <p:nvPicPr>
                <p:cNvPr id="134" name="墨迹 133">
                  <a:extLst>
                    <a:ext uri="{FF2B5EF4-FFF2-40B4-BE49-F238E27FC236}">
                      <a16:creationId xmlns:a16="http://schemas.microsoft.com/office/drawing/2014/main" id="{FE51CEA4-669B-436D-B617-87C8D53C1ED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564537" y="6039367"/>
                  <a:ext cx="1587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5" name="墨迹 134">
                  <a:extLst>
                    <a:ext uri="{FF2B5EF4-FFF2-40B4-BE49-F238E27FC236}">
                      <a16:creationId xmlns:a16="http://schemas.microsoft.com/office/drawing/2014/main" id="{53C74E66-0975-4847-AF04-8B65D6E17C17}"/>
                    </a:ext>
                  </a:extLst>
                </p14:cNvPr>
                <p14:cNvContentPartPr/>
                <p14:nvPr/>
              </p14:nvContentPartPr>
              <p14:xfrm>
                <a:off x="10541497" y="6139447"/>
                <a:ext cx="183600" cy="15480"/>
              </p14:xfrm>
            </p:contentPart>
          </mc:Choice>
          <mc:Fallback xmlns="">
            <p:pic>
              <p:nvPicPr>
                <p:cNvPr id="135" name="墨迹 134">
                  <a:extLst>
                    <a:ext uri="{FF2B5EF4-FFF2-40B4-BE49-F238E27FC236}">
                      <a16:creationId xmlns:a16="http://schemas.microsoft.com/office/drawing/2014/main" id="{53C74E66-0975-4847-AF04-8B65D6E17C1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523857" y="6121447"/>
                  <a:ext cx="2192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6" name="墨迹 135">
                  <a:extLst>
                    <a:ext uri="{FF2B5EF4-FFF2-40B4-BE49-F238E27FC236}">
                      <a16:creationId xmlns:a16="http://schemas.microsoft.com/office/drawing/2014/main" id="{3903101B-BE4A-4F4C-B34E-311B30BC6B76}"/>
                    </a:ext>
                  </a:extLst>
                </p14:cNvPr>
                <p14:cNvContentPartPr/>
                <p14:nvPr/>
              </p14:nvContentPartPr>
              <p14:xfrm>
                <a:off x="10596937" y="5968087"/>
                <a:ext cx="29520" cy="318240"/>
              </p14:xfrm>
            </p:contentPart>
          </mc:Choice>
          <mc:Fallback xmlns="">
            <p:pic>
              <p:nvPicPr>
                <p:cNvPr id="136" name="墨迹 135">
                  <a:extLst>
                    <a:ext uri="{FF2B5EF4-FFF2-40B4-BE49-F238E27FC236}">
                      <a16:creationId xmlns:a16="http://schemas.microsoft.com/office/drawing/2014/main" id="{3903101B-BE4A-4F4C-B34E-311B30BC6B7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578937" y="5950087"/>
                  <a:ext cx="651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7" name="墨迹 136">
                  <a:extLst>
                    <a:ext uri="{FF2B5EF4-FFF2-40B4-BE49-F238E27FC236}">
                      <a16:creationId xmlns:a16="http://schemas.microsoft.com/office/drawing/2014/main" id="{DFBFADF2-C6D3-4228-8B6A-B9F20D1A1D79}"/>
                    </a:ext>
                  </a:extLst>
                </p14:cNvPr>
                <p14:cNvContentPartPr/>
                <p14:nvPr/>
              </p14:nvContentPartPr>
              <p14:xfrm>
                <a:off x="10666057" y="5957287"/>
                <a:ext cx="14040" cy="365040"/>
              </p14:xfrm>
            </p:contentPart>
          </mc:Choice>
          <mc:Fallback xmlns="">
            <p:pic>
              <p:nvPicPr>
                <p:cNvPr id="137" name="墨迹 136">
                  <a:extLst>
                    <a:ext uri="{FF2B5EF4-FFF2-40B4-BE49-F238E27FC236}">
                      <a16:creationId xmlns:a16="http://schemas.microsoft.com/office/drawing/2014/main" id="{DFBFADF2-C6D3-4228-8B6A-B9F20D1A1D7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648057" y="5939287"/>
                  <a:ext cx="49680" cy="40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2A4076B8-E64F-4E1D-B166-AC3B6BB8779F}"/>
              </a:ext>
            </a:extLst>
          </p:cNvPr>
          <p:cNvGrpSpPr/>
          <p:nvPr/>
        </p:nvGrpSpPr>
        <p:grpSpPr>
          <a:xfrm>
            <a:off x="9305617" y="6084727"/>
            <a:ext cx="223560" cy="263160"/>
            <a:chOff x="9305617" y="6084727"/>
            <a:chExt cx="22356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9" name="墨迹 138">
                  <a:extLst>
                    <a:ext uri="{FF2B5EF4-FFF2-40B4-BE49-F238E27FC236}">
                      <a16:creationId xmlns:a16="http://schemas.microsoft.com/office/drawing/2014/main" id="{348C5C58-B36A-46CB-AB69-00D084938D0F}"/>
                    </a:ext>
                  </a:extLst>
                </p14:cNvPr>
                <p14:cNvContentPartPr/>
                <p14:nvPr/>
              </p14:nvContentPartPr>
              <p14:xfrm>
                <a:off x="9305617" y="6084727"/>
                <a:ext cx="151920" cy="263160"/>
              </p14:xfrm>
            </p:contentPart>
          </mc:Choice>
          <mc:Fallback xmlns="">
            <p:pic>
              <p:nvPicPr>
                <p:cNvPr id="139" name="墨迹 138">
                  <a:extLst>
                    <a:ext uri="{FF2B5EF4-FFF2-40B4-BE49-F238E27FC236}">
                      <a16:creationId xmlns:a16="http://schemas.microsoft.com/office/drawing/2014/main" id="{348C5C58-B36A-46CB-AB69-00D084938D0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287617" y="6066727"/>
                  <a:ext cx="1875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0" name="墨迹 139">
                  <a:extLst>
                    <a:ext uri="{FF2B5EF4-FFF2-40B4-BE49-F238E27FC236}">
                      <a16:creationId xmlns:a16="http://schemas.microsoft.com/office/drawing/2014/main" id="{47EFEBBB-A3EC-4FDC-A225-D712BC46C599}"/>
                    </a:ext>
                  </a:extLst>
                </p14:cNvPr>
                <p14:cNvContentPartPr/>
                <p14:nvPr/>
              </p14:nvContentPartPr>
              <p14:xfrm>
                <a:off x="9401737" y="6152767"/>
                <a:ext cx="127440" cy="6840"/>
              </p14:xfrm>
            </p:contentPart>
          </mc:Choice>
          <mc:Fallback xmlns="">
            <p:pic>
              <p:nvPicPr>
                <p:cNvPr id="140" name="墨迹 139">
                  <a:extLst>
                    <a:ext uri="{FF2B5EF4-FFF2-40B4-BE49-F238E27FC236}">
                      <a16:creationId xmlns:a16="http://schemas.microsoft.com/office/drawing/2014/main" id="{47EFEBBB-A3EC-4FDC-A225-D712BC46C59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383737" y="6135127"/>
                  <a:ext cx="163080" cy="42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2580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791F3-19E0-4926-AD1E-8B563EA4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E909C4-4894-4369-A623-F56F0668B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初始化</a:t>
            </a:r>
            <a:r>
              <a:rPr lang="zh-CN" altLang="en-US" dirty="0">
                <a:sym typeface="Wingdings" panose="05000000000000000000" pitchFamily="2" charset="2"/>
              </a:rPr>
              <a:t>：（等价于声明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赋值）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/>
              <a:t>int a = 5;</a:t>
            </a:r>
          </a:p>
          <a:p>
            <a:r>
              <a:rPr lang="en-US" altLang="zh-CN" dirty="0"/>
              <a:t>char b = </a:t>
            </a:r>
            <a:r>
              <a:rPr lang="zh-CN" altLang="en-US" dirty="0"/>
              <a:t>‘</a:t>
            </a:r>
            <a:r>
              <a:rPr lang="en-US" altLang="zh-CN" dirty="0"/>
              <a:t>c’;</a:t>
            </a:r>
          </a:p>
          <a:p>
            <a:r>
              <a:rPr lang="en-US" altLang="zh-CN" dirty="0"/>
              <a:t>float radius = 7.22;</a:t>
            </a:r>
          </a:p>
          <a:p>
            <a:r>
              <a:rPr lang="en-US" altLang="zh-CN" dirty="0"/>
              <a:t>double </a:t>
            </a:r>
            <a:r>
              <a:rPr lang="en-US" altLang="zh-CN" dirty="0" err="1"/>
              <a:t>aRealNumber</a:t>
            </a:r>
            <a:r>
              <a:rPr lang="en-US" altLang="zh-CN" dirty="0"/>
              <a:t> = 0.0;</a:t>
            </a:r>
          </a:p>
          <a:p>
            <a:r>
              <a:rPr lang="en-US" altLang="zh-CN" dirty="0"/>
              <a:t>bool flag = false;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762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A8D34-A389-4EC1-9792-488DF486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BD569-7F88-41AB-AA5B-000B476E4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显式类型转换</a:t>
            </a:r>
            <a:endParaRPr lang="en-US" altLang="zh-CN" dirty="0"/>
          </a:p>
          <a:p>
            <a:r>
              <a:rPr lang="en-US" altLang="zh-CN" dirty="0"/>
              <a:t>(int)5.5    (char)65    (float)’c’    (bool)7.22    (double)”Hello”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隐式类型转换</a:t>
            </a:r>
            <a:endParaRPr lang="en-US" altLang="zh-CN" dirty="0"/>
          </a:p>
          <a:p>
            <a:r>
              <a:rPr lang="zh-CN" altLang="en-US" dirty="0"/>
              <a:t>当编译器发现需要类型转换时自动进行的转换</a:t>
            </a:r>
            <a:endParaRPr lang="en-US" altLang="zh-CN" dirty="0"/>
          </a:p>
          <a:p>
            <a:r>
              <a:rPr lang="en-US" altLang="zh-CN" dirty="0"/>
              <a:t>int a = 5.5</a:t>
            </a:r>
          </a:p>
          <a:p>
            <a:r>
              <a:rPr lang="en-US" altLang="zh-CN" dirty="0"/>
              <a:t>double f = 7</a:t>
            </a:r>
          </a:p>
          <a:p>
            <a:r>
              <a:rPr lang="en-US" altLang="zh-CN" dirty="0"/>
              <a:t>int b = </a:t>
            </a:r>
            <a:r>
              <a:rPr lang="zh-CN" altLang="en-US" dirty="0"/>
              <a:t>‘</a:t>
            </a:r>
            <a:r>
              <a:rPr lang="en-US" altLang="zh-CN" dirty="0"/>
              <a:t>c’</a:t>
            </a:r>
          </a:p>
          <a:p>
            <a:r>
              <a:rPr lang="en-US" altLang="zh-CN" dirty="0"/>
              <a:t>bool flag = 1</a:t>
            </a:r>
          </a:p>
          <a:p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73683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48F3C-75CE-4558-B8EF-8D142FC5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61A61-F437-4281-9A5C-313F4C059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57568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数学运算符</a:t>
            </a:r>
            <a:endParaRPr lang="en-US" altLang="zh-CN" dirty="0"/>
          </a:p>
          <a:p>
            <a:r>
              <a:rPr lang="en-US" altLang="zh-CN" dirty="0"/>
              <a:t>+ - </a:t>
            </a:r>
            <a:r>
              <a:rPr lang="zh-CN" altLang="en-US" dirty="0"/>
              <a:t>* </a:t>
            </a:r>
            <a:r>
              <a:rPr lang="en-US" altLang="zh-CN" dirty="0"/>
              <a:t>/ ( )</a:t>
            </a:r>
          </a:p>
          <a:p>
            <a:r>
              <a:rPr lang="zh-CN" altLang="en-US" dirty="0"/>
              <a:t>优先级你懂的</a:t>
            </a:r>
            <a:endParaRPr lang="en-US" altLang="zh-CN" dirty="0"/>
          </a:p>
          <a:p>
            <a:r>
              <a:rPr lang="en-US" altLang="zh-CN" dirty="0"/>
              <a:t>int a = 5;</a:t>
            </a:r>
          </a:p>
          <a:p>
            <a:r>
              <a:rPr lang="en-US" altLang="zh-CN" dirty="0"/>
              <a:t>a = a * 5 + 5;</a:t>
            </a:r>
          </a:p>
          <a:p>
            <a:r>
              <a:rPr lang="en-US" altLang="zh-CN" dirty="0"/>
              <a:t>float radius = 7.22</a:t>
            </a:r>
          </a:p>
          <a:p>
            <a:r>
              <a:rPr lang="en-US" altLang="zh-CN" dirty="0"/>
              <a:t>float area = 3.1415 * radius * radius</a:t>
            </a:r>
          </a:p>
          <a:p>
            <a:r>
              <a:rPr lang="en-US" altLang="zh-CN" dirty="0"/>
              <a:t>char cc = ‘c’ + 5;  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79CA1FBD-181E-4FBC-8546-77A271793166}"/>
                  </a:ext>
                </a:extLst>
              </p14:cNvPr>
              <p14:cNvContentPartPr/>
              <p14:nvPr/>
            </p14:nvContentPartPr>
            <p14:xfrm>
              <a:off x="4462803" y="5478314"/>
              <a:ext cx="19800" cy="11268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79CA1FBD-181E-4FBC-8546-77A2717931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44803" y="5460674"/>
                <a:ext cx="55440" cy="14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C6CDC56E-D27C-4B9E-ADDE-EC4130AA857B}"/>
              </a:ext>
            </a:extLst>
          </p:cNvPr>
          <p:cNvGrpSpPr/>
          <p:nvPr/>
        </p:nvGrpSpPr>
        <p:grpSpPr>
          <a:xfrm>
            <a:off x="4695363" y="5419994"/>
            <a:ext cx="300240" cy="531360"/>
            <a:chOff x="4695363" y="5419994"/>
            <a:chExt cx="300240" cy="53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05C6BD52-B559-44AA-9383-1E3799A93847}"/>
                    </a:ext>
                  </a:extLst>
                </p14:cNvPr>
                <p14:cNvContentPartPr/>
                <p14:nvPr/>
              </p14:nvContentPartPr>
              <p14:xfrm>
                <a:off x="4924683" y="5419994"/>
                <a:ext cx="30960" cy="10152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05C6BD52-B559-44AA-9383-1E3799A9384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07043" y="5401994"/>
                  <a:ext cx="666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873F196D-2111-4638-A621-44C596A3EFA1}"/>
                    </a:ext>
                  </a:extLst>
                </p14:cNvPr>
                <p14:cNvContentPartPr/>
                <p14:nvPr/>
              </p14:nvContentPartPr>
              <p14:xfrm>
                <a:off x="4695363" y="5562914"/>
                <a:ext cx="300240" cy="38844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873F196D-2111-4638-A621-44C596A3EFA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77363" y="5544914"/>
                  <a:ext cx="335880" cy="424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EAB0432-9C08-451B-8D9E-4BF7A93A953E}"/>
              </a:ext>
            </a:extLst>
          </p:cNvPr>
          <p:cNvSpPr txBox="1">
            <a:spLocks/>
          </p:cNvSpPr>
          <p:nvPr/>
        </p:nvSpPr>
        <p:spPr>
          <a:xfrm>
            <a:off x="7137848" y="1825625"/>
            <a:ext cx="58575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复合赋值运算符</a:t>
            </a:r>
            <a:endParaRPr lang="en-US" altLang="zh-CN" dirty="0"/>
          </a:p>
          <a:p>
            <a:r>
              <a:rPr lang="en-US" altLang="zh-CN" dirty="0"/>
              <a:t>+= -= </a:t>
            </a:r>
            <a:r>
              <a:rPr lang="zh-CN" altLang="en-US" dirty="0"/>
              <a:t>*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/=</a:t>
            </a:r>
          </a:p>
          <a:p>
            <a:r>
              <a:rPr lang="en-US" altLang="zh-CN" dirty="0"/>
              <a:t>a += 5;</a:t>
            </a:r>
          </a:p>
          <a:p>
            <a:r>
              <a:rPr lang="en-US" altLang="zh-CN" dirty="0"/>
              <a:t>a = a + 5;</a:t>
            </a:r>
          </a:p>
          <a:p>
            <a:endParaRPr lang="en-US" altLang="zh-CN" dirty="0"/>
          </a:p>
          <a:p>
            <a:r>
              <a:rPr lang="zh-CN" altLang="en-US" dirty="0"/>
              <a:t>自增运算符</a:t>
            </a:r>
            <a:endParaRPr lang="en-US" altLang="zh-CN" dirty="0"/>
          </a:p>
          <a:p>
            <a:r>
              <a:rPr lang="en-US" altLang="zh-CN" dirty="0"/>
              <a:t>++ </a:t>
            </a:r>
            <a:r>
              <a:rPr lang="zh-CN" altLang="en-US" dirty="0"/>
              <a:t>（</a:t>
            </a:r>
            <a:r>
              <a:rPr lang="en-US" altLang="zh-CN" dirty="0"/>
              <a:t>int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a++;</a:t>
            </a:r>
          </a:p>
          <a:p>
            <a:r>
              <a:rPr lang="en-US" altLang="zh-CN" dirty="0"/>
              <a:t>a += 1;    a = a + 1;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185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48F3C-75CE-4558-B8EF-8D142FC5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61A61-F437-4281-9A5C-313F4C059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布尔运算符</a:t>
            </a:r>
            <a:endParaRPr lang="en-US" altLang="zh-CN" dirty="0"/>
          </a:p>
          <a:p>
            <a:r>
              <a:rPr lang="en-US" altLang="zh-CN" dirty="0"/>
              <a:t>==  !=  &gt;  &lt;  &gt;=  &lt;=  &amp;&amp;  ||</a:t>
            </a:r>
          </a:p>
          <a:p>
            <a:r>
              <a:rPr lang="zh-CN" altLang="en-US" dirty="0"/>
              <a:t>优先级低于数学运算</a:t>
            </a:r>
            <a:endParaRPr lang="en-US" altLang="zh-CN" dirty="0"/>
          </a:p>
          <a:p>
            <a:r>
              <a:rPr lang="en-US" altLang="zh-CN" dirty="0"/>
              <a:t>1 == 2</a:t>
            </a:r>
          </a:p>
          <a:p>
            <a:r>
              <a:rPr lang="en-US" altLang="zh-CN" dirty="0"/>
              <a:t>2 &gt; 1</a:t>
            </a:r>
          </a:p>
          <a:p>
            <a:r>
              <a:rPr lang="en-US" altLang="zh-CN" dirty="0"/>
              <a:t>a != 0</a:t>
            </a:r>
          </a:p>
          <a:p>
            <a:r>
              <a:rPr lang="en-US" altLang="zh-CN" dirty="0"/>
              <a:t>a &lt;= b</a:t>
            </a:r>
          </a:p>
          <a:p>
            <a:r>
              <a:rPr lang="en-US" altLang="zh-CN" dirty="0"/>
              <a:t>1 == 2 || 2 &gt; 1    1 == 2 &amp;&amp; 2 &gt; 1</a:t>
            </a:r>
          </a:p>
          <a:p>
            <a:r>
              <a:rPr lang="en-US" altLang="zh-CN" dirty="0"/>
              <a:t>a != 1 &amp;&amp; a &gt; b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274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0DE85-329F-44A8-9B48-439452C4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267BDE-CF25-4FF7-AE95-4DAB7D90D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( </a:t>
            </a:r>
            <a:r>
              <a:rPr lang="zh-CN" altLang="en-US" dirty="0"/>
              <a:t>判断条件</a:t>
            </a:r>
            <a:r>
              <a:rPr lang="en-US" altLang="zh-CN" dirty="0"/>
              <a:t> 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xxx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else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yyy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51657B93-67EA-4E13-A265-5A75C57BC7D6}"/>
              </a:ext>
            </a:extLst>
          </p:cNvPr>
          <p:cNvGrpSpPr/>
          <p:nvPr/>
        </p:nvGrpSpPr>
        <p:grpSpPr>
          <a:xfrm>
            <a:off x="5292963" y="1307714"/>
            <a:ext cx="1121760" cy="570600"/>
            <a:chOff x="5292963" y="1307714"/>
            <a:chExt cx="1121760" cy="57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9AEAE893-C1E0-4B0C-9317-173BC6587B4C}"/>
                    </a:ext>
                  </a:extLst>
                </p14:cNvPr>
                <p14:cNvContentPartPr/>
                <p14:nvPr/>
              </p14:nvContentPartPr>
              <p14:xfrm>
                <a:off x="5292963" y="1378634"/>
                <a:ext cx="111960" cy="389160"/>
              </p14:xfrm>
            </p:contentPart>
          </mc:Choice>
          <mc:Fallback xmlns=""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9AEAE893-C1E0-4B0C-9317-173BC6587B4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74963" y="1360634"/>
                  <a:ext cx="14760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B37F4EA0-2E89-4734-BDA3-B45DDB5D9ED8}"/>
                    </a:ext>
                  </a:extLst>
                </p14:cNvPr>
                <p14:cNvContentPartPr/>
                <p14:nvPr/>
              </p14:nvContentPartPr>
              <p14:xfrm>
                <a:off x="5331123" y="1771034"/>
                <a:ext cx="96120" cy="107280"/>
              </p14:xfrm>
            </p:contentPart>
          </mc:Choice>
          <mc:Fallback xmlns=""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B37F4EA0-2E89-4734-BDA3-B45DDB5D9ED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13483" y="1753034"/>
                  <a:ext cx="1317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3955B154-A324-46F0-A0FD-A102BB025ABF}"/>
                    </a:ext>
                  </a:extLst>
                </p14:cNvPr>
                <p14:cNvContentPartPr/>
                <p14:nvPr/>
              </p14:nvContentPartPr>
              <p14:xfrm>
                <a:off x="5506443" y="1336154"/>
                <a:ext cx="39600" cy="68400"/>
              </p14:xfrm>
            </p:contentPart>
          </mc:Choice>
          <mc:Fallback xmlns=""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3955B154-A324-46F0-A0FD-A102BB025AB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88803" y="1318154"/>
                  <a:ext cx="752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B4BFA691-4E4B-4E4D-BC80-E5C8D19DE631}"/>
                    </a:ext>
                  </a:extLst>
                </p14:cNvPr>
                <p14:cNvContentPartPr/>
                <p14:nvPr/>
              </p14:nvContentPartPr>
              <p14:xfrm>
                <a:off x="5446323" y="1413914"/>
                <a:ext cx="230400" cy="142560"/>
              </p14:xfrm>
            </p:contentPart>
          </mc:Choice>
          <mc:Fallback xmlns=""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B4BFA691-4E4B-4E4D-BC80-E5C8D19DE63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28683" y="1396274"/>
                  <a:ext cx="2660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8C0974E2-6372-4E1F-AC08-1A70EB3A748A}"/>
                    </a:ext>
                  </a:extLst>
                </p14:cNvPr>
                <p14:cNvContentPartPr/>
                <p14:nvPr/>
              </p14:nvContentPartPr>
              <p14:xfrm>
                <a:off x="5463603" y="1573394"/>
                <a:ext cx="70560" cy="267840"/>
              </p14:xfrm>
            </p:contentPart>
          </mc:Choice>
          <mc:Fallback xmlns=""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8C0974E2-6372-4E1F-AC08-1A70EB3A748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45603" y="1555754"/>
                  <a:ext cx="1062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3ED34A3E-9878-49E5-B55D-432CAF87F700}"/>
                    </a:ext>
                  </a:extLst>
                </p14:cNvPr>
                <p14:cNvContentPartPr/>
                <p14:nvPr/>
              </p14:nvContentPartPr>
              <p14:xfrm>
                <a:off x="5589603" y="1557194"/>
                <a:ext cx="95400" cy="253080"/>
              </p14:xfrm>
            </p:contentPart>
          </mc:Choice>
          <mc:Fallback xmlns=""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3ED34A3E-9878-49E5-B55D-432CAF87F70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71603" y="1539554"/>
                  <a:ext cx="1310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CC1F95E0-CEC4-4439-AD35-9BCA4622919D}"/>
                    </a:ext>
                  </a:extLst>
                </p14:cNvPr>
                <p14:cNvContentPartPr/>
                <p14:nvPr/>
              </p14:nvContentPartPr>
              <p14:xfrm>
                <a:off x="5634963" y="1634594"/>
                <a:ext cx="131400" cy="193680"/>
              </p14:xfrm>
            </p:contentPart>
          </mc:Choice>
          <mc:Fallback xmlns=""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CC1F95E0-CEC4-4439-AD35-9BCA4622919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16963" y="1616594"/>
                  <a:ext cx="1670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D3CBC614-2A98-4C6F-90E5-30155B0F9F8E}"/>
                    </a:ext>
                  </a:extLst>
                </p14:cNvPr>
                <p14:cNvContentPartPr/>
                <p14:nvPr/>
              </p14:nvContentPartPr>
              <p14:xfrm>
                <a:off x="5605803" y="1710194"/>
                <a:ext cx="134640" cy="127800"/>
              </p14:xfrm>
            </p:contentPart>
          </mc:Choice>
          <mc:Fallback xmlns=""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D3CBC614-2A98-4C6F-90E5-30155B0F9F8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88163" y="1692554"/>
                  <a:ext cx="1702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A7DC0325-AE5B-47D9-A3EA-298FD1654D91}"/>
                    </a:ext>
                  </a:extLst>
                </p14:cNvPr>
                <p14:cNvContentPartPr/>
                <p14:nvPr/>
              </p14:nvContentPartPr>
              <p14:xfrm>
                <a:off x="5850243" y="1457114"/>
                <a:ext cx="53280" cy="43560"/>
              </p14:xfrm>
            </p:contentPart>
          </mc:Choice>
          <mc:Fallback xmlns=""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A7DC0325-AE5B-47D9-A3EA-298FD1654D9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32603" y="1439474"/>
                  <a:ext cx="889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4" name="墨迹 63">
                  <a:extLst>
                    <a:ext uri="{FF2B5EF4-FFF2-40B4-BE49-F238E27FC236}">
                      <a16:creationId xmlns:a16="http://schemas.microsoft.com/office/drawing/2014/main" id="{FB33BF38-9B65-43A7-B03A-C9E9D93BA409}"/>
                    </a:ext>
                  </a:extLst>
                </p14:cNvPr>
                <p14:cNvContentPartPr/>
                <p14:nvPr/>
              </p14:nvContentPartPr>
              <p14:xfrm>
                <a:off x="5821443" y="1535234"/>
                <a:ext cx="467640" cy="288360"/>
              </p14:xfrm>
            </p:contentPart>
          </mc:Choice>
          <mc:Fallback xmlns="">
            <p:pic>
              <p:nvPicPr>
                <p:cNvPr id="64" name="墨迹 63">
                  <a:extLst>
                    <a:ext uri="{FF2B5EF4-FFF2-40B4-BE49-F238E27FC236}">
                      <a16:creationId xmlns:a16="http://schemas.microsoft.com/office/drawing/2014/main" id="{FB33BF38-9B65-43A7-B03A-C9E9D93BA40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03803" y="1517234"/>
                  <a:ext cx="50328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5" name="墨迹 64">
                  <a:extLst>
                    <a:ext uri="{FF2B5EF4-FFF2-40B4-BE49-F238E27FC236}">
                      <a16:creationId xmlns:a16="http://schemas.microsoft.com/office/drawing/2014/main" id="{B0312D9A-7EF0-4E15-80CD-C61D6304F298}"/>
                    </a:ext>
                  </a:extLst>
                </p14:cNvPr>
                <p14:cNvContentPartPr/>
                <p14:nvPr/>
              </p14:nvContentPartPr>
              <p14:xfrm>
                <a:off x="5986323" y="1410674"/>
                <a:ext cx="178560" cy="6840"/>
              </p14:xfrm>
            </p:contentPart>
          </mc:Choice>
          <mc:Fallback xmlns="">
            <p:pic>
              <p:nvPicPr>
                <p:cNvPr id="65" name="墨迹 64">
                  <a:extLst>
                    <a:ext uri="{FF2B5EF4-FFF2-40B4-BE49-F238E27FC236}">
                      <a16:creationId xmlns:a16="http://schemas.microsoft.com/office/drawing/2014/main" id="{B0312D9A-7EF0-4E15-80CD-C61D6304F29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68323" y="1393034"/>
                  <a:ext cx="2142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6" name="墨迹 65">
                  <a:extLst>
                    <a:ext uri="{FF2B5EF4-FFF2-40B4-BE49-F238E27FC236}">
                      <a16:creationId xmlns:a16="http://schemas.microsoft.com/office/drawing/2014/main" id="{D1F17289-3FDC-4AA6-8473-42C622213181}"/>
                    </a:ext>
                  </a:extLst>
                </p14:cNvPr>
                <p14:cNvContentPartPr/>
                <p14:nvPr/>
              </p14:nvContentPartPr>
              <p14:xfrm>
                <a:off x="5944923" y="1513994"/>
                <a:ext cx="281160" cy="51120"/>
              </p14:xfrm>
            </p:contentPart>
          </mc:Choice>
          <mc:Fallback xmlns="">
            <p:pic>
              <p:nvPicPr>
                <p:cNvPr id="66" name="墨迹 65">
                  <a:extLst>
                    <a:ext uri="{FF2B5EF4-FFF2-40B4-BE49-F238E27FC236}">
                      <a16:creationId xmlns:a16="http://schemas.microsoft.com/office/drawing/2014/main" id="{D1F17289-3FDC-4AA6-8473-42C62221318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927283" y="1496354"/>
                  <a:ext cx="3168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7" name="墨迹 66">
                  <a:extLst>
                    <a:ext uri="{FF2B5EF4-FFF2-40B4-BE49-F238E27FC236}">
                      <a16:creationId xmlns:a16="http://schemas.microsoft.com/office/drawing/2014/main" id="{027FD8AC-CD4B-47AF-9C7E-3B6473931CD5}"/>
                    </a:ext>
                  </a:extLst>
                </p14:cNvPr>
                <p14:cNvContentPartPr/>
                <p14:nvPr/>
              </p14:nvContentPartPr>
              <p14:xfrm>
                <a:off x="6031323" y="1333274"/>
                <a:ext cx="57600" cy="373680"/>
              </p14:xfrm>
            </p:contentPart>
          </mc:Choice>
          <mc:Fallback xmlns="">
            <p:pic>
              <p:nvPicPr>
                <p:cNvPr id="67" name="墨迹 66">
                  <a:extLst>
                    <a:ext uri="{FF2B5EF4-FFF2-40B4-BE49-F238E27FC236}">
                      <a16:creationId xmlns:a16="http://schemas.microsoft.com/office/drawing/2014/main" id="{027FD8AC-CD4B-47AF-9C7E-3B6473931CD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13323" y="1315274"/>
                  <a:ext cx="9324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0CE0124A-E190-44E1-9D68-8D8C47CC896D}"/>
                    </a:ext>
                  </a:extLst>
                </p14:cNvPr>
                <p14:cNvContentPartPr/>
                <p14:nvPr/>
              </p14:nvContentPartPr>
              <p14:xfrm>
                <a:off x="6114483" y="1307714"/>
                <a:ext cx="57600" cy="443880"/>
              </p14:xfrm>
            </p:contentPart>
          </mc:Choice>
          <mc:Fallback xmlns="">
            <p:pic>
              <p:nvPicPr>
                <p:cNvPr id="68" name="墨迹 67">
                  <a:extLst>
                    <a:ext uri="{FF2B5EF4-FFF2-40B4-BE49-F238E27FC236}">
                      <a16:creationId xmlns:a16="http://schemas.microsoft.com/office/drawing/2014/main" id="{0CE0124A-E190-44E1-9D68-8D8C47CC896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096843" y="1290074"/>
                  <a:ext cx="9324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9" name="墨迹 68">
                  <a:extLst>
                    <a:ext uri="{FF2B5EF4-FFF2-40B4-BE49-F238E27FC236}">
                      <a16:creationId xmlns:a16="http://schemas.microsoft.com/office/drawing/2014/main" id="{1F965471-938B-4EAB-91BD-6CC6BEEB6997}"/>
                    </a:ext>
                  </a:extLst>
                </p14:cNvPr>
                <p14:cNvContentPartPr/>
                <p14:nvPr/>
              </p14:nvContentPartPr>
              <p14:xfrm>
                <a:off x="6389163" y="1752674"/>
                <a:ext cx="2160" cy="3240"/>
              </p14:xfrm>
            </p:contentPart>
          </mc:Choice>
          <mc:Fallback xmlns="">
            <p:pic>
              <p:nvPicPr>
                <p:cNvPr id="69" name="墨迹 68">
                  <a:extLst>
                    <a:ext uri="{FF2B5EF4-FFF2-40B4-BE49-F238E27FC236}">
                      <a16:creationId xmlns:a16="http://schemas.microsoft.com/office/drawing/2014/main" id="{1F965471-938B-4EAB-91BD-6CC6BEEB699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71523" y="1734674"/>
                  <a:ext cx="378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1" name="墨迹 70">
                  <a:extLst>
                    <a:ext uri="{FF2B5EF4-FFF2-40B4-BE49-F238E27FC236}">
                      <a16:creationId xmlns:a16="http://schemas.microsoft.com/office/drawing/2014/main" id="{3A2E8681-9FFC-4E5A-A407-A85403B20F2D}"/>
                    </a:ext>
                  </a:extLst>
                </p14:cNvPr>
                <p14:cNvContentPartPr/>
                <p14:nvPr/>
              </p14:nvContentPartPr>
              <p14:xfrm>
                <a:off x="6378003" y="1355594"/>
                <a:ext cx="36720" cy="240840"/>
              </p14:xfrm>
            </p:contentPart>
          </mc:Choice>
          <mc:Fallback xmlns="">
            <p:pic>
              <p:nvPicPr>
                <p:cNvPr id="71" name="墨迹 70">
                  <a:extLst>
                    <a:ext uri="{FF2B5EF4-FFF2-40B4-BE49-F238E27FC236}">
                      <a16:creationId xmlns:a16="http://schemas.microsoft.com/office/drawing/2014/main" id="{3A2E8681-9FFC-4E5A-A407-A85403B20F2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60003" y="1337594"/>
                  <a:ext cx="72360" cy="276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7559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2645</TotalTime>
  <Words>904</Words>
  <Application>Microsoft Office PowerPoint</Application>
  <PresentationFormat>宽屏</PresentationFormat>
  <Paragraphs>198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Arial</vt:lpstr>
      <vt:lpstr>Office 主题​​</vt:lpstr>
      <vt:lpstr>C/C++初步</vt:lpstr>
      <vt:lpstr>变量</vt:lpstr>
      <vt:lpstr>变量</vt:lpstr>
      <vt:lpstr>变量</vt:lpstr>
      <vt:lpstr>变量</vt:lpstr>
      <vt:lpstr>变量</vt:lpstr>
      <vt:lpstr>运算符</vt:lpstr>
      <vt:lpstr>运算符</vt:lpstr>
      <vt:lpstr>条件</vt:lpstr>
      <vt:lpstr>循环</vt:lpstr>
      <vt:lpstr>循环</vt:lpstr>
      <vt:lpstr>函数 function</vt:lpstr>
      <vt:lpstr>自定义函数</vt:lpstr>
      <vt:lpstr>变量生命周期</vt:lpstr>
      <vt:lpstr>数组</vt:lpstr>
      <vt:lpstr>数组</vt:lpstr>
      <vt:lpstr>预处理指令  常量</vt:lpstr>
      <vt:lpstr>程序入口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C/C++初步</dc:title>
  <dc:creator>Taimeng Fu (SDS,119010073)</dc:creator>
  <cp:lastModifiedBy>fu taimeng</cp:lastModifiedBy>
  <cp:revision>49</cp:revision>
  <dcterms:created xsi:type="dcterms:W3CDTF">2020-11-12T12:44:33Z</dcterms:created>
  <dcterms:modified xsi:type="dcterms:W3CDTF">2020-11-14T17:08:52Z</dcterms:modified>
</cp:coreProperties>
</file>