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handoutMasterIdLst>
    <p:handoutMasterId r:id="rId25"/>
  </p:handoutMasterIdLst>
  <p:sldIdLst>
    <p:sldId id="3170" r:id="rId2"/>
    <p:sldId id="3172" r:id="rId3"/>
    <p:sldId id="3196" r:id="rId4"/>
    <p:sldId id="3188" r:id="rId5"/>
    <p:sldId id="3186" r:id="rId6"/>
    <p:sldId id="3208" r:id="rId7"/>
    <p:sldId id="3209" r:id="rId8"/>
    <p:sldId id="3210" r:id="rId9"/>
    <p:sldId id="3211" r:id="rId10"/>
    <p:sldId id="3175" r:id="rId11"/>
    <p:sldId id="3202" r:id="rId12"/>
    <p:sldId id="3183" r:id="rId13"/>
    <p:sldId id="3197" r:id="rId14"/>
    <p:sldId id="3189" r:id="rId15"/>
    <p:sldId id="3205" r:id="rId16"/>
    <p:sldId id="3203" r:id="rId17"/>
    <p:sldId id="3204" r:id="rId18"/>
    <p:sldId id="3206" r:id="rId19"/>
    <p:sldId id="3207" r:id="rId20"/>
    <p:sldId id="3198" r:id="rId21"/>
    <p:sldId id="3178" r:id="rId22"/>
    <p:sldId id="3201" r:id="rId23"/>
  </p:sldIdLst>
  <p:sldSz cx="9001125" cy="5040313"/>
  <p:notesSz cx="6858000" cy="9144000"/>
  <p:custDataLst>
    <p:tags r:id="rId26"/>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47066" indent="-12757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896351" indent="-257368"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45636" indent="-387162"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794920" indent="-51695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1597457" algn="l" defTabSz="638983" rtl="0" eaLnBrk="1" latinLnBrk="0" hangingPunct="1">
      <a:defRPr kern="1200">
        <a:solidFill>
          <a:schemeClr val="tx1"/>
        </a:solidFill>
        <a:latin typeface="Calibri" pitchFamily="34" charset="0"/>
        <a:ea typeface="宋体" pitchFamily="2" charset="-122"/>
        <a:cs typeface="+mn-cs"/>
      </a:defRPr>
    </a:lvl6pPr>
    <a:lvl7pPr marL="1916948" algn="l" defTabSz="638983" rtl="0" eaLnBrk="1" latinLnBrk="0" hangingPunct="1">
      <a:defRPr kern="1200">
        <a:solidFill>
          <a:schemeClr val="tx1"/>
        </a:solidFill>
        <a:latin typeface="Calibri" pitchFamily="34" charset="0"/>
        <a:ea typeface="宋体" pitchFamily="2" charset="-122"/>
        <a:cs typeface="+mn-cs"/>
      </a:defRPr>
    </a:lvl7pPr>
    <a:lvl8pPr marL="2236440" algn="l" defTabSz="638983" rtl="0" eaLnBrk="1" latinLnBrk="0" hangingPunct="1">
      <a:defRPr kern="1200">
        <a:solidFill>
          <a:schemeClr val="tx1"/>
        </a:solidFill>
        <a:latin typeface="Calibri" pitchFamily="34" charset="0"/>
        <a:ea typeface="宋体" pitchFamily="2" charset="-122"/>
        <a:cs typeface="+mn-cs"/>
      </a:defRPr>
    </a:lvl8pPr>
    <a:lvl9pPr marL="2555931" algn="l" defTabSz="638983"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29">
          <p15:clr>
            <a:srgbClr val="A4A3A4"/>
          </p15:clr>
        </p15:guide>
        <p15:guide id="2" orient="horz" pos="2915">
          <p15:clr>
            <a:srgbClr val="A4A3A4"/>
          </p15:clr>
        </p15:guide>
        <p15:guide id="3" pos="2835">
          <p15:clr>
            <a:srgbClr val="A4A3A4"/>
          </p15:clr>
        </p15:guide>
        <p15:guide id="4" pos="390">
          <p15:clr>
            <a:srgbClr val="A4A3A4"/>
          </p15:clr>
        </p15:guide>
        <p15:guide id="5" pos="5248">
          <p15:clr>
            <a:srgbClr val="A4A3A4"/>
          </p15:clr>
        </p15:guide>
        <p15:guide id="6" pos="48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00A4E3"/>
    <a:srgbClr val="00AEEF"/>
    <a:srgbClr val="07A9E6"/>
    <a:srgbClr val="051931"/>
    <a:srgbClr val="015077"/>
    <a:srgbClr val="000F21"/>
    <a:srgbClr val="133E73"/>
    <a:srgbClr val="14427A"/>
    <a:srgbClr val="041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59" autoAdjust="0"/>
    <p:restoredTop sz="95317" autoAdjust="0"/>
  </p:normalViewPr>
  <p:slideViewPr>
    <p:cSldViewPr>
      <p:cViewPr varScale="1">
        <p:scale>
          <a:sx n="95" d="100"/>
          <a:sy n="95" d="100"/>
        </p:scale>
        <p:origin x="78" y="132"/>
      </p:cViewPr>
      <p:guideLst>
        <p:guide orient="horz" pos="229"/>
        <p:guide orient="horz" pos="2915"/>
        <p:guide pos="2835"/>
        <p:guide pos="390"/>
        <p:guide pos="5248"/>
        <p:guide pos="4836"/>
      </p:guideLst>
    </p:cSldViewPr>
  </p:slideViewPr>
  <p:outlineViewPr>
    <p:cViewPr>
      <p:scale>
        <a:sx n="100" d="100"/>
        <a:sy n="100" d="100"/>
      </p:scale>
      <p:origin x="0" y="4980"/>
    </p:cViewPr>
  </p:outlineViewPr>
  <p:notesTextViewPr>
    <p:cViewPr>
      <p:scale>
        <a:sx n="1" d="1"/>
        <a:sy n="1" d="1"/>
      </p:scale>
      <p:origin x="0" y="0"/>
    </p:cViewPr>
  </p:notesTextViewPr>
  <p:sorterViewPr showFormatting="0">
    <p:cViewPr>
      <p:scale>
        <a:sx n="139" d="100"/>
        <a:sy n="139" d="100"/>
      </p:scale>
      <p:origin x="0" y="0"/>
    </p:cViewPr>
  </p:sorterViewPr>
  <p:notesViewPr>
    <p:cSldViewPr>
      <p:cViewPr varScale="1">
        <p:scale>
          <a:sx n="85" d="100"/>
          <a:sy n="85" d="100"/>
        </p:scale>
        <p:origin x="-942" y="-84"/>
      </p:cViewPr>
      <p:guideLst>
        <p:guide orient="horz" pos="2880"/>
        <p:guide pos="2160"/>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00AEE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Sheet1!$B$2</c:f>
              <c:numCache>
                <c:formatCode>0%</c:formatCode>
                <c:ptCount val="1"/>
                <c:pt idx="0">
                  <c:v>0.35000000000000003</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0-E769-419C-A6A0-6831813EE750}"/>
            </c:ext>
          </c:extLst>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Sheet1!$C$2</c:f>
              <c:numCache>
                <c:formatCode>0%</c:formatCode>
                <c:ptCount val="1"/>
                <c:pt idx="0">
                  <c:v>0.75000000000000111</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1-E769-419C-A6A0-6831813EE750}"/>
            </c:ext>
          </c:extLst>
        </c:ser>
        <c:ser>
          <c:idx val="2"/>
          <c:order val="2"/>
          <c:spPr>
            <a:solidFill>
              <a:srgbClr val="00AEE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Sheet1!$D$2</c:f>
              <c:numCache>
                <c:formatCode>0%</c:formatCode>
                <c:ptCount val="1"/>
                <c:pt idx="0">
                  <c:v>0.60000000000000109</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系列 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4-E769-419C-A6A0-6831813EE750}"/>
            </c:ext>
          </c:extLst>
        </c:ser>
        <c:ser>
          <c:idx val="3"/>
          <c:order val="3"/>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Sheet1!$E$2</c:f>
              <c:numCache>
                <c:formatCode>0%</c:formatCode>
                <c:ptCount val="1"/>
                <c:pt idx="0">
                  <c:v>0.8</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系列 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5-E769-419C-A6A0-6831813EE750}"/>
            </c:ext>
          </c:extLst>
        </c:ser>
        <c:ser>
          <c:idx val="4"/>
          <c:order val="4"/>
          <c:spPr>
            <a:solidFill>
              <a:srgbClr val="00AEE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Sheet1!$F$2</c:f>
              <c:numCache>
                <c:formatCode>0%</c:formatCode>
                <c:ptCount val="1"/>
                <c:pt idx="0">
                  <c:v>0.60000000000000109</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系列 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6-E769-419C-A6A0-6831813EE750}"/>
            </c:ext>
          </c:extLst>
        </c:ser>
        <c:dLbls>
          <c:showLegendKey val="0"/>
          <c:showVal val="0"/>
          <c:showCatName val="0"/>
          <c:showSerName val="0"/>
          <c:showPercent val="0"/>
          <c:showBubbleSize val="0"/>
        </c:dLbls>
        <c:gapWidth val="110"/>
        <c:overlap val="-50"/>
        <c:axId val="116508544"/>
        <c:axId val="116510080"/>
      </c:barChart>
      <c:catAx>
        <c:axId val="116508544"/>
        <c:scaling>
          <c:orientation val="minMax"/>
        </c:scaling>
        <c:delete val="1"/>
        <c:axPos val="l"/>
        <c:numFmt formatCode="General" sourceLinked="1"/>
        <c:majorTickMark val="none"/>
        <c:minorTickMark val="none"/>
        <c:tickLblPos val="none"/>
        <c:crossAx val="116510080"/>
        <c:crosses val="autoZero"/>
        <c:auto val="1"/>
        <c:lblAlgn val="ctr"/>
        <c:lblOffset val="100"/>
        <c:noMultiLvlLbl val="0"/>
      </c:catAx>
      <c:valAx>
        <c:axId val="116510080"/>
        <c:scaling>
          <c:orientation val="minMax"/>
        </c:scaling>
        <c:delete val="1"/>
        <c:axPos val="b"/>
        <c:numFmt formatCode="0%" sourceLinked="1"/>
        <c:majorTickMark val="none"/>
        <c:minorTickMark val="none"/>
        <c:tickLblPos val="none"/>
        <c:crossAx val="11650854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a:defRPr/>
            </a:pPr>
            <a:fld id="{843730D4-DAA0-4961-8D66-8018B71D47DD}" type="datetimeFigureOut">
              <a:rPr lang="zh-CN" altLang="en-US"/>
              <a:pPr>
                <a:defRPr/>
              </a:pPr>
              <a:t>2019/8/4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53CB15B2-6539-414E-885F-134AB7BAEF7A}" type="slidenum">
              <a:rPr altLang="en-US"/>
              <a:pPr/>
              <a:t>‹#›</a:t>
            </a:fld>
            <a:endParaRPr lang="zh-CN" altLang="en-US"/>
          </a:p>
        </p:txBody>
      </p:sp>
    </p:spTree>
    <p:extLst>
      <p:ext uri="{BB962C8B-B14F-4D97-AF65-F5344CB8AC3E}">
        <p14:creationId xmlns:p14="http://schemas.microsoft.com/office/powerpoint/2010/main" val="3152064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noProof="1"/>
            </a:lvl1pPr>
          </a:lstStyle>
          <a:p>
            <a:pPr>
              <a:defRPr/>
            </a:pPr>
            <a:fld id="{F20F0E08-FCD4-40FB-9946-C51233C97953}" type="datetimeFigureOut">
              <a:rPr lang="zh-CN" altLang="en-US"/>
              <a:pPr>
                <a:defRPr/>
              </a:pPr>
              <a:t>2019/8/4</a:t>
            </a:fld>
            <a:endParaRPr lang="zh-CN" altLang="en-US"/>
          </a:p>
        </p:txBody>
      </p:sp>
      <p:sp>
        <p:nvSpPr>
          <p:cNvPr id="2052" name="幻灯片图像占位符 3"/>
          <p:cNvSpPr>
            <a:spLocks noGrp="1" noRot="1" noChangeAspect="1" noChangeArrowheads="1"/>
          </p:cNvSpPr>
          <p:nvPr>
            <p:ph type="sldImg" idx="4294967295"/>
          </p:nvPr>
        </p:nvSpPr>
        <p:spPr bwMode="auto">
          <a:xfrm>
            <a:off x="368300" y="685800"/>
            <a:ext cx="61214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70CA4341-F6FF-475E-A543-0194832CB00B}" type="slidenum">
              <a:rPr altLang="en-US"/>
              <a:pPr/>
              <a:t>‹#›</a:t>
            </a:fld>
            <a:endParaRPr lang="zh-CN" altLang="en-US"/>
          </a:p>
        </p:txBody>
      </p:sp>
    </p:spTree>
    <p:extLst>
      <p:ext uri="{BB962C8B-B14F-4D97-AF65-F5344CB8AC3E}">
        <p14:creationId xmlns:p14="http://schemas.microsoft.com/office/powerpoint/2010/main" val="2121857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18382" algn="l" rtl="0" eaLnBrk="0" fontAlgn="base" hangingPunct="0">
      <a:spcBef>
        <a:spcPct val="30000"/>
      </a:spcBef>
      <a:spcAft>
        <a:spcPct val="0"/>
      </a:spcAft>
      <a:defRPr sz="900" kern="1200">
        <a:solidFill>
          <a:schemeClr val="tx1"/>
        </a:solidFill>
        <a:latin typeface="+mn-lt"/>
        <a:ea typeface="+mn-ea"/>
        <a:cs typeface="+mn-cs"/>
      </a:defRPr>
    </a:lvl2pPr>
    <a:lvl3pPr marL="637874" algn="l" rtl="0" eaLnBrk="0" fontAlgn="base" hangingPunct="0">
      <a:spcBef>
        <a:spcPct val="30000"/>
      </a:spcBef>
      <a:spcAft>
        <a:spcPct val="0"/>
      </a:spcAft>
      <a:defRPr sz="900" kern="1200">
        <a:solidFill>
          <a:schemeClr val="tx1"/>
        </a:solidFill>
        <a:latin typeface="+mn-lt"/>
        <a:ea typeface="+mn-ea"/>
        <a:cs typeface="+mn-cs"/>
      </a:defRPr>
    </a:lvl3pPr>
    <a:lvl4pPr marL="957365" algn="l" rtl="0" eaLnBrk="0" fontAlgn="base" hangingPunct="0">
      <a:spcBef>
        <a:spcPct val="30000"/>
      </a:spcBef>
      <a:spcAft>
        <a:spcPct val="0"/>
      </a:spcAft>
      <a:defRPr sz="900" kern="1200">
        <a:solidFill>
          <a:schemeClr val="tx1"/>
        </a:solidFill>
        <a:latin typeface="+mn-lt"/>
        <a:ea typeface="+mn-ea"/>
        <a:cs typeface="+mn-cs"/>
      </a:defRPr>
    </a:lvl4pPr>
    <a:lvl5pPr marL="1276856" algn="l" rtl="0" eaLnBrk="0" fontAlgn="base" hangingPunct="0">
      <a:spcBef>
        <a:spcPct val="30000"/>
      </a:spcBef>
      <a:spcAft>
        <a:spcPct val="0"/>
      </a:spcAft>
      <a:defRPr sz="900" kern="1200">
        <a:solidFill>
          <a:schemeClr val="tx1"/>
        </a:solidFill>
        <a:latin typeface="+mn-lt"/>
        <a:ea typeface="+mn-ea"/>
        <a:cs typeface="+mn-cs"/>
      </a:defRPr>
    </a:lvl5pPr>
    <a:lvl6pPr marL="1597013" algn="l" defTabSz="638539" rtl="0" eaLnBrk="1" latinLnBrk="0" hangingPunct="1">
      <a:defRPr sz="900" kern="1200">
        <a:solidFill>
          <a:schemeClr val="tx1"/>
        </a:solidFill>
        <a:latin typeface="+mn-lt"/>
        <a:ea typeface="+mn-ea"/>
        <a:cs typeface="+mn-cs"/>
      </a:defRPr>
    </a:lvl6pPr>
    <a:lvl7pPr marL="1916504" algn="l" defTabSz="638539" rtl="0" eaLnBrk="1" latinLnBrk="0" hangingPunct="1">
      <a:defRPr sz="900" kern="1200">
        <a:solidFill>
          <a:schemeClr val="tx1"/>
        </a:solidFill>
        <a:latin typeface="+mn-lt"/>
        <a:ea typeface="+mn-ea"/>
        <a:cs typeface="+mn-cs"/>
      </a:defRPr>
    </a:lvl7pPr>
    <a:lvl8pPr marL="2235996" algn="l" defTabSz="638539" rtl="0" eaLnBrk="1" latinLnBrk="0" hangingPunct="1">
      <a:defRPr sz="900" kern="1200">
        <a:solidFill>
          <a:schemeClr val="tx1"/>
        </a:solidFill>
        <a:latin typeface="+mn-lt"/>
        <a:ea typeface="+mn-ea"/>
        <a:cs typeface="+mn-cs"/>
      </a:defRPr>
    </a:lvl8pPr>
    <a:lvl9pPr marL="2555487" algn="l" defTabSz="63853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7411" name="备注占位符 2"/>
          <p:cNvSpPr>
            <a:spLocks noGrp="1" noChangeArrowheads="1"/>
          </p:cNvSpPr>
          <p:nvPr>
            <p:ph type="body" idx="4294967295"/>
          </p:nvPr>
        </p:nvSpPr>
        <p:spPr/>
        <p:txBody>
          <a:bodyPr/>
          <a:lstStyle/>
          <a:p>
            <a:endParaRPr lang="zh-CN" altLang="en-US"/>
          </a:p>
        </p:txBody>
      </p:sp>
      <p:sp>
        <p:nvSpPr>
          <p:cNvPr id="174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BB32EE-EBE1-42F1-AAFD-C69185DD8BFA}" type="slidenum">
              <a:rPr altLang="en-US"/>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7411" name="备注占位符 2"/>
          <p:cNvSpPr>
            <a:spLocks noGrp="1" noChangeArrowheads="1"/>
          </p:cNvSpPr>
          <p:nvPr>
            <p:ph type="body" idx="4294967295"/>
          </p:nvPr>
        </p:nvSpPr>
        <p:spPr/>
        <p:txBody>
          <a:bodyPr/>
          <a:lstStyle/>
          <a:p>
            <a:endParaRPr lang="zh-CN" altLang="en-US"/>
          </a:p>
        </p:txBody>
      </p:sp>
      <p:sp>
        <p:nvSpPr>
          <p:cNvPr id="174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BB32EE-EBE1-42F1-AAFD-C69185DD8BFA}" type="slidenum">
              <a:rPr altLang="en-US"/>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9459" name="备注占位符 2"/>
          <p:cNvSpPr>
            <a:spLocks noGrp="1" noChangeArrowheads="1"/>
          </p:cNvSpPr>
          <p:nvPr>
            <p:ph type="body" idx="4294967295"/>
          </p:nvPr>
        </p:nvSpPr>
        <p:spPr/>
        <p:txBody>
          <a:bodyPr/>
          <a:lstStyle/>
          <a:p>
            <a:endParaRPr lang="zh-CN" altLang="en-US"/>
          </a:p>
        </p:txBody>
      </p:sp>
      <p:sp>
        <p:nvSpPr>
          <p:cNvPr id="194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682E7B-842F-4305-9FA6-D4A70FEFB1CB}" type="slidenum">
              <a:rPr altLang="en-US"/>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13</a:t>
            </a:fld>
            <a:endParaRPr lang="zh-CN" altLang="en-US"/>
          </a:p>
        </p:txBody>
      </p:sp>
    </p:spTree>
    <p:extLst>
      <p:ext uri="{BB962C8B-B14F-4D97-AF65-F5344CB8AC3E}">
        <p14:creationId xmlns:p14="http://schemas.microsoft.com/office/powerpoint/2010/main" val="1061676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338069-61B5-440D-ADF5-D23FC9F6D346}" type="slidenum">
              <a:rPr altLang="en-US"/>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338069-61B5-440D-ADF5-D23FC9F6D346}" type="slidenum">
              <a:rPr altLang="en-US"/>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338069-61B5-440D-ADF5-D23FC9F6D346}" type="slidenum">
              <a:rPr altLang="en-US"/>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338069-61B5-440D-ADF5-D23FC9F6D346}" type="slidenum">
              <a:rPr altLang="en-US"/>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338069-61B5-440D-ADF5-D23FC9F6D346}" type="slidenum">
              <a:rPr altLang="en-US"/>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338069-61B5-440D-ADF5-D23FC9F6D346}" type="slidenum">
              <a:rPr altLang="en-US"/>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20</a:t>
            </a:fld>
            <a:endParaRPr lang="zh-CN" altLang="en-US"/>
          </a:p>
        </p:txBody>
      </p:sp>
    </p:spTree>
    <p:extLst>
      <p:ext uri="{BB962C8B-B14F-4D97-AF65-F5344CB8AC3E}">
        <p14:creationId xmlns:p14="http://schemas.microsoft.com/office/powerpoint/2010/main" val="2666271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22</a:t>
            </a:fld>
            <a:endParaRPr lang="zh-CN" altLang="en-US"/>
          </a:p>
        </p:txBody>
      </p:sp>
    </p:spTree>
    <p:extLst>
      <p:ext uri="{BB962C8B-B14F-4D97-AF65-F5344CB8AC3E}">
        <p14:creationId xmlns:p14="http://schemas.microsoft.com/office/powerpoint/2010/main" val="1031589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3</a:t>
            </a:fld>
            <a:endParaRPr lang="zh-CN" altLang="en-US"/>
          </a:p>
        </p:txBody>
      </p:sp>
    </p:spTree>
    <p:extLst>
      <p:ext uri="{BB962C8B-B14F-4D97-AF65-F5344CB8AC3E}">
        <p14:creationId xmlns:p14="http://schemas.microsoft.com/office/powerpoint/2010/main" val="347293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3315" name="备注占位符 2"/>
          <p:cNvSpPr>
            <a:spLocks noGrp="1" noChangeArrowheads="1"/>
          </p:cNvSpPr>
          <p:nvPr>
            <p:ph type="body" idx="4294967295"/>
          </p:nvPr>
        </p:nvSpPr>
        <p:spPr/>
        <p:txBody>
          <a:bodyPr/>
          <a:lstStyle/>
          <a:p>
            <a:endParaRPr lang="zh-CN" altLang="en-US"/>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6A9045-8EEF-42EC-B306-3451D5A561AC}" type="slidenum">
              <a:rPr altLang="en-US"/>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1507" name="备注占位符 2"/>
          <p:cNvSpPr>
            <a:spLocks noGrp="1" noChangeArrowheads="1"/>
          </p:cNvSpPr>
          <p:nvPr>
            <p:ph type="body" idx="4294967295"/>
          </p:nvPr>
        </p:nvSpPr>
        <p:spPr/>
        <p:txBody>
          <a:bodyPr/>
          <a:lstStyle/>
          <a:p>
            <a:endParaRPr lang="zh-CN" altLang="en-US"/>
          </a:p>
        </p:txBody>
      </p:sp>
      <p:sp>
        <p:nvSpPr>
          <p:cNvPr id="215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6345D3C-23C6-432D-BC9E-8B62E4F27DC8}" type="slidenum">
              <a:rPr altLang="en-US"/>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3555" name="备注占位符 2"/>
          <p:cNvSpPr>
            <a:spLocks noGrp="1" noChangeArrowheads="1"/>
          </p:cNvSpPr>
          <p:nvPr>
            <p:ph type="body" idx="4294967295"/>
          </p:nvPr>
        </p:nvSpPr>
        <p:spPr/>
        <p:txBody>
          <a:bodyPr/>
          <a:lstStyle/>
          <a:p>
            <a:endParaRPr lang="zh-CN" altLang="en-US"/>
          </a:p>
        </p:txBody>
      </p:sp>
      <p:sp>
        <p:nvSpPr>
          <p:cNvPr id="235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3601C1-F537-43E9-A2B0-06B5AF4C4BE0}" type="slidenum">
              <a:rPr altLang="en-US"/>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1747" name="备注占位符 2"/>
          <p:cNvSpPr>
            <a:spLocks noGrp="1" noChangeArrowheads="1"/>
          </p:cNvSpPr>
          <p:nvPr>
            <p:ph type="body" idx="4294967295"/>
          </p:nvPr>
        </p:nvSpPr>
        <p:spPr/>
        <p:txBody>
          <a:bodyPr/>
          <a:lstStyle/>
          <a:p>
            <a:endParaRPr lang="zh-CN" altLang="en-US"/>
          </a:p>
        </p:txBody>
      </p:sp>
      <p:sp>
        <p:nvSpPr>
          <p:cNvPr id="317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CCB4E9-9D0A-45DF-9453-F94144BC618C}" type="slidenum">
              <a:rPr altLang="en-US"/>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156C02-6AC0-4150-BF14-3C2902387D77}" type="datetimeFigureOut">
              <a:rPr lang="zh-CN" altLang="en-US"/>
              <a:pPr>
                <a:defRPr/>
              </a:pPr>
              <a:t>2019/8/4</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87B9ED6-FA7E-4333-AD61-EE26BDBEFB97}" type="slidenum">
              <a:rPr altLang="en-US"/>
              <a:pPr/>
              <a:t>‹#›</a:t>
            </a:fld>
            <a:endParaRPr lang="zh-CN" altLang="en-US"/>
          </a:p>
        </p:txBody>
      </p:sp>
    </p:spTree>
    <p:extLst>
      <p:ext uri="{BB962C8B-B14F-4D97-AF65-F5344CB8AC3E}">
        <p14:creationId xmlns:p14="http://schemas.microsoft.com/office/powerpoint/2010/main" val="54634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pPr>
                <a:defRPr/>
              </a:pPr>
              <a:t>2019/8/4</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pPr/>
              <a:t>‹#›</a:t>
            </a:fld>
            <a:endParaRPr lang="zh-CN" altLang="en-US"/>
          </a:p>
        </p:txBody>
      </p:sp>
    </p:spTree>
    <p:extLst>
      <p:ext uri="{BB962C8B-B14F-4D97-AF65-F5344CB8AC3E}">
        <p14:creationId xmlns:p14="http://schemas.microsoft.com/office/powerpoint/2010/main" val="184621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63A56D01-2764-4F3F-81D1-FEDBA43AD549}" type="datetimeFigureOut">
              <a:rPr lang="zh-CN" altLang="en-US" smtClean="0"/>
              <a:pPr>
                <a:defRPr/>
              </a:pPr>
              <a:t>2019/8/4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481A012C-3782-4128-B36B-91F05AF1EE8F}" type="slidenum">
              <a:rPr lang="en-US" altLang="zh-CN" smtClean="0"/>
              <a:pPr/>
              <a:t>‹#›</a:t>
            </a:fld>
            <a:endParaRPr lang="zh-CN" altLang="en-US"/>
          </a:p>
        </p:txBody>
      </p:sp>
      <p:sp>
        <p:nvSpPr>
          <p:cNvPr id="7" name="矩形 6"/>
          <p:cNvSpPr/>
          <p:nvPr userDrawn="1"/>
        </p:nvSpPr>
        <p:spPr>
          <a:xfrm>
            <a:off x="1620322" y="4680336"/>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srgbClr val="051931"/>
                </a:solidFill>
                <a:latin typeface="Calibri"/>
                <a:ea typeface="宋体"/>
              </a:rPr>
              <a:t>PPT</a:t>
            </a:r>
            <a:r>
              <a:rPr lang="zh-CN" altLang="en-US" sz="100" dirty="0">
                <a:solidFill>
                  <a:srgbClr val="051931"/>
                </a:solidFill>
                <a:latin typeface="Calibri"/>
                <a:ea typeface="宋体"/>
              </a:rPr>
              <a:t>模板下载：</a:t>
            </a:r>
            <a:r>
              <a:rPr lang="en-US" altLang="zh-CN" sz="100" dirty="0">
                <a:solidFill>
                  <a:srgbClr val="051931"/>
                </a:solidFill>
                <a:latin typeface="Calibri"/>
                <a:ea typeface="宋体"/>
              </a:rPr>
              <a:t>www.1ppt.com/moban/     </a:t>
            </a:r>
            <a:r>
              <a:rPr lang="zh-CN" altLang="en-US" sz="100" dirty="0">
                <a:solidFill>
                  <a:srgbClr val="051931"/>
                </a:solidFill>
                <a:latin typeface="Calibri"/>
                <a:ea typeface="宋体"/>
              </a:rPr>
              <a:t>行业</a:t>
            </a:r>
            <a:r>
              <a:rPr lang="en-US" altLang="zh-CN" sz="100" dirty="0">
                <a:solidFill>
                  <a:srgbClr val="051931"/>
                </a:solidFill>
                <a:latin typeface="Calibri"/>
                <a:ea typeface="宋体"/>
              </a:rPr>
              <a:t>PPT</a:t>
            </a:r>
            <a:r>
              <a:rPr lang="zh-CN" altLang="en-US" sz="100" dirty="0">
                <a:solidFill>
                  <a:srgbClr val="051931"/>
                </a:solidFill>
                <a:latin typeface="Calibri"/>
                <a:ea typeface="宋体"/>
              </a:rPr>
              <a:t>模板：</a:t>
            </a:r>
            <a:r>
              <a:rPr lang="en-US" altLang="zh-CN" sz="100" dirty="0">
                <a:solidFill>
                  <a:srgbClr val="051931"/>
                </a:solidFill>
                <a:latin typeface="Calibri"/>
                <a:ea typeface="宋体"/>
              </a:rPr>
              <a:t>www.1ppt.com/hangye/ </a:t>
            </a:r>
          </a:p>
          <a:p>
            <a:pPr eaLnBrk="1" fontAlgn="auto" hangingPunct="1">
              <a:spcBef>
                <a:spcPts val="0"/>
              </a:spcBef>
              <a:spcAft>
                <a:spcPts val="0"/>
              </a:spcAft>
            </a:pPr>
            <a:r>
              <a:rPr lang="zh-CN" altLang="en-US" sz="100" dirty="0">
                <a:solidFill>
                  <a:srgbClr val="051931"/>
                </a:solidFill>
                <a:latin typeface="Calibri"/>
                <a:ea typeface="宋体"/>
              </a:rPr>
              <a:t>节日</a:t>
            </a:r>
            <a:r>
              <a:rPr lang="en-US" altLang="zh-CN" sz="100" dirty="0">
                <a:solidFill>
                  <a:srgbClr val="051931"/>
                </a:solidFill>
                <a:latin typeface="Calibri"/>
                <a:ea typeface="宋体"/>
              </a:rPr>
              <a:t>PPT</a:t>
            </a:r>
            <a:r>
              <a:rPr lang="zh-CN" altLang="en-US" sz="100" dirty="0">
                <a:solidFill>
                  <a:srgbClr val="051931"/>
                </a:solidFill>
                <a:latin typeface="Calibri"/>
                <a:ea typeface="宋体"/>
              </a:rPr>
              <a:t>模板：</a:t>
            </a:r>
            <a:r>
              <a:rPr lang="en-US" altLang="zh-CN" sz="100" dirty="0">
                <a:solidFill>
                  <a:srgbClr val="051931"/>
                </a:solidFill>
                <a:latin typeface="Calibri"/>
                <a:ea typeface="宋体"/>
              </a:rPr>
              <a:t>www.1ppt.com/jieri/           PPT</a:t>
            </a:r>
            <a:r>
              <a:rPr lang="zh-CN" altLang="en-US" sz="100" dirty="0">
                <a:solidFill>
                  <a:srgbClr val="051931"/>
                </a:solidFill>
                <a:latin typeface="Calibri"/>
                <a:ea typeface="宋体"/>
              </a:rPr>
              <a:t>素材下载：</a:t>
            </a:r>
            <a:r>
              <a:rPr lang="en-US" altLang="zh-CN" sz="100" dirty="0">
                <a:solidFill>
                  <a:srgbClr val="051931"/>
                </a:solidFill>
                <a:latin typeface="Calibri"/>
                <a:ea typeface="宋体"/>
              </a:rPr>
              <a:t>www.1ppt.com/sucai/</a:t>
            </a:r>
          </a:p>
          <a:p>
            <a:pPr eaLnBrk="1" fontAlgn="auto" hangingPunct="1">
              <a:spcBef>
                <a:spcPts val="0"/>
              </a:spcBef>
              <a:spcAft>
                <a:spcPts val="0"/>
              </a:spcAft>
            </a:pPr>
            <a:r>
              <a:rPr lang="en-US" altLang="zh-CN" sz="100" dirty="0">
                <a:solidFill>
                  <a:srgbClr val="051931"/>
                </a:solidFill>
                <a:latin typeface="Calibri"/>
                <a:ea typeface="宋体"/>
              </a:rPr>
              <a:t>PPT</a:t>
            </a:r>
            <a:r>
              <a:rPr lang="zh-CN" altLang="en-US" sz="100" dirty="0">
                <a:solidFill>
                  <a:srgbClr val="051931"/>
                </a:solidFill>
                <a:latin typeface="Calibri"/>
                <a:ea typeface="宋体"/>
              </a:rPr>
              <a:t>背景图片：</a:t>
            </a:r>
            <a:r>
              <a:rPr lang="en-US" altLang="zh-CN" sz="100" dirty="0">
                <a:solidFill>
                  <a:srgbClr val="051931"/>
                </a:solidFill>
                <a:latin typeface="Calibri"/>
                <a:ea typeface="宋体"/>
              </a:rPr>
              <a:t>www.1ppt.com/beijing/      PPT</a:t>
            </a:r>
            <a:r>
              <a:rPr lang="zh-CN" altLang="en-US" sz="100" dirty="0">
                <a:solidFill>
                  <a:srgbClr val="051931"/>
                </a:solidFill>
                <a:latin typeface="Calibri"/>
                <a:ea typeface="宋体"/>
              </a:rPr>
              <a:t>图表下载：</a:t>
            </a:r>
            <a:r>
              <a:rPr lang="en-US" altLang="zh-CN" sz="100" dirty="0">
                <a:solidFill>
                  <a:srgbClr val="051931"/>
                </a:solidFill>
                <a:latin typeface="Calibri"/>
                <a:ea typeface="宋体"/>
              </a:rPr>
              <a:t>www.1ppt.com/tubiao/      </a:t>
            </a:r>
          </a:p>
          <a:p>
            <a:pPr eaLnBrk="1" fontAlgn="auto" hangingPunct="1">
              <a:spcBef>
                <a:spcPts val="0"/>
              </a:spcBef>
              <a:spcAft>
                <a:spcPts val="0"/>
              </a:spcAft>
            </a:pPr>
            <a:r>
              <a:rPr lang="zh-CN" altLang="en-US" sz="100" dirty="0">
                <a:solidFill>
                  <a:srgbClr val="051931"/>
                </a:solidFill>
                <a:latin typeface="Calibri"/>
                <a:ea typeface="宋体"/>
              </a:rPr>
              <a:t>优秀</a:t>
            </a:r>
            <a:r>
              <a:rPr lang="en-US" altLang="zh-CN" sz="100" dirty="0">
                <a:solidFill>
                  <a:srgbClr val="051931"/>
                </a:solidFill>
                <a:latin typeface="Calibri"/>
                <a:ea typeface="宋体"/>
              </a:rPr>
              <a:t>PPT</a:t>
            </a:r>
            <a:r>
              <a:rPr lang="zh-CN" altLang="en-US" sz="100" dirty="0">
                <a:solidFill>
                  <a:srgbClr val="051931"/>
                </a:solidFill>
                <a:latin typeface="Calibri"/>
                <a:ea typeface="宋体"/>
              </a:rPr>
              <a:t>下载：</a:t>
            </a:r>
            <a:r>
              <a:rPr lang="en-US" altLang="zh-CN" sz="100" dirty="0">
                <a:solidFill>
                  <a:srgbClr val="051931"/>
                </a:solidFill>
                <a:latin typeface="Calibri"/>
                <a:ea typeface="宋体"/>
              </a:rPr>
              <a:t>www.1ppt.com/xiazai/        PPT</a:t>
            </a:r>
            <a:r>
              <a:rPr lang="zh-CN" altLang="en-US" sz="100" dirty="0">
                <a:solidFill>
                  <a:srgbClr val="051931"/>
                </a:solidFill>
                <a:latin typeface="Calibri"/>
                <a:ea typeface="宋体"/>
              </a:rPr>
              <a:t>教程： </a:t>
            </a:r>
            <a:r>
              <a:rPr lang="en-US" altLang="zh-CN" sz="100" dirty="0">
                <a:solidFill>
                  <a:srgbClr val="051931"/>
                </a:solidFill>
                <a:latin typeface="Calibri"/>
                <a:ea typeface="宋体"/>
              </a:rPr>
              <a:t>www.1ppt.com/powerpoint/      </a:t>
            </a:r>
          </a:p>
          <a:p>
            <a:pPr eaLnBrk="1" fontAlgn="auto" hangingPunct="1">
              <a:spcBef>
                <a:spcPts val="0"/>
              </a:spcBef>
              <a:spcAft>
                <a:spcPts val="0"/>
              </a:spcAft>
            </a:pPr>
            <a:r>
              <a:rPr lang="en-US" altLang="zh-CN" sz="100" dirty="0">
                <a:solidFill>
                  <a:srgbClr val="051931"/>
                </a:solidFill>
                <a:latin typeface="Calibri"/>
                <a:ea typeface="宋体"/>
              </a:rPr>
              <a:t>Word</a:t>
            </a:r>
            <a:r>
              <a:rPr lang="zh-CN" altLang="en-US" sz="100" dirty="0">
                <a:solidFill>
                  <a:srgbClr val="051931"/>
                </a:solidFill>
                <a:latin typeface="Calibri"/>
                <a:ea typeface="宋体"/>
              </a:rPr>
              <a:t>教程： </a:t>
            </a:r>
            <a:r>
              <a:rPr lang="en-US" altLang="zh-CN" sz="100" dirty="0">
                <a:solidFill>
                  <a:srgbClr val="051931"/>
                </a:solidFill>
                <a:latin typeface="Calibri"/>
                <a:ea typeface="宋体"/>
              </a:rPr>
              <a:t>www.1ppt.com/word/              Excel</a:t>
            </a:r>
            <a:r>
              <a:rPr lang="zh-CN" altLang="en-US" sz="100" dirty="0">
                <a:solidFill>
                  <a:srgbClr val="051931"/>
                </a:solidFill>
                <a:latin typeface="Calibri"/>
                <a:ea typeface="宋体"/>
              </a:rPr>
              <a:t>教程：</a:t>
            </a:r>
            <a:r>
              <a:rPr lang="en-US" altLang="zh-CN" sz="100" dirty="0">
                <a:solidFill>
                  <a:srgbClr val="051931"/>
                </a:solidFill>
                <a:latin typeface="Calibri"/>
                <a:ea typeface="宋体"/>
              </a:rPr>
              <a:t>www.1ppt.com/excel/  </a:t>
            </a:r>
          </a:p>
          <a:p>
            <a:pPr eaLnBrk="1" fontAlgn="auto" hangingPunct="1">
              <a:spcBef>
                <a:spcPts val="0"/>
              </a:spcBef>
              <a:spcAft>
                <a:spcPts val="0"/>
              </a:spcAft>
            </a:pPr>
            <a:r>
              <a:rPr lang="zh-CN" altLang="en-US" sz="100" dirty="0">
                <a:solidFill>
                  <a:srgbClr val="051931"/>
                </a:solidFill>
                <a:latin typeface="Calibri"/>
                <a:ea typeface="宋体"/>
              </a:rPr>
              <a:t>资料下载：</a:t>
            </a:r>
            <a:r>
              <a:rPr lang="en-US" altLang="zh-CN" sz="100" dirty="0">
                <a:solidFill>
                  <a:srgbClr val="051931"/>
                </a:solidFill>
                <a:latin typeface="Calibri"/>
                <a:ea typeface="宋体"/>
              </a:rPr>
              <a:t>www.1ppt.com/ziliao/                PPT</a:t>
            </a:r>
            <a:r>
              <a:rPr lang="zh-CN" altLang="en-US" sz="100" dirty="0">
                <a:solidFill>
                  <a:srgbClr val="051931"/>
                </a:solidFill>
                <a:latin typeface="Calibri"/>
                <a:ea typeface="宋体"/>
              </a:rPr>
              <a:t>课件下载：</a:t>
            </a:r>
            <a:r>
              <a:rPr lang="en-US" altLang="zh-CN" sz="100" dirty="0">
                <a:solidFill>
                  <a:srgbClr val="051931"/>
                </a:solidFill>
                <a:latin typeface="Calibri"/>
                <a:ea typeface="宋体"/>
              </a:rPr>
              <a:t>www.1ppt.com/kejian/ </a:t>
            </a:r>
          </a:p>
          <a:p>
            <a:pPr eaLnBrk="1" fontAlgn="auto" hangingPunct="1">
              <a:spcBef>
                <a:spcPts val="0"/>
              </a:spcBef>
              <a:spcAft>
                <a:spcPts val="0"/>
              </a:spcAft>
            </a:pPr>
            <a:r>
              <a:rPr lang="zh-CN" altLang="en-US" sz="100" dirty="0">
                <a:solidFill>
                  <a:srgbClr val="051931"/>
                </a:solidFill>
                <a:latin typeface="Calibri"/>
                <a:ea typeface="宋体"/>
              </a:rPr>
              <a:t>范文下载：</a:t>
            </a:r>
            <a:r>
              <a:rPr lang="en-US" altLang="zh-CN" sz="100" dirty="0">
                <a:solidFill>
                  <a:srgbClr val="051931"/>
                </a:solidFill>
                <a:latin typeface="Calibri"/>
                <a:ea typeface="宋体"/>
              </a:rPr>
              <a:t>www.1ppt.com/fanwen/             </a:t>
            </a:r>
            <a:r>
              <a:rPr lang="zh-CN" altLang="en-US" sz="100" dirty="0">
                <a:solidFill>
                  <a:srgbClr val="051931"/>
                </a:solidFill>
                <a:latin typeface="Calibri"/>
                <a:ea typeface="宋体"/>
              </a:rPr>
              <a:t>试卷下载：</a:t>
            </a:r>
            <a:r>
              <a:rPr lang="en-US" altLang="zh-CN" sz="100" dirty="0">
                <a:solidFill>
                  <a:srgbClr val="051931"/>
                </a:solidFill>
                <a:latin typeface="Calibri"/>
                <a:ea typeface="宋体"/>
              </a:rPr>
              <a:t>www.1ppt.com/shiti/  </a:t>
            </a:r>
          </a:p>
          <a:p>
            <a:pPr eaLnBrk="1" fontAlgn="auto" hangingPunct="1">
              <a:spcBef>
                <a:spcPts val="0"/>
              </a:spcBef>
              <a:spcAft>
                <a:spcPts val="0"/>
              </a:spcAft>
            </a:pPr>
            <a:r>
              <a:rPr lang="zh-CN" altLang="en-US" sz="100" dirty="0">
                <a:solidFill>
                  <a:srgbClr val="051931"/>
                </a:solidFill>
                <a:latin typeface="Calibri"/>
                <a:ea typeface="宋体"/>
              </a:rPr>
              <a:t>教案下载：</a:t>
            </a:r>
            <a:r>
              <a:rPr lang="en-US" altLang="zh-CN" sz="100" dirty="0">
                <a:solidFill>
                  <a:srgbClr val="051931"/>
                </a:solidFill>
                <a:latin typeface="Calibri"/>
                <a:ea typeface="宋体"/>
              </a:rPr>
              <a:t>www.1ppt.com/jiaoan/  </a:t>
            </a:r>
            <a:r>
              <a:rPr lang="en-US" altLang="zh-CN" sz="100" dirty="0" smtClean="0">
                <a:solidFill>
                  <a:srgbClr val="051931"/>
                </a:solidFill>
                <a:latin typeface="Calibri"/>
                <a:ea typeface="宋体"/>
              </a:rPr>
              <a:t>      </a:t>
            </a:r>
            <a:endParaRPr lang="en-US" altLang="zh-CN" sz="100" dirty="0">
              <a:solidFill>
                <a:srgbClr val="051931"/>
              </a:solidFill>
              <a:latin typeface="Calibri"/>
              <a:ea typeface="宋体"/>
            </a:endParaRPr>
          </a:p>
          <a:p>
            <a:pPr eaLnBrk="1" fontAlgn="auto" hangingPunct="1">
              <a:spcBef>
                <a:spcPts val="0"/>
              </a:spcBef>
              <a:spcAft>
                <a:spcPts val="0"/>
              </a:spcAft>
            </a:pPr>
            <a:r>
              <a:rPr lang="zh-CN" altLang="en-US" sz="100" dirty="0" smtClean="0">
                <a:solidFill>
                  <a:srgbClr val="051931"/>
                </a:solidFill>
                <a:latin typeface="Calibri"/>
                <a:ea typeface="宋体"/>
              </a:rPr>
              <a:t>字体下载：</a:t>
            </a:r>
            <a:r>
              <a:rPr lang="en-US" altLang="zh-CN" sz="100" dirty="0" smtClean="0">
                <a:solidFill>
                  <a:srgbClr val="051931"/>
                </a:solidFill>
                <a:latin typeface="Calibri"/>
                <a:ea typeface="宋体"/>
              </a:rPr>
              <a:t>www.1ppt.com/ziti/</a:t>
            </a:r>
            <a:endParaRPr lang="en-US" altLang="zh-CN" sz="100" dirty="0">
              <a:solidFill>
                <a:srgbClr val="051931"/>
              </a:solidFill>
              <a:latin typeface="Calibri"/>
              <a:ea typeface="宋体"/>
            </a:endParaRPr>
          </a:p>
          <a:p>
            <a:pPr eaLnBrk="1" fontAlgn="auto" hangingPunct="1">
              <a:spcBef>
                <a:spcPts val="0"/>
              </a:spcBef>
              <a:spcAft>
                <a:spcPts val="0"/>
              </a:spcAft>
            </a:pPr>
            <a:r>
              <a:rPr lang="en-US" altLang="zh-CN" sz="100" dirty="0">
                <a:solidFill>
                  <a:srgbClr val="051931"/>
                </a:solidFill>
                <a:latin typeface="Calibri"/>
                <a:ea typeface="宋体"/>
              </a:rPr>
              <a:t> </a:t>
            </a:r>
            <a:endParaRPr lang="zh-CN" altLang="en-US" sz="100" dirty="0">
              <a:solidFill>
                <a:srgbClr val="051931"/>
              </a:solidFill>
              <a:latin typeface="Calibri"/>
              <a:ea typeface="宋体"/>
            </a:endParaRPr>
          </a:p>
        </p:txBody>
      </p:sp>
    </p:spTree>
    <p:extLst>
      <p:ext uri="{BB962C8B-B14F-4D97-AF65-F5344CB8AC3E}">
        <p14:creationId xmlns:p14="http://schemas.microsoft.com/office/powerpoint/2010/main" val="3344065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rgbClr val="0D2A4D"/>
            </a:gs>
            <a:gs pos="97000">
              <a:srgbClr val="000F2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18967" y="268832"/>
            <a:ext cx="7763193" cy="973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898" tIns="31949" rIns="63898" bIns="31949" numCol="1" anchor="ctr" anchorCtr="0" compatLnSpc="1">
            <a:prstTxWarp prst="textNoShape">
              <a:avLst/>
            </a:prstTxWarp>
          </a:bodyPr>
          <a:lstStyle/>
          <a:p>
            <a:pPr lvl="0"/>
            <a:r>
              <a:rPr lang="zh-CN" altLang="en-US" noProof="1"/>
              <a:t>单击此处编辑母版标题样式</a:t>
            </a:r>
            <a:endParaRPr lang="zh-CN" noProof="1"/>
          </a:p>
        </p:txBody>
      </p:sp>
      <p:sp>
        <p:nvSpPr>
          <p:cNvPr id="1027" name="Text Placeholder 2"/>
          <p:cNvSpPr>
            <a:spLocks noGrp="1"/>
          </p:cNvSpPr>
          <p:nvPr>
            <p:ph type="body" idx="1"/>
          </p:nvPr>
        </p:nvSpPr>
        <p:spPr bwMode="auto">
          <a:xfrm>
            <a:off x="618967" y="1341945"/>
            <a:ext cx="7763193" cy="319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898" tIns="31949" rIns="63898" bIns="31949"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CN" noProof="1"/>
          </a:p>
        </p:txBody>
      </p:sp>
      <p:sp>
        <p:nvSpPr>
          <p:cNvPr id="4" name="Date Placeholder 3"/>
          <p:cNvSpPr>
            <a:spLocks noGrp="1"/>
          </p:cNvSpPr>
          <p:nvPr>
            <p:ph type="dt" sz="half" idx="2"/>
          </p:nvPr>
        </p:nvSpPr>
        <p:spPr>
          <a:xfrm>
            <a:off x="618967" y="4671915"/>
            <a:ext cx="2024698" cy="267725"/>
          </a:xfrm>
          <a:prstGeom prst="rect">
            <a:avLst/>
          </a:prstGeom>
        </p:spPr>
        <p:txBody>
          <a:bodyPr vert="horz" lIns="63898" tIns="31949" rIns="63898" bIns="31949" rtlCol="0" anchor="ctr"/>
          <a:lstStyle>
            <a:lvl1pPr algn="l" eaLnBrk="1" hangingPunct="1">
              <a:defRPr sz="900" noProof="1" smtClean="0">
                <a:solidFill>
                  <a:schemeClr val="tx1">
                    <a:tint val="75000"/>
                  </a:schemeClr>
                </a:solidFill>
              </a:defRPr>
            </a:lvl1pPr>
          </a:lstStyle>
          <a:p>
            <a:pPr>
              <a:defRPr/>
            </a:pPr>
            <a:fld id="{63A56D01-2764-4F3F-81D1-FEDBA43AD549}" type="datetimeFigureOut">
              <a:rPr lang="zh-CN" altLang="en-US"/>
              <a:pPr>
                <a:defRPr/>
              </a:pPr>
              <a:t>2019/8/4</a:t>
            </a:fld>
            <a:endParaRPr lang="zh-CN" altLang="en-US"/>
          </a:p>
        </p:txBody>
      </p:sp>
      <p:sp>
        <p:nvSpPr>
          <p:cNvPr id="5" name="Footer Placeholder 4"/>
          <p:cNvSpPr>
            <a:spLocks noGrp="1"/>
          </p:cNvSpPr>
          <p:nvPr>
            <p:ph type="ftr" sz="quarter" idx="3"/>
          </p:nvPr>
        </p:nvSpPr>
        <p:spPr>
          <a:xfrm>
            <a:off x="2981484" y="4671915"/>
            <a:ext cx="3038158" cy="267725"/>
          </a:xfrm>
          <a:prstGeom prst="rect">
            <a:avLst/>
          </a:prstGeom>
        </p:spPr>
        <p:txBody>
          <a:bodyPr vert="horz" lIns="63898" tIns="31949" rIns="63898" bIns="31949" rtlCol="0" anchor="ctr"/>
          <a:lstStyle>
            <a:lvl1pPr algn="ctr" eaLnBrk="1" hangingPunct="1">
              <a:defRPr sz="900" noProof="1">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357462" y="4671915"/>
            <a:ext cx="2024698" cy="267725"/>
          </a:xfrm>
          <a:prstGeom prst="rect">
            <a:avLst/>
          </a:prstGeom>
        </p:spPr>
        <p:txBody>
          <a:bodyPr vert="horz" wrap="square" lIns="63898" tIns="31949" rIns="63898" bIns="31949" numCol="1" anchor="ctr" anchorCtr="0" compatLnSpc="1">
            <a:prstTxWarp prst="textNoShape">
              <a:avLst/>
            </a:prstTxWarp>
          </a:bodyPr>
          <a:lstStyle>
            <a:lvl1pPr algn="r" eaLnBrk="1" hangingPunct="1">
              <a:defRPr sz="800" noProof="1">
                <a:solidFill>
                  <a:srgbClr val="898989"/>
                </a:solidFill>
              </a:defRPr>
            </a:lvl1pPr>
          </a:lstStyle>
          <a:p>
            <a:fld id="{481A012C-3782-4128-B36B-91F05AF1EE8F}"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73373" rtl="0" eaLnBrk="0" fontAlgn="base" hangingPunct="0">
        <a:lnSpc>
          <a:spcPct val="90000"/>
        </a:lnSpc>
        <a:spcBef>
          <a:spcPct val="0"/>
        </a:spcBef>
        <a:spcAft>
          <a:spcPct val="0"/>
        </a:spcAft>
        <a:defRPr sz="3200" kern="1200">
          <a:solidFill>
            <a:schemeClr val="tx1"/>
          </a:solidFill>
          <a:latin typeface="+mj-lt"/>
          <a:ea typeface="+mj-ea"/>
          <a:cs typeface="+mj-cs"/>
        </a:defRPr>
      </a:lvl1pPr>
      <a:lvl2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2pPr>
      <a:lvl3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3pPr>
      <a:lvl4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4pPr>
      <a:lvl5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5pPr>
      <a:lvl6pPr marL="319491"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6pPr>
      <a:lvl7pPr marL="638983"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7pPr>
      <a:lvl8pPr marL="958474"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8pPr>
      <a:lvl9pPr marL="1277965"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9pPr>
    </p:titleStyle>
    <p:bodyStyle>
      <a:lvl1pPr marL="168620" indent="-168620" algn="l" defTabSz="673373" rtl="0" eaLnBrk="0" fontAlgn="base" hangingPunct="0">
        <a:lnSpc>
          <a:spcPct val="90000"/>
        </a:lnSpc>
        <a:spcBef>
          <a:spcPts val="734"/>
        </a:spcBef>
        <a:spcAft>
          <a:spcPct val="0"/>
        </a:spcAft>
        <a:buFont typeface="Arial" pitchFamily="34" charset="0"/>
        <a:buChar char="•"/>
        <a:defRPr sz="2000" kern="1200">
          <a:solidFill>
            <a:schemeClr val="tx1"/>
          </a:solidFill>
          <a:latin typeface="+mn-lt"/>
          <a:ea typeface="+mn-ea"/>
          <a:cs typeface="+mn-cs"/>
        </a:defRPr>
      </a:lvl1pPr>
      <a:lvl2pPr marL="505861" indent="-168620" algn="l" defTabSz="673373" rtl="0" eaLnBrk="0" fontAlgn="base" hangingPunct="0">
        <a:lnSpc>
          <a:spcPct val="90000"/>
        </a:lnSpc>
        <a:spcBef>
          <a:spcPts val="367"/>
        </a:spcBef>
        <a:spcAft>
          <a:spcPct val="0"/>
        </a:spcAft>
        <a:buFont typeface="Arial" pitchFamily="34" charset="0"/>
        <a:buChar char="•"/>
        <a:defRPr sz="1700" kern="1200">
          <a:solidFill>
            <a:schemeClr val="tx1"/>
          </a:solidFill>
          <a:latin typeface="+mn-lt"/>
          <a:ea typeface="+mn-ea"/>
          <a:cs typeface="+mn-cs"/>
        </a:defRPr>
      </a:lvl2pPr>
      <a:lvl3pPr marL="841993" indent="-168620" algn="l" defTabSz="673373" rtl="0" eaLnBrk="0" fontAlgn="base" hangingPunct="0">
        <a:lnSpc>
          <a:spcPct val="90000"/>
        </a:lnSpc>
        <a:spcBef>
          <a:spcPts val="367"/>
        </a:spcBef>
        <a:spcAft>
          <a:spcPct val="0"/>
        </a:spcAft>
        <a:buFont typeface="Arial" pitchFamily="34" charset="0"/>
        <a:buChar char="•"/>
        <a:defRPr sz="1500" kern="1200">
          <a:solidFill>
            <a:schemeClr val="tx1"/>
          </a:solidFill>
          <a:latin typeface="+mn-lt"/>
          <a:ea typeface="+mn-ea"/>
          <a:cs typeface="+mn-cs"/>
        </a:defRPr>
      </a:lvl3pPr>
      <a:lvl4pPr marL="1179234" indent="-168620" algn="l" defTabSz="673373" rtl="0" eaLnBrk="0" fontAlgn="base" hangingPunct="0">
        <a:lnSpc>
          <a:spcPct val="90000"/>
        </a:lnSpc>
        <a:spcBef>
          <a:spcPts val="367"/>
        </a:spcBef>
        <a:spcAft>
          <a:spcPct val="0"/>
        </a:spcAft>
        <a:buFont typeface="Arial" pitchFamily="34" charset="0"/>
        <a:buChar char="•"/>
        <a:defRPr sz="1300" kern="1200">
          <a:solidFill>
            <a:schemeClr val="tx1"/>
          </a:solidFill>
          <a:latin typeface="+mn-lt"/>
          <a:ea typeface="+mn-ea"/>
          <a:cs typeface="+mn-cs"/>
        </a:defRPr>
      </a:lvl4pPr>
      <a:lvl5pPr marL="1516475" indent="-168620" algn="l" defTabSz="673373" rtl="0" eaLnBrk="0" fontAlgn="base" hangingPunct="0">
        <a:lnSpc>
          <a:spcPct val="90000"/>
        </a:lnSpc>
        <a:spcBef>
          <a:spcPts val="367"/>
        </a:spcBef>
        <a:spcAft>
          <a:spcPct val="0"/>
        </a:spcAft>
        <a:buFont typeface="Arial" pitchFamily="34" charset="0"/>
        <a:buChar char="•"/>
        <a:defRPr sz="1300" kern="1200">
          <a:solidFill>
            <a:schemeClr val="tx1"/>
          </a:solidFill>
          <a:latin typeface="+mn-lt"/>
          <a:ea typeface="+mn-ea"/>
          <a:cs typeface="+mn-cs"/>
        </a:defRPr>
      </a:lvl5pPr>
      <a:lvl6pPr marL="1853050"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6pPr>
      <a:lvl7pPr marL="2190291"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7pPr>
      <a:lvl8pPr marL="2527088"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8pPr>
      <a:lvl9pPr marL="2863885"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73594" rtl="0" eaLnBrk="1" latinLnBrk="0" hangingPunct="1">
        <a:defRPr sz="1300" kern="1200">
          <a:solidFill>
            <a:schemeClr val="tx1"/>
          </a:solidFill>
          <a:latin typeface="+mn-lt"/>
          <a:ea typeface="+mn-ea"/>
          <a:cs typeface="+mn-cs"/>
        </a:defRPr>
      </a:lvl1pPr>
      <a:lvl2pPr marL="336797" algn="l" defTabSz="673594" rtl="0" eaLnBrk="1" latinLnBrk="0" hangingPunct="1">
        <a:defRPr sz="1300" kern="1200">
          <a:solidFill>
            <a:schemeClr val="tx1"/>
          </a:solidFill>
          <a:latin typeface="+mn-lt"/>
          <a:ea typeface="+mn-ea"/>
          <a:cs typeface="+mn-cs"/>
        </a:defRPr>
      </a:lvl2pPr>
      <a:lvl3pPr marL="674038" algn="l" defTabSz="673594" rtl="0" eaLnBrk="1" latinLnBrk="0" hangingPunct="1">
        <a:defRPr sz="1300" kern="1200">
          <a:solidFill>
            <a:schemeClr val="tx1"/>
          </a:solidFill>
          <a:latin typeface="+mn-lt"/>
          <a:ea typeface="+mn-ea"/>
          <a:cs typeface="+mn-cs"/>
        </a:defRPr>
      </a:lvl3pPr>
      <a:lvl4pPr marL="1010835" algn="l" defTabSz="673594" rtl="0" eaLnBrk="1" latinLnBrk="0" hangingPunct="1">
        <a:defRPr sz="1300" kern="1200">
          <a:solidFill>
            <a:schemeClr val="tx1"/>
          </a:solidFill>
          <a:latin typeface="+mn-lt"/>
          <a:ea typeface="+mn-ea"/>
          <a:cs typeface="+mn-cs"/>
        </a:defRPr>
      </a:lvl4pPr>
      <a:lvl5pPr marL="1347632" algn="l" defTabSz="673594" rtl="0" eaLnBrk="1" latinLnBrk="0" hangingPunct="1">
        <a:defRPr sz="1300" kern="1200">
          <a:solidFill>
            <a:schemeClr val="tx1"/>
          </a:solidFill>
          <a:latin typeface="+mn-lt"/>
          <a:ea typeface="+mn-ea"/>
          <a:cs typeface="+mn-cs"/>
        </a:defRPr>
      </a:lvl5pPr>
      <a:lvl6pPr marL="1684873" algn="l" defTabSz="673594" rtl="0" eaLnBrk="1" latinLnBrk="0" hangingPunct="1">
        <a:defRPr sz="1300" kern="1200">
          <a:solidFill>
            <a:schemeClr val="tx1"/>
          </a:solidFill>
          <a:latin typeface="+mn-lt"/>
          <a:ea typeface="+mn-ea"/>
          <a:cs typeface="+mn-cs"/>
        </a:defRPr>
      </a:lvl6pPr>
      <a:lvl7pPr marL="2021670" algn="l" defTabSz="673594" rtl="0" eaLnBrk="1" latinLnBrk="0" hangingPunct="1">
        <a:defRPr sz="1300" kern="1200">
          <a:solidFill>
            <a:schemeClr val="tx1"/>
          </a:solidFill>
          <a:latin typeface="+mn-lt"/>
          <a:ea typeface="+mn-ea"/>
          <a:cs typeface="+mn-cs"/>
        </a:defRPr>
      </a:lvl7pPr>
      <a:lvl8pPr marL="2358467" algn="l" defTabSz="673594" rtl="0" eaLnBrk="1" latinLnBrk="0" hangingPunct="1">
        <a:defRPr sz="1300" kern="1200">
          <a:solidFill>
            <a:schemeClr val="tx1"/>
          </a:solidFill>
          <a:latin typeface="+mn-lt"/>
          <a:ea typeface="+mn-ea"/>
          <a:cs typeface="+mn-cs"/>
        </a:defRPr>
      </a:lvl8pPr>
      <a:lvl9pPr marL="2695265" algn="l" defTabSz="67359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8.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l="-1000" r="-1000"/>
          </a:stretch>
        </a:blipFill>
        <a:effectLst/>
      </p:bgPr>
    </p:bg>
    <p:spTree>
      <p:nvGrpSpPr>
        <p:cNvPr id="1" name=""/>
        <p:cNvGrpSpPr/>
        <p:nvPr/>
      </p:nvGrpSpPr>
      <p:grpSpPr>
        <a:xfrm>
          <a:off x="0" y="0"/>
          <a:ext cx="0" cy="0"/>
          <a:chOff x="0" y="0"/>
          <a:chExt cx="0" cy="0"/>
        </a:xfrm>
      </p:grpSpPr>
      <p:sp>
        <p:nvSpPr>
          <p:cNvPr id="2" name="TextBox 4"/>
          <p:cNvSpPr txBox="1"/>
          <p:nvPr/>
        </p:nvSpPr>
        <p:spPr>
          <a:xfrm>
            <a:off x="6732748" y="1800096"/>
            <a:ext cx="1454244" cy="1015663"/>
          </a:xfrm>
          <a:prstGeom prst="rect">
            <a:avLst/>
          </a:prstGeom>
          <a:noFill/>
        </p:spPr>
        <p:txBody>
          <a:bodyPr wrap="none" rtlCol="0">
            <a:spAutoFit/>
          </a:bodyPr>
          <a:lstStyle/>
          <a:p>
            <a:r>
              <a:rPr lang="en-US" altLang="zh-CN" sz="6000" spc="300" dirty="0" smtClean="0">
                <a:solidFill>
                  <a:schemeClr val="bg1"/>
                </a:solidFill>
                <a:effectLst>
                  <a:outerShdw blurRad="38100" dist="38100" dir="2700000" algn="tl">
                    <a:srgbClr val="000000">
                      <a:alpha val="43137"/>
                    </a:srgbClr>
                  </a:outerShdw>
                </a:effectLst>
                <a:latin typeface="Agency FB" panose="020B0503020202020204" pitchFamily="34" charset="0"/>
                <a:ea typeface="黑体" panose="02010600030101010101" pitchFamily="2" charset="-122"/>
              </a:rPr>
              <a:t>2019</a:t>
            </a:r>
            <a:endParaRPr lang="zh-CN" altLang="en-US" sz="6000" spc="300" dirty="0">
              <a:solidFill>
                <a:schemeClr val="bg1"/>
              </a:solidFill>
              <a:effectLst>
                <a:outerShdw blurRad="38100" dist="38100" dir="2700000" algn="tl">
                  <a:srgbClr val="000000">
                    <a:alpha val="43137"/>
                  </a:srgbClr>
                </a:outerShdw>
              </a:effectLst>
              <a:latin typeface="Agency FB" panose="020B0503020202020204" pitchFamily="34" charset="0"/>
              <a:ea typeface="黑体" panose="02010600030101010101" pitchFamily="2" charset="-122"/>
            </a:endParaRPr>
          </a:p>
        </p:txBody>
      </p:sp>
      <p:sp>
        <p:nvSpPr>
          <p:cNvPr id="3" name="TextBox 5"/>
          <p:cNvSpPr txBox="1"/>
          <p:nvPr/>
        </p:nvSpPr>
        <p:spPr>
          <a:xfrm>
            <a:off x="3762280" y="2655461"/>
            <a:ext cx="3057247" cy="584775"/>
          </a:xfrm>
          <a:prstGeom prst="rect">
            <a:avLst/>
          </a:prstGeom>
          <a:noFill/>
        </p:spPr>
        <p:txBody>
          <a:bodyPr wrap="none" rtlCol="0">
            <a:spAutoFit/>
          </a:bodyPr>
          <a:lstStyle/>
          <a:p>
            <a:r>
              <a:rPr lang="zh-CN" altLang="en-US" sz="3200" dirty="0" smtClean="0">
                <a:solidFill>
                  <a:srgbClr val="00AEE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第七组项目汇报</a:t>
            </a:r>
            <a:endParaRPr lang="zh-CN" altLang="en-US" sz="3200" dirty="0">
              <a:solidFill>
                <a:srgbClr val="00AEE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TextBox 6"/>
          <p:cNvSpPr txBox="1"/>
          <p:nvPr/>
        </p:nvSpPr>
        <p:spPr>
          <a:xfrm>
            <a:off x="4428556" y="3163872"/>
            <a:ext cx="4019049" cy="292388"/>
          </a:xfrm>
          <a:prstGeom prst="rect">
            <a:avLst/>
          </a:prstGeom>
          <a:noFill/>
        </p:spPr>
        <p:txBody>
          <a:bodyPr wrap="none" rtlCol="0">
            <a:spAutoFit/>
          </a:bodyPr>
          <a:lstStyle/>
          <a:p>
            <a:r>
              <a:rPr lang="en-US" altLang="zh-CN" sz="1300" dirty="0">
                <a:solidFill>
                  <a:schemeClr val="bg1"/>
                </a:solidFill>
                <a:latin typeface="微软雅黑" panose="020B0503020204020204" pitchFamily="34" charset="-122"/>
                <a:ea typeface="微软雅黑" panose="020B0503020204020204" pitchFamily="34" charset="-122"/>
              </a:rPr>
              <a:t>Big data / Internet / e-commerce ppt templates</a:t>
            </a:r>
            <a:endParaRPr lang="zh-CN" altLang="en-US" sz="1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a:cxnSpLocks/>
          </p:cNvCxnSpPr>
          <p:nvPr/>
        </p:nvCxnSpPr>
        <p:spPr>
          <a:xfrm>
            <a:off x="7776822" y="3600246"/>
            <a:ext cx="54005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8"/>
          <p:cNvSpPr txBox="1"/>
          <p:nvPr/>
        </p:nvSpPr>
        <p:spPr>
          <a:xfrm>
            <a:off x="3826085" y="3672284"/>
            <a:ext cx="4592924" cy="369332"/>
          </a:xfrm>
          <a:prstGeom prst="rect">
            <a:avLst/>
          </a:prstGeom>
          <a:noFill/>
        </p:spPr>
        <p:txBody>
          <a:bodyPr wrap="none" rtlCol="0">
            <a:spAutoFit/>
          </a:bodyPr>
          <a:lstStyle/>
          <a:p>
            <a:pPr algn="r"/>
            <a:r>
              <a:rPr lang="en-US" altLang="zh-CN" sz="900" dirty="0">
                <a:solidFill>
                  <a:schemeClr val="bg1"/>
                </a:solidFill>
                <a:latin typeface="微软雅黑" panose="020B0503020204020204" pitchFamily="34" charset="-122"/>
                <a:ea typeface="微软雅黑" panose="020B0503020204020204" pitchFamily="34" charset="-122"/>
              </a:rPr>
              <a:t>A collection of data that can not be caught, managed, and processed by </a:t>
            </a:r>
            <a:r>
              <a:rPr lang="en-US" altLang="zh-CN" sz="900" dirty="0" err="1">
                <a:solidFill>
                  <a:schemeClr val="bg1"/>
                </a:solidFill>
                <a:latin typeface="微软雅黑" panose="020B0503020204020204" pitchFamily="34" charset="-122"/>
                <a:ea typeface="微软雅黑" panose="020B0503020204020204" pitchFamily="34" charset="-122"/>
              </a:rPr>
              <a:t>conven</a:t>
            </a:r>
            <a:endParaRPr lang="en-US" altLang="zh-CN" sz="900" dirty="0">
              <a:solidFill>
                <a:schemeClr val="bg1"/>
              </a:solidFill>
              <a:latin typeface="微软雅黑" panose="020B0503020204020204" pitchFamily="34" charset="-122"/>
              <a:ea typeface="微软雅黑" panose="020B0503020204020204" pitchFamily="34" charset="-122"/>
            </a:endParaRPr>
          </a:p>
          <a:p>
            <a:pPr algn="r"/>
            <a:r>
              <a:rPr lang="en-US" altLang="zh-CN" sz="900" dirty="0" err="1">
                <a:solidFill>
                  <a:schemeClr val="bg1"/>
                </a:solidFill>
                <a:latin typeface="微软雅黑" panose="020B0503020204020204" pitchFamily="34" charset="-122"/>
                <a:ea typeface="微软雅黑" panose="020B0503020204020204" pitchFamily="34" charset="-122"/>
              </a:rPr>
              <a:t>tional</a:t>
            </a:r>
            <a:r>
              <a:rPr lang="en-US" altLang="zh-CN" sz="900" dirty="0">
                <a:solidFill>
                  <a:schemeClr val="bg1"/>
                </a:solidFill>
                <a:latin typeface="微软雅黑" panose="020B0503020204020204" pitchFamily="34" charset="-122"/>
                <a:ea typeface="微软雅黑" panose="020B0503020204020204" pitchFamily="34" charset="-122"/>
              </a:rPr>
              <a:t> software tools within a given time scale.</a:t>
            </a:r>
            <a:endParaRPr lang="zh-CN" altLang="en-US" sz="9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8528">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
                                        </p:tgtEl>
                                      </p:cBhvr>
                                    </p:animEffect>
                                  </p:childTnLst>
                                </p:cTn>
                              </p:par>
                            </p:childTnLst>
                          </p:cTn>
                        </p:par>
                        <p:par>
                          <p:cTn id="22" fill="hold">
                            <p:stCondLst>
                              <p:cond delay="3300"/>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3"/>
                                        </p:tgtEl>
                                      </p:cBhvr>
                                    </p:animEffect>
                                    <p:animScale>
                                      <p:cBhvr>
                                        <p:cTn id="25" dur="250" autoRev="1" fill="hold"/>
                                        <p:tgtEl>
                                          <p:spTgt spid="3"/>
                                        </p:tgtEl>
                                      </p:cBhvr>
                                      <p:by x="105000" y="105000"/>
                                    </p:animScale>
                                  </p:childTnLst>
                                </p:cTn>
                              </p:par>
                            </p:childTnLst>
                          </p:cTn>
                        </p:par>
                        <p:par>
                          <p:cTn id="26" fill="hold">
                            <p:stCondLst>
                              <p:cond delay="38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4"/>
                                        </p:tgtEl>
                                        <p:attrNameLst>
                                          <p:attrName>style.visibility</p:attrName>
                                        </p:attrNameLst>
                                      </p:cBhvr>
                                      <p:to>
                                        <p:strVal val="visible"/>
                                      </p:to>
                                    </p:set>
                                    <p:anim calcmode="lin" valueType="num">
                                      <p:cBhvr>
                                        <p:cTn id="29"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0" dur="400" fill="hold"/>
                                        <p:tgtEl>
                                          <p:spTgt spid="4"/>
                                        </p:tgtEl>
                                        <p:attrNameLst>
                                          <p:attrName>ppt_y</p:attrName>
                                        </p:attrNameLst>
                                      </p:cBhvr>
                                      <p:tavLst>
                                        <p:tav tm="0">
                                          <p:val>
                                            <p:strVal val="#ppt_y"/>
                                          </p:val>
                                        </p:tav>
                                        <p:tav tm="100000">
                                          <p:val>
                                            <p:strVal val="#ppt_y"/>
                                          </p:val>
                                        </p:tav>
                                      </p:tavLst>
                                    </p:anim>
                                    <p:anim calcmode="lin" valueType="num">
                                      <p:cBhvr>
                                        <p:cTn id="31"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2"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400" tmFilter="0,0; .5, 1; 1, 1"/>
                                        <p:tgtEl>
                                          <p:spTgt spid="4"/>
                                        </p:tgtEl>
                                      </p:cBhvr>
                                    </p:animEffect>
                                  </p:childTnLst>
                                </p:cTn>
                              </p:par>
                            </p:childTnLst>
                          </p:cTn>
                        </p:par>
                        <p:par>
                          <p:cTn id="34" fill="hold">
                            <p:stCondLst>
                              <p:cond delay="572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p:stCondLst>
                              <p:cond delay="6220"/>
                            </p:stCondLst>
                            <p:childTnLst>
                              <p:par>
                                <p:cTn id="39" presetID="42"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p:bldP spid="3" grpId="1"/>
      <p:bldP spid="4" grpId="0"/>
      <p:bldP spid="6" grpId="0"/>
    </p:bldLst>
  </p:timing>
  <p:extLst mod="1">
    <p:ext uri="{E180D4A7-C9FB-4DFB-919C-405C955672EB}">
      <p14:showEvtLst xmlns:p14="http://schemas.microsoft.com/office/powerpoint/2010/main">
        <p14:playEvt time="1" objId="7"/>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平行四边形 43"/>
          <p:cNvSpPr/>
          <p:nvPr/>
        </p:nvSpPr>
        <p:spPr>
          <a:xfrm flipV="1">
            <a:off x="36190" y="461806"/>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p:nvSpPr>
        <p:spPr>
          <a:xfrm flipV="1">
            <a:off x="2844424" y="461806"/>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flipV="1">
            <a:off x="3708496" y="461806"/>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p:cNvSpPr/>
          <p:nvPr/>
        </p:nvSpPr>
        <p:spPr>
          <a:xfrm flipV="1">
            <a:off x="4356550" y="461804"/>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0" y="545599"/>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9" name="TextBox 10"/>
          <p:cNvSpPr txBox="1"/>
          <p:nvPr/>
        </p:nvSpPr>
        <p:spPr>
          <a:xfrm>
            <a:off x="396220" y="143958"/>
            <a:ext cx="1800150" cy="492443"/>
          </a:xfrm>
          <a:prstGeom prst="rect">
            <a:avLst/>
          </a:prstGeom>
          <a:noFill/>
        </p:spPr>
        <p:txBody>
          <a:bodyPr wrap="square" rtlCol="0">
            <a:spAutoFit/>
          </a:bodyPr>
          <a:lstStyle/>
          <a:p>
            <a:r>
              <a:rPr lang="zh-CN" altLang="en-US" sz="1400" dirty="0" smtClean="0">
                <a:solidFill>
                  <a:srgbClr val="0070C0"/>
                </a:solidFill>
              </a:rPr>
              <a:t>项目</a:t>
            </a:r>
            <a:r>
              <a:rPr lang="zh-CN" altLang="zh-CN" sz="1400" dirty="0" smtClean="0">
                <a:solidFill>
                  <a:srgbClr val="0070C0"/>
                </a:solidFill>
              </a:rPr>
              <a:t>功能展示</a:t>
            </a:r>
            <a:r>
              <a:rPr lang="zh-CN" altLang="zh-CN" sz="1200" dirty="0" smtClean="0"/>
              <a:t/>
            </a:r>
            <a:br>
              <a:rPr lang="zh-CN" altLang="zh-CN" sz="1200" dirty="0" smtClean="0"/>
            </a:br>
            <a:endParaRPr lang="zh-CN" altLang="en-US" sz="1200" spc="300" dirty="0">
              <a:solidFill>
                <a:srgbClr val="0070C0"/>
              </a:solidFill>
              <a:latin typeface="黑体" panose="02010600030101010101" pitchFamily="2" charset="-122"/>
              <a:ea typeface="黑体" panose="02010600030101010101" pitchFamily="2" charset="-122"/>
            </a:endParaRPr>
          </a:p>
        </p:txBody>
      </p:sp>
      <p:grpSp>
        <p:nvGrpSpPr>
          <p:cNvPr id="50" name="Group 7"/>
          <p:cNvGrpSpPr>
            <a:grpSpLocks/>
          </p:cNvGrpSpPr>
          <p:nvPr/>
        </p:nvGrpSpPr>
        <p:grpSpPr bwMode="auto">
          <a:xfrm>
            <a:off x="180202" y="181952"/>
            <a:ext cx="216018" cy="113981"/>
            <a:chOff x="0" y="0"/>
            <a:chExt cx="1041399" cy="549275"/>
          </a:xfrm>
          <a:solidFill>
            <a:srgbClr val="133E73"/>
          </a:solidFill>
        </p:grpSpPr>
        <p:sp>
          <p:nvSpPr>
            <p:cNvPr id="51"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54" name="Picture 2" descr="C:\Users\admin\Desktop\健康管理系统.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202" y="575994"/>
            <a:ext cx="3960330" cy="4340037"/>
          </a:xfrm>
          <a:prstGeom prst="rect">
            <a:avLst/>
          </a:prstGeom>
          <a:blipFill>
            <a:blip r:embed="rId4" cstate="print"/>
            <a:tile tx="0" ty="0" sx="100000" sy="100000" flip="none" algn="tl"/>
          </a:blipFill>
          <a:extLst/>
        </p:spPr>
      </p:pic>
      <p:pic>
        <p:nvPicPr>
          <p:cNvPr id="55" name="图片 54" descr="C:\Users\admin\Desktop\健康管理微信端.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2" y="720006"/>
            <a:ext cx="4131597" cy="1872156"/>
          </a:xfrm>
          <a:prstGeom prst="rect">
            <a:avLst/>
          </a:prstGeom>
          <a:noFill/>
          <a:ln>
            <a:noFill/>
          </a:ln>
        </p:spPr>
      </p:pic>
      <p:sp>
        <p:nvSpPr>
          <p:cNvPr id="57" name="矩形 56"/>
          <p:cNvSpPr/>
          <p:nvPr/>
        </p:nvSpPr>
        <p:spPr>
          <a:xfrm>
            <a:off x="4356550" y="3024198"/>
            <a:ext cx="4498975" cy="923330"/>
          </a:xfrm>
          <a:prstGeom prst="rect">
            <a:avLst/>
          </a:prstGeom>
        </p:spPr>
        <p:txBody>
          <a:bodyPr>
            <a:spAutoFit/>
          </a:bodyPr>
          <a:lstStyle/>
          <a:p>
            <a:pPr indent="457200"/>
            <a:r>
              <a:rPr lang="zh-CN" altLang="en-US" dirty="0" smtClean="0">
                <a:solidFill>
                  <a:srgbClr val="0070C0"/>
                </a:solidFill>
              </a:rPr>
              <a:t>核心功能包括：会员管理、体检预约、健康评估、健康干预、健康档案、知识库、统计分析、信息推送、报告查询</a:t>
            </a:r>
            <a:endParaRPr lang="zh-CN" altLang="en-US" dirty="0">
              <a:solidFill>
                <a:srgbClr val="0070C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7020">
        <p15:prstTrans prst="curtains"/>
      </p:transition>
    </mc:Choice>
    <mc:Fallback xmlns="">
      <p:transition spd="slow" advTm="170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9"/>
                                        </p:tgtEl>
                                        <p:attrNameLst>
                                          <p:attrName>ppt_y</p:attrName>
                                        </p:attrNameLst>
                                      </p:cBhvr>
                                      <p:tavLst>
                                        <p:tav tm="0">
                                          <p:val>
                                            <p:strVal val="#ppt_y"/>
                                          </p:val>
                                        </p:tav>
                                        <p:tav tm="100000">
                                          <p:val>
                                            <p:strVal val="#ppt_y"/>
                                          </p:val>
                                        </p:tav>
                                      </p:tavLst>
                                    </p:anim>
                                    <p:anim calcmode="lin" valueType="num">
                                      <p:cBhvr>
                                        <p:cTn id="14"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9"/>
                                        </p:tgtEl>
                                      </p:cBhvr>
                                    </p:animEffect>
                                  </p:childTnLst>
                                </p:cTn>
                              </p:par>
                            </p:childTnLst>
                          </p:cTn>
                        </p:par>
                        <p:par>
                          <p:cTn id="17" fill="hold">
                            <p:stCondLst>
                              <p:cond delay="1250"/>
                            </p:stCondLst>
                            <p:childTnLst>
                              <p:par>
                                <p:cTn id="18" presetID="1" presetClass="emph" presetSubtype="2" fill="hold" grpId="0" nodeType="afterEffect">
                                  <p:stCondLst>
                                    <p:cond delay="0"/>
                                  </p:stCondLst>
                                  <p:childTnLst>
                                    <p:animClr clrSpc="rgb" dir="cw">
                                      <p:cBhvr>
                                        <p:cTn id="19" dur="300" fill="hold"/>
                                        <p:tgtEl>
                                          <p:spTgt spid="46"/>
                                        </p:tgtEl>
                                        <p:attrNameLst>
                                          <p:attrName>fillcolor</p:attrName>
                                        </p:attrNameLst>
                                      </p:cBhvr>
                                      <p:to>
                                        <a:srgbClr val="00AEEF"/>
                                      </p:to>
                                    </p:animClr>
                                    <p:set>
                                      <p:cBhvr>
                                        <p:cTn id="20" dur="300" fill="hold"/>
                                        <p:tgtEl>
                                          <p:spTgt spid="46"/>
                                        </p:tgtEl>
                                        <p:attrNameLst>
                                          <p:attrName>fill.type</p:attrName>
                                        </p:attrNameLst>
                                      </p:cBhvr>
                                      <p:to>
                                        <p:strVal val="solid"/>
                                      </p:to>
                                    </p:set>
                                    <p:set>
                                      <p:cBhvr>
                                        <p:cTn id="21" dur="300" fill="hold"/>
                                        <p:tgtEl>
                                          <p:spTgt spid="46"/>
                                        </p:tgtEl>
                                        <p:attrNameLst>
                                          <p:attrName>fill.on</p:attrName>
                                        </p:attrNameLst>
                                      </p:cBhvr>
                                      <p:to>
                                        <p:strVal val="true"/>
                                      </p:to>
                                    </p:set>
                                  </p:childTnLst>
                                </p:cTn>
                              </p:par>
                            </p:childTnLst>
                          </p:cTn>
                        </p:par>
                        <p:par>
                          <p:cTn id="22" fill="hold">
                            <p:stCondLst>
                              <p:cond delay="1550"/>
                            </p:stCondLst>
                            <p:childTnLst>
                              <p:par>
                                <p:cTn id="23" presetID="16" presetClass="entr" presetSubtype="21"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arn(inVertical)">
                                      <p:cBhvr>
                                        <p:cTn id="25" dur="500"/>
                                        <p:tgtEl>
                                          <p:spTgt spid="54"/>
                                        </p:tgtEl>
                                      </p:cBhvr>
                                    </p:animEffect>
                                  </p:childTnLst>
                                </p:cTn>
                              </p:par>
                              <p:par>
                                <p:cTn id="26" presetID="42"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1000"/>
                                        <p:tgtEl>
                                          <p:spTgt spid="55"/>
                                        </p:tgtEl>
                                      </p:cBhvr>
                                    </p:animEffect>
                                    <p:anim calcmode="lin" valueType="num">
                                      <p:cBhvr>
                                        <p:cTn id="29" dur="1000" fill="hold"/>
                                        <p:tgtEl>
                                          <p:spTgt spid="55"/>
                                        </p:tgtEl>
                                        <p:attrNameLst>
                                          <p:attrName>ppt_x</p:attrName>
                                        </p:attrNameLst>
                                      </p:cBhvr>
                                      <p:tavLst>
                                        <p:tav tm="0">
                                          <p:val>
                                            <p:strVal val="#ppt_x"/>
                                          </p:val>
                                        </p:tav>
                                        <p:tav tm="100000">
                                          <p:val>
                                            <p:strVal val="#ppt_x"/>
                                          </p:val>
                                        </p:tav>
                                      </p:tavLst>
                                    </p:anim>
                                    <p:anim calcmode="lin" valueType="num">
                                      <p:cBhvr>
                                        <p:cTn id="30" dur="1000" fill="hold"/>
                                        <p:tgtEl>
                                          <p:spTgt spid="55"/>
                                        </p:tgtEl>
                                        <p:attrNameLst>
                                          <p:attrName>ppt_y</p:attrName>
                                        </p:attrNameLst>
                                      </p:cBhvr>
                                      <p:tavLst>
                                        <p:tav tm="0">
                                          <p:val>
                                            <p:strVal val="#ppt_y+.1"/>
                                          </p:val>
                                        </p:tav>
                                        <p:tav tm="100000">
                                          <p:val>
                                            <p:strVal val="#ppt_y"/>
                                          </p:val>
                                        </p:tav>
                                      </p:tavLst>
                                    </p:anim>
                                  </p:childTnLst>
                                </p:cTn>
                              </p:par>
                              <p:par>
                                <p:cTn id="31" presetID="56" presetClass="entr" presetSubtype="0" fill="hold" grpId="0" nodeType="withEffect">
                                  <p:stCondLst>
                                    <p:cond delay="0"/>
                                  </p:stCondLst>
                                  <p:iterate type="lt">
                                    <p:tmPct val="10000"/>
                                  </p:iterate>
                                  <p:childTnLst>
                                    <p:set>
                                      <p:cBhvr>
                                        <p:cTn id="32" dur="1" fill="hold">
                                          <p:stCondLst>
                                            <p:cond delay="0"/>
                                          </p:stCondLst>
                                        </p:cTn>
                                        <p:tgtEl>
                                          <p:spTgt spid="57"/>
                                        </p:tgtEl>
                                        <p:attrNameLst>
                                          <p:attrName>style.visibility</p:attrName>
                                        </p:attrNameLst>
                                      </p:cBhvr>
                                      <p:to>
                                        <p:strVal val="visible"/>
                                      </p:to>
                                    </p:set>
                                    <p:anim by="(-#ppt_w*2)" calcmode="lin" valueType="num">
                                      <p:cBhvr rctx="PPT">
                                        <p:cTn id="33" dur="500" autoRev="1" fill="hold">
                                          <p:stCondLst>
                                            <p:cond delay="0"/>
                                          </p:stCondLst>
                                        </p:cTn>
                                        <p:tgtEl>
                                          <p:spTgt spid="57"/>
                                        </p:tgtEl>
                                        <p:attrNameLst>
                                          <p:attrName>ppt_w</p:attrName>
                                        </p:attrNameLst>
                                      </p:cBhvr>
                                    </p:anim>
                                    <p:anim by="(#ppt_w*0.50)" calcmode="lin" valueType="num">
                                      <p:cBhvr>
                                        <p:cTn id="34" dur="500" decel="50000" autoRev="1" fill="hold">
                                          <p:stCondLst>
                                            <p:cond delay="0"/>
                                          </p:stCondLst>
                                        </p:cTn>
                                        <p:tgtEl>
                                          <p:spTgt spid="57"/>
                                        </p:tgtEl>
                                        <p:attrNameLst>
                                          <p:attrName>ppt_x</p:attrName>
                                        </p:attrNameLst>
                                      </p:cBhvr>
                                    </p:anim>
                                    <p:anim from="(-#ppt_h/2)" to="(#ppt_y)" calcmode="lin" valueType="num">
                                      <p:cBhvr>
                                        <p:cTn id="35" dur="1000" fill="hold">
                                          <p:stCondLst>
                                            <p:cond delay="0"/>
                                          </p:stCondLst>
                                        </p:cTn>
                                        <p:tgtEl>
                                          <p:spTgt spid="57"/>
                                        </p:tgtEl>
                                        <p:attrNameLst>
                                          <p:attrName>ppt_y</p:attrName>
                                        </p:attrNameLst>
                                      </p:cBhvr>
                                    </p:anim>
                                    <p:animRot by="21600000">
                                      <p:cBhvr>
                                        <p:cTn id="36" dur="1000" fill="hold">
                                          <p:stCondLst>
                                            <p:cond delay="0"/>
                                          </p:stCondLst>
                                        </p:cTn>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p:bldP spid="57" grpId="0"/>
    </p:bldLst>
  </p:timing>
  <p:extLst mod="1">
    <p:ext uri="{E180D4A7-C9FB-4DFB-919C-405C955672EB}">
      <p14:showEvtLst xmlns:p14="http://schemas.microsoft.com/office/powerpoint/2010/main">
        <p14:playEvt time="1316" objId="54"/>
        <p14:stopEvt time="2065" objId="54"/>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平行四边形 43"/>
          <p:cNvSpPr/>
          <p:nvPr/>
        </p:nvSpPr>
        <p:spPr>
          <a:xfrm flipV="1">
            <a:off x="36190" y="461806"/>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p:nvSpPr>
        <p:spPr>
          <a:xfrm flipV="1">
            <a:off x="2844424" y="461806"/>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flipV="1">
            <a:off x="3708496" y="461806"/>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p:cNvSpPr/>
          <p:nvPr/>
        </p:nvSpPr>
        <p:spPr>
          <a:xfrm flipV="1">
            <a:off x="4356550" y="461804"/>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0" y="545599"/>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9" name="TextBox 10"/>
          <p:cNvSpPr txBox="1"/>
          <p:nvPr/>
        </p:nvSpPr>
        <p:spPr>
          <a:xfrm>
            <a:off x="396220" y="143958"/>
            <a:ext cx="1800150" cy="492443"/>
          </a:xfrm>
          <a:prstGeom prst="rect">
            <a:avLst/>
          </a:prstGeom>
          <a:noFill/>
        </p:spPr>
        <p:txBody>
          <a:bodyPr wrap="square" rtlCol="0">
            <a:spAutoFit/>
          </a:bodyPr>
          <a:lstStyle/>
          <a:p>
            <a:r>
              <a:rPr lang="zh-CN" altLang="en-US" sz="1400" dirty="0" smtClean="0">
                <a:solidFill>
                  <a:srgbClr val="0070C0"/>
                </a:solidFill>
              </a:rPr>
              <a:t>项目产品结构图</a:t>
            </a:r>
            <a:r>
              <a:rPr lang="zh-CN" altLang="zh-CN" sz="1200" dirty="0" smtClean="0"/>
              <a:t/>
            </a:r>
            <a:br>
              <a:rPr lang="zh-CN" altLang="zh-CN" sz="1200" dirty="0" smtClean="0"/>
            </a:br>
            <a:endParaRPr lang="zh-CN" altLang="en-US" sz="1200" spc="300" dirty="0">
              <a:solidFill>
                <a:srgbClr val="0070C0"/>
              </a:solidFill>
              <a:latin typeface="黑体" panose="02010600030101010101" pitchFamily="2" charset="-122"/>
              <a:ea typeface="黑体" panose="02010600030101010101" pitchFamily="2" charset="-122"/>
            </a:endParaRPr>
          </a:p>
        </p:txBody>
      </p:sp>
      <p:grpSp>
        <p:nvGrpSpPr>
          <p:cNvPr id="2" name="Group 7"/>
          <p:cNvGrpSpPr>
            <a:grpSpLocks/>
          </p:cNvGrpSpPr>
          <p:nvPr/>
        </p:nvGrpSpPr>
        <p:grpSpPr bwMode="auto">
          <a:xfrm>
            <a:off x="180202" y="181952"/>
            <a:ext cx="216018" cy="113981"/>
            <a:chOff x="0" y="0"/>
            <a:chExt cx="1041399" cy="549275"/>
          </a:xfrm>
          <a:solidFill>
            <a:srgbClr val="133E73"/>
          </a:solidFill>
        </p:grpSpPr>
        <p:sp>
          <p:nvSpPr>
            <p:cNvPr id="51"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 name="矩形 15"/>
          <p:cNvSpPr/>
          <p:nvPr/>
        </p:nvSpPr>
        <p:spPr>
          <a:xfrm>
            <a:off x="756250" y="936024"/>
            <a:ext cx="2088232" cy="3453614"/>
          </a:xfrm>
          <a:prstGeom prst="rect">
            <a:avLst/>
          </a:prstGeom>
          <a:solidFill>
            <a:schemeClr val="bg1">
              <a:lumMod val="95000"/>
            </a:schemeClr>
          </a:solidFill>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dirty="0"/>
          </a:p>
        </p:txBody>
      </p:sp>
      <p:sp>
        <p:nvSpPr>
          <p:cNvPr id="17" name="TextBox 16"/>
          <p:cNvSpPr txBox="1"/>
          <p:nvPr/>
        </p:nvSpPr>
        <p:spPr>
          <a:xfrm>
            <a:off x="1287249" y="1335635"/>
            <a:ext cx="773114" cy="230832"/>
          </a:xfrm>
          <a:prstGeom prst="rect">
            <a:avLst/>
          </a:prstGeom>
          <a:noFill/>
        </p:spPr>
        <p:txBody>
          <a:bodyPr wrap="square" rtlCol="0">
            <a:spAutoFit/>
          </a:bodyPr>
          <a:lstStyle/>
          <a:p>
            <a:r>
              <a:rPr lang="zh-CN" altLang="en-US" sz="900" dirty="0" smtClean="0"/>
              <a:t>微信公众号</a:t>
            </a:r>
            <a:endParaRPr lang="zh-CN" altLang="en-US" sz="900" dirty="0"/>
          </a:p>
        </p:txBody>
      </p:sp>
      <p:sp>
        <p:nvSpPr>
          <p:cNvPr id="18" name="TextBox 17"/>
          <p:cNvSpPr txBox="1"/>
          <p:nvPr/>
        </p:nvSpPr>
        <p:spPr>
          <a:xfrm>
            <a:off x="999217" y="1944716"/>
            <a:ext cx="773114" cy="230832"/>
          </a:xfrm>
          <a:prstGeom prst="rect">
            <a:avLst/>
          </a:prstGeom>
          <a:noFill/>
        </p:spPr>
        <p:txBody>
          <a:bodyPr wrap="square" rtlCol="0">
            <a:spAutoFit/>
          </a:bodyPr>
          <a:lstStyle/>
          <a:p>
            <a:r>
              <a:rPr lang="zh-CN" altLang="en-US" sz="900" dirty="0"/>
              <a:t>预</a:t>
            </a:r>
            <a:r>
              <a:rPr lang="zh-CN" altLang="en-US" sz="900" dirty="0" smtClean="0"/>
              <a:t>约管理</a:t>
            </a:r>
            <a:endParaRPr lang="zh-CN" altLang="en-US" sz="900" dirty="0"/>
          </a:p>
        </p:txBody>
      </p:sp>
      <p:sp>
        <p:nvSpPr>
          <p:cNvPr id="19" name="TextBox 18"/>
          <p:cNvSpPr txBox="1"/>
          <p:nvPr/>
        </p:nvSpPr>
        <p:spPr>
          <a:xfrm>
            <a:off x="1737996" y="1944716"/>
            <a:ext cx="773114" cy="230832"/>
          </a:xfrm>
          <a:prstGeom prst="rect">
            <a:avLst/>
          </a:prstGeom>
          <a:noFill/>
        </p:spPr>
        <p:txBody>
          <a:bodyPr wrap="square" rtlCol="0">
            <a:spAutoFit/>
          </a:bodyPr>
          <a:lstStyle/>
          <a:p>
            <a:r>
              <a:rPr lang="zh-CN" altLang="en-US" sz="900" dirty="0" smtClean="0"/>
              <a:t>报告查询</a:t>
            </a:r>
            <a:endParaRPr lang="zh-CN" altLang="en-US" sz="900" dirty="0"/>
          </a:p>
        </p:txBody>
      </p:sp>
      <p:sp>
        <p:nvSpPr>
          <p:cNvPr id="20" name="TextBox 19"/>
          <p:cNvSpPr txBox="1"/>
          <p:nvPr/>
        </p:nvSpPr>
        <p:spPr>
          <a:xfrm>
            <a:off x="1737995" y="2376474"/>
            <a:ext cx="773114" cy="230832"/>
          </a:xfrm>
          <a:prstGeom prst="rect">
            <a:avLst/>
          </a:prstGeom>
          <a:noFill/>
        </p:spPr>
        <p:txBody>
          <a:bodyPr wrap="square" rtlCol="0">
            <a:spAutoFit/>
          </a:bodyPr>
          <a:lstStyle/>
          <a:p>
            <a:r>
              <a:rPr lang="zh-CN" altLang="en-US" sz="900" dirty="0"/>
              <a:t>健康档案</a:t>
            </a:r>
          </a:p>
        </p:txBody>
      </p:sp>
      <p:sp>
        <p:nvSpPr>
          <p:cNvPr id="21" name="TextBox 20"/>
          <p:cNvSpPr txBox="1"/>
          <p:nvPr/>
        </p:nvSpPr>
        <p:spPr>
          <a:xfrm>
            <a:off x="972274" y="2376474"/>
            <a:ext cx="773113" cy="230832"/>
          </a:xfrm>
          <a:prstGeom prst="rect">
            <a:avLst/>
          </a:prstGeom>
          <a:noFill/>
        </p:spPr>
        <p:txBody>
          <a:bodyPr wrap="square" rtlCol="0">
            <a:spAutoFit/>
          </a:bodyPr>
          <a:lstStyle/>
          <a:p>
            <a:r>
              <a:rPr lang="zh-CN" altLang="en-US" sz="900" dirty="0" smtClean="0"/>
              <a:t>健康资讯</a:t>
            </a:r>
            <a:endParaRPr lang="zh-CN" altLang="en-US" sz="900" dirty="0"/>
          </a:p>
        </p:txBody>
      </p:sp>
      <p:sp>
        <p:nvSpPr>
          <p:cNvPr id="22" name="TextBox 21"/>
          <p:cNvSpPr txBox="1"/>
          <p:nvPr/>
        </p:nvSpPr>
        <p:spPr>
          <a:xfrm>
            <a:off x="972274" y="2880240"/>
            <a:ext cx="773113" cy="230832"/>
          </a:xfrm>
          <a:prstGeom prst="rect">
            <a:avLst/>
          </a:prstGeom>
          <a:noFill/>
        </p:spPr>
        <p:txBody>
          <a:bodyPr wrap="square" rtlCol="0">
            <a:spAutoFit/>
          </a:bodyPr>
          <a:lstStyle/>
          <a:p>
            <a:r>
              <a:rPr lang="zh-CN" altLang="en-US" sz="900" dirty="0" smtClean="0"/>
              <a:t>体质辨识</a:t>
            </a:r>
            <a:endParaRPr lang="zh-CN" altLang="en-US" sz="900" dirty="0"/>
          </a:p>
        </p:txBody>
      </p:sp>
      <p:sp>
        <p:nvSpPr>
          <p:cNvPr id="23" name="TextBox 22"/>
          <p:cNvSpPr txBox="1"/>
          <p:nvPr/>
        </p:nvSpPr>
        <p:spPr>
          <a:xfrm>
            <a:off x="1737994" y="2876544"/>
            <a:ext cx="773113" cy="230832"/>
          </a:xfrm>
          <a:prstGeom prst="rect">
            <a:avLst/>
          </a:prstGeom>
          <a:noFill/>
        </p:spPr>
        <p:txBody>
          <a:bodyPr wrap="square" rtlCol="0">
            <a:spAutoFit/>
          </a:bodyPr>
          <a:lstStyle/>
          <a:p>
            <a:r>
              <a:rPr lang="zh-CN" altLang="en-US" sz="900" dirty="0" smtClean="0"/>
              <a:t>心理测评</a:t>
            </a:r>
            <a:endParaRPr lang="zh-CN" altLang="en-US" sz="900" dirty="0"/>
          </a:p>
        </p:txBody>
      </p:sp>
      <p:sp>
        <p:nvSpPr>
          <p:cNvPr id="24" name="TextBox 23"/>
          <p:cNvSpPr txBox="1"/>
          <p:nvPr/>
        </p:nvSpPr>
        <p:spPr>
          <a:xfrm>
            <a:off x="972274" y="3246399"/>
            <a:ext cx="773113" cy="230832"/>
          </a:xfrm>
          <a:prstGeom prst="rect">
            <a:avLst/>
          </a:prstGeom>
          <a:noFill/>
        </p:spPr>
        <p:txBody>
          <a:bodyPr wrap="square" rtlCol="0">
            <a:spAutoFit/>
          </a:bodyPr>
          <a:lstStyle/>
          <a:p>
            <a:r>
              <a:rPr lang="zh-CN" altLang="en-US" sz="900" dirty="0" smtClean="0"/>
              <a:t>风险评估</a:t>
            </a:r>
            <a:endParaRPr lang="zh-CN" altLang="en-US" sz="900" dirty="0"/>
          </a:p>
        </p:txBody>
      </p:sp>
      <p:sp>
        <p:nvSpPr>
          <p:cNvPr id="25" name="TextBox 24"/>
          <p:cNvSpPr txBox="1"/>
          <p:nvPr/>
        </p:nvSpPr>
        <p:spPr>
          <a:xfrm>
            <a:off x="1718175" y="3246399"/>
            <a:ext cx="773113" cy="230832"/>
          </a:xfrm>
          <a:prstGeom prst="rect">
            <a:avLst/>
          </a:prstGeom>
          <a:noFill/>
        </p:spPr>
        <p:txBody>
          <a:bodyPr wrap="square" rtlCol="0">
            <a:spAutoFit/>
          </a:bodyPr>
          <a:lstStyle/>
          <a:p>
            <a:r>
              <a:rPr lang="zh-CN" altLang="en-US" sz="900" dirty="0" smtClean="0"/>
              <a:t>运动记录</a:t>
            </a:r>
            <a:endParaRPr lang="zh-CN" altLang="en-US" sz="900" dirty="0"/>
          </a:p>
        </p:txBody>
      </p:sp>
      <p:sp>
        <p:nvSpPr>
          <p:cNvPr id="26" name="TextBox 25"/>
          <p:cNvSpPr txBox="1"/>
          <p:nvPr/>
        </p:nvSpPr>
        <p:spPr>
          <a:xfrm>
            <a:off x="954050" y="3600320"/>
            <a:ext cx="773113" cy="230832"/>
          </a:xfrm>
          <a:prstGeom prst="rect">
            <a:avLst/>
          </a:prstGeom>
          <a:noFill/>
        </p:spPr>
        <p:txBody>
          <a:bodyPr wrap="square" rtlCol="0">
            <a:spAutoFit/>
          </a:bodyPr>
          <a:lstStyle/>
          <a:p>
            <a:r>
              <a:rPr lang="zh-CN" altLang="en-US" sz="900" dirty="0" smtClean="0"/>
              <a:t>健康日记</a:t>
            </a:r>
            <a:endParaRPr lang="zh-CN" altLang="en-US" sz="900" dirty="0"/>
          </a:p>
        </p:txBody>
      </p:sp>
      <p:sp>
        <p:nvSpPr>
          <p:cNvPr id="27" name="TextBox 26"/>
          <p:cNvSpPr txBox="1"/>
          <p:nvPr/>
        </p:nvSpPr>
        <p:spPr>
          <a:xfrm>
            <a:off x="1692353" y="3600320"/>
            <a:ext cx="773113" cy="230832"/>
          </a:xfrm>
          <a:prstGeom prst="rect">
            <a:avLst/>
          </a:prstGeom>
          <a:noFill/>
        </p:spPr>
        <p:txBody>
          <a:bodyPr wrap="square" rtlCol="0">
            <a:spAutoFit/>
          </a:bodyPr>
          <a:lstStyle/>
          <a:p>
            <a:r>
              <a:rPr lang="zh-CN" altLang="en-US" sz="900" dirty="0" smtClean="0"/>
              <a:t>健康计划</a:t>
            </a:r>
            <a:endParaRPr lang="zh-CN" altLang="en-US" sz="900" dirty="0"/>
          </a:p>
        </p:txBody>
      </p:sp>
      <p:sp>
        <p:nvSpPr>
          <p:cNvPr id="28" name="矩形 27"/>
          <p:cNvSpPr/>
          <p:nvPr/>
        </p:nvSpPr>
        <p:spPr>
          <a:xfrm>
            <a:off x="4860592" y="648000"/>
            <a:ext cx="2088232" cy="4140460"/>
          </a:xfrm>
          <a:prstGeom prst="rect">
            <a:avLst/>
          </a:prstGeom>
          <a:solidFill>
            <a:schemeClr val="bg1">
              <a:lumMod val="95000"/>
            </a:schemeClr>
          </a:solidFill>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dirty="0"/>
          </a:p>
        </p:txBody>
      </p:sp>
      <p:sp>
        <p:nvSpPr>
          <p:cNvPr id="29" name="TextBox 28"/>
          <p:cNvSpPr txBox="1"/>
          <p:nvPr/>
        </p:nvSpPr>
        <p:spPr>
          <a:xfrm>
            <a:off x="5391591" y="1047611"/>
            <a:ext cx="933748" cy="230832"/>
          </a:xfrm>
          <a:prstGeom prst="rect">
            <a:avLst/>
          </a:prstGeom>
          <a:noFill/>
        </p:spPr>
        <p:txBody>
          <a:bodyPr wrap="square" rtlCol="0">
            <a:spAutoFit/>
          </a:bodyPr>
          <a:lstStyle/>
          <a:p>
            <a:r>
              <a:rPr lang="zh-CN" altLang="en-US" sz="900" dirty="0" smtClean="0"/>
              <a:t>健康管理后台</a:t>
            </a:r>
            <a:endParaRPr lang="zh-CN" altLang="en-US" sz="900" dirty="0"/>
          </a:p>
        </p:txBody>
      </p:sp>
      <p:sp>
        <p:nvSpPr>
          <p:cNvPr id="30" name="TextBox 29"/>
          <p:cNvSpPr txBox="1"/>
          <p:nvPr/>
        </p:nvSpPr>
        <p:spPr>
          <a:xfrm>
            <a:off x="5103559" y="1656692"/>
            <a:ext cx="773114" cy="230832"/>
          </a:xfrm>
          <a:prstGeom prst="rect">
            <a:avLst/>
          </a:prstGeom>
          <a:noFill/>
        </p:spPr>
        <p:txBody>
          <a:bodyPr wrap="square" rtlCol="0">
            <a:spAutoFit/>
          </a:bodyPr>
          <a:lstStyle/>
          <a:p>
            <a:r>
              <a:rPr lang="zh-CN" altLang="en-US" sz="900" dirty="0"/>
              <a:t>预</a:t>
            </a:r>
            <a:r>
              <a:rPr lang="zh-CN" altLang="en-US" sz="900" dirty="0" smtClean="0"/>
              <a:t>约设置</a:t>
            </a:r>
            <a:endParaRPr lang="zh-CN" altLang="en-US" sz="900" dirty="0"/>
          </a:p>
        </p:txBody>
      </p:sp>
      <p:sp>
        <p:nvSpPr>
          <p:cNvPr id="31" name="TextBox 30"/>
          <p:cNvSpPr txBox="1"/>
          <p:nvPr/>
        </p:nvSpPr>
        <p:spPr>
          <a:xfrm>
            <a:off x="5842338" y="1656692"/>
            <a:ext cx="773114" cy="230832"/>
          </a:xfrm>
          <a:prstGeom prst="rect">
            <a:avLst/>
          </a:prstGeom>
          <a:noFill/>
        </p:spPr>
        <p:txBody>
          <a:bodyPr wrap="square" rtlCol="0">
            <a:spAutoFit/>
          </a:bodyPr>
          <a:lstStyle/>
          <a:p>
            <a:r>
              <a:rPr lang="zh-CN" altLang="en-US" sz="900" dirty="0" smtClean="0"/>
              <a:t>预约管理</a:t>
            </a:r>
            <a:endParaRPr lang="zh-CN" altLang="en-US" sz="900" dirty="0"/>
          </a:p>
        </p:txBody>
      </p:sp>
      <p:sp>
        <p:nvSpPr>
          <p:cNvPr id="32" name="TextBox 31"/>
          <p:cNvSpPr txBox="1"/>
          <p:nvPr/>
        </p:nvSpPr>
        <p:spPr>
          <a:xfrm>
            <a:off x="5842337" y="2088450"/>
            <a:ext cx="773114" cy="230832"/>
          </a:xfrm>
          <a:prstGeom prst="rect">
            <a:avLst/>
          </a:prstGeom>
          <a:noFill/>
        </p:spPr>
        <p:txBody>
          <a:bodyPr wrap="square" rtlCol="0">
            <a:spAutoFit/>
          </a:bodyPr>
          <a:lstStyle/>
          <a:p>
            <a:r>
              <a:rPr lang="zh-CN" altLang="en-US" sz="900" dirty="0"/>
              <a:t>健康档案</a:t>
            </a:r>
          </a:p>
        </p:txBody>
      </p:sp>
      <p:sp>
        <p:nvSpPr>
          <p:cNvPr id="33" name="TextBox 32"/>
          <p:cNvSpPr txBox="1"/>
          <p:nvPr/>
        </p:nvSpPr>
        <p:spPr>
          <a:xfrm>
            <a:off x="5076616" y="2498349"/>
            <a:ext cx="773113" cy="230832"/>
          </a:xfrm>
          <a:prstGeom prst="rect">
            <a:avLst/>
          </a:prstGeom>
          <a:noFill/>
        </p:spPr>
        <p:txBody>
          <a:bodyPr wrap="square" rtlCol="0">
            <a:spAutoFit/>
          </a:bodyPr>
          <a:lstStyle/>
          <a:p>
            <a:r>
              <a:rPr lang="zh-CN" altLang="en-US" sz="900" dirty="0" smtClean="0"/>
              <a:t>报告上传</a:t>
            </a:r>
            <a:endParaRPr lang="zh-CN" altLang="en-US" sz="900" dirty="0"/>
          </a:p>
        </p:txBody>
      </p:sp>
      <p:sp>
        <p:nvSpPr>
          <p:cNvPr id="34" name="TextBox 33"/>
          <p:cNvSpPr txBox="1"/>
          <p:nvPr/>
        </p:nvSpPr>
        <p:spPr>
          <a:xfrm>
            <a:off x="5076616" y="3002115"/>
            <a:ext cx="773113" cy="230832"/>
          </a:xfrm>
          <a:prstGeom prst="rect">
            <a:avLst/>
          </a:prstGeom>
          <a:noFill/>
        </p:spPr>
        <p:txBody>
          <a:bodyPr wrap="square" rtlCol="0">
            <a:spAutoFit/>
          </a:bodyPr>
          <a:lstStyle/>
          <a:p>
            <a:r>
              <a:rPr lang="zh-CN" altLang="en-US" sz="900" dirty="0" smtClean="0"/>
              <a:t>体质辨识</a:t>
            </a:r>
            <a:endParaRPr lang="zh-CN" altLang="en-US" sz="900" dirty="0"/>
          </a:p>
        </p:txBody>
      </p:sp>
      <p:sp>
        <p:nvSpPr>
          <p:cNvPr id="35" name="TextBox 34"/>
          <p:cNvSpPr txBox="1"/>
          <p:nvPr/>
        </p:nvSpPr>
        <p:spPr>
          <a:xfrm>
            <a:off x="5842336" y="2588520"/>
            <a:ext cx="773113" cy="230832"/>
          </a:xfrm>
          <a:prstGeom prst="rect">
            <a:avLst/>
          </a:prstGeom>
          <a:noFill/>
        </p:spPr>
        <p:txBody>
          <a:bodyPr wrap="square" rtlCol="0">
            <a:spAutoFit/>
          </a:bodyPr>
          <a:lstStyle/>
          <a:p>
            <a:r>
              <a:rPr lang="zh-CN" altLang="en-US" sz="900" dirty="0" smtClean="0"/>
              <a:t>心理测评</a:t>
            </a:r>
            <a:endParaRPr lang="zh-CN" altLang="en-US" sz="900" dirty="0"/>
          </a:p>
        </p:txBody>
      </p:sp>
      <p:sp>
        <p:nvSpPr>
          <p:cNvPr id="36" name="TextBox 35"/>
          <p:cNvSpPr txBox="1"/>
          <p:nvPr/>
        </p:nvSpPr>
        <p:spPr>
          <a:xfrm>
            <a:off x="5076616" y="3368274"/>
            <a:ext cx="773113" cy="230832"/>
          </a:xfrm>
          <a:prstGeom prst="rect">
            <a:avLst/>
          </a:prstGeom>
          <a:noFill/>
        </p:spPr>
        <p:txBody>
          <a:bodyPr wrap="square" rtlCol="0">
            <a:spAutoFit/>
          </a:bodyPr>
          <a:lstStyle/>
          <a:p>
            <a:r>
              <a:rPr lang="zh-CN" altLang="en-US" sz="900" dirty="0" smtClean="0"/>
              <a:t>风险评估</a:t>
            </a:r>
            <a:endParaRPr lang="zh-CN" altLang="en-US" sz="900" dirty="0"/>
          </a:p>
        </p:txBody>
      </p:sp>
      <p:sp>
        <p:nvSpPr>
          <p:cNvPr id="37" name="TextBox 36"/>
          <p:cNvSpPr txBox="1"/>
          <p:nvPr/>
        </p:nvSpPr>
        <p:spPr>
          <a:xfrm>
            <a:off x="5822517" y="2958375"/>
            <a:ext cx="773113" cy="230832"/>
          </a:xfrm>
          <a:prstGeom prst="rect">
            <a:avLst/>
          </a:prstGeom>
          <a:noFill/>
        </p:spPr>
        <p:txBody>
          <a:bodyPr wrap="square" rtlCol="0">
            <a:spAutoFit/>
          </a:bodyPr>
          <a:lstStyle/>
          <a:p>
            <a:r>
              <a:rPr lang="zh-CN" altLang="en-US" sz="900" dirty="0" smtClean="0"/>
              <a:t>健康干预</a:t>
            </a:r>
            <a:endParaRPr lang="zh-CN" altLang="en-US" sz="900" dirty="0"/>
          </a:p>
        </p:txBody>
      </p:sp>
      <p:sp>
        <p:nvSpPr>
          <p:cNvPr id="38" name="TextBox 37"/>
          <p:cNvSpPr txBox="1"/>
          <p:nvPr/>
        </p:nvSpPr>
        <p:spPr>
          <a:xfrm>
            <a:off x="5058392" y="3722195"/>
            <a:ext cx="773113" cy="230832"/>
          </a:xfrm>
          <a:prstGeom prst="rect">
            <a:avLst/>
          </a:prstGeom>
          <a:noFill/>
        </p:spPr>
        <p:txBody>
          <a:bodyPr wrap="square" rtlCol="0">
            <a:spAutoFit/>
          </a:bodyPr>
          <a:lstStyle/>
          <a:p>
            <a:r>
              <a:rPr lang="zh-CN" altLang="en-US" sz="900" dirty="0" smtClean="0"/>
              <a:t>人群分类</a:t>
            </a:r>
            <a:endParaRPr lang="zh-CN" altLang="en-US" sz="900" dirty="0"/>
          </a:p>
        </p:txBody>
      </p:sp>
      <p:sp>
        <p:nvSpPr>
          <p:cNvPr id="39" name="TextBox 38"/>
          <p:cNvSpPr txBox="1"/>
          <p:nvPr/>
        </p:nvSpPr>
        <p:spPr>
          <a:xfrm>
            <a:off x="5796695" y="3312296"/>
            <a:ext cx="773113" cy="230832"/>
          </a:xfrm>
          <a:prstGeom prst="rect">
            <a:avLst/>
          </a:prstGeom>
          <a:noFill/>
        </p:spPr>
        <p:txBody>
          <a:bodyPr wrap="square" rtlCol="0">
            <a:spAutoFit/>
          </a:bodyPr>
          <a:lstStyle/>
          <a:p>
            <a:r>
              <a:rPr lang="zh-CN" altLang="en-US" sz="900" dirty="0" smtClean="0"/>
              <a:t>随访</a:t>
            </a:r>
            <a:endParaRPr lang="zh-CN" altLang="en-US" sz="900" dirty="0"/>
          </a:p>
        </p:txBody>
      </p:sp>
      <p:sp>
        <p:nvSpPr>
          <p:cNvPr id="40" name="TextBox 39"/>
          <p:cNvSpPr txBox="1"/>
          <p:nvPr/>
        </p:nvSpPr>
        <p:spPr>
          <a:xfrm>
            <a:off x="5058392" y="4090075"/>
            <a:ext cx="773113" cy="230832"/>
          </a:xfrm>
          <a:prstGeom prst="rect">
            <a:avLst/>
          </a:prstGeom>
          <a:noFill/>
        </p:spPr>
        <p:txBody>
          <a:bodyPr wrap="square" rtlCol="0">
            <a:spAutoFit/>
          </a:bodyPr>
          <a:lstStyle/>
          <a:p>
            <a:r>
              <a:rPr lang="zh-CN" altLang="en-US" sz="900" dirty="0" smtClean="0"/>
              <a:t>知识库管理</a:t>
            </a:r>
            <a:endParaRPr lang="zh-CN" altLang="en-US" sz="900" dirty="0"/>
          </a:p>
        </p:txBody>
      </p:sp>
      <p:sp>
        <p:nvSpPr>
          <p:cNvPr id="41" name="TextBox 40"/>
          <p:cNvSpPr txBox="1"/>
          <p:nvPr/>
        </p:nvSpPr>
        <p:spPr>
          <a:xfrm>
            <a:off x="5831505" y="3693532"/>
            <a:ext cx="773113" cy="230832"/>
          </a:xfrm>
          <a:prstGeom prst="rect">
            <a:avLst/>
          </a:prstGeom>
          <a:noFill/>
        </p:spPr>
        <p:txBody>
          <a:bodyPr wrap="square" rtlCol="0">
            <a:spAutoFit/>
          </a:bodyPr>
          <a:lstStyle/>
          <a:p>
            <a:r>
              <a:rPr lang="zh-CN" altLang="en-US" sz="900" dirty="0" smtClean="0"/>
              <a:t>统计分析</a:t>
            </a:r>
            <a:endParaRPr lang="zh-CN" altLang="en-US" sz="900" dirty="0"/>
          </a:p>
        </p:txBody>
      </p:sp>
      <p:sp>
        <p:nvSpPr>
          <p:cNvPr id="42" name="TextBox 41"/>
          <p:cNvSpPr txBox="1"/>
          <p:nvPr/>
        </p:nvSpPr>
        <p:spPr>
          <a:xfrm>
            <a:off x="5069223" y="4449616"/>
            <a:ext cx="773113" cy="230832"/>
          </a:xfrm>
          <a:prstGeom prst="rect">
            <a:avLst/>
          </a:prstGeom>
          <a:noFill/>
        </p:spPr>
        <p:txBody>
          <a:bodyPr wrap="square" rtlCol="0">
            <a:spAutoFit/>
          </a:bodyPr>
          <a:lstStyle/>
          <a:p>
            <a:r>
              <a:rPr lang="zh-CN" altLang="en-US" sz="900" dirty="0" smtClean="0"/>
              <a:t>权限管理</a:t>
            </a:r>
            <a:endParaRPr lang="zh-CN" altLang="en-US" sz="900" dirty="0"/>
          </a:p>
        </p:txBody>
      </p:sp>
      <p:sp>
        <p:nvSpPr>
          <p:cNvPr id="43" name="TextBox 42"/>
          <p:cNvSpPr txBox="1"/>
          <p:nvPr/>
        </p:nvSpPr>
        <p:spPr>
          <a:xfrm>
            <a:off x="5831505" y="4078241"/>
            <a:ext cx="973303" cy="230832"/>
          </a:xfrm>
          <a:prstGeom prst="rect">
            <a:avLst/>
          </a:prstGeom>
          <a:noFill/>
        </p:spPr>
        <p:txBody>
          <a:bodyPr wrap="square" rtlCol="0">
            <a:spAutoFit/>
          </a:bodyPr>
          <a:lstStyle/>
          <a:p>
            <a:r>
              <a:rPr lang="zh-CN" altLang="en-US" sz="900" dirty="0" smtClean="0"/>
              <a:t>健康资讯推送</a:t>
            </a:r>
            <a:endParaRPr lang="zh-CN" altLang="en-US" sz="900" dirty="0"/>
          </a:p>
        </p:txBody>
      </p:sp>
      <p:sp>
        <p:nvSpPr>
          <p:cNvPr id="50" name="TextBox 49"/>
          <p:cNvSpPr txBox="1"/>
          <p:nvPr/>
        </p:nvSpPr>
        <p:spPr>
          <a:xfrm>
            <a:off x="5831505" y="4477397"/>
            <a:ext cx="773113" cy="230832"/>
          </a:xfrm>
          <a:prstGeom prst="rect">
            <a:avLst/>
          </a:prstGeom>
          <a:noFill/>
        </p:spPr>
        <p:txBody>
          <a:bodyPr wrap="square" rtlCol="0">
            <a:spAutoFit/>
          </a:bodyPr>
          <a:lstStyle/>
          <a:p>
            <a:r>
              <a:rPr lang="zh-CN" altLang="en-US" sz="900" dirty="0" smtClean="0"/>
              <a:t>用户管理</a:t>
            </a:r>
            <a:endParaRPr lang="zh-CN" altLang="en-US" sz="900" dirty="0"/>
          </a:p>
        </p:txBody>
      </p:sp>
      <p:sp>
        <p:nvSpPr>
          <p:cNvPr id="56" name="TextBox 55"/>
          <p:cNvSpPr txBox="1"/>
          <p:nvPr/>
        </p:nvSpPr>
        <p:spPr>
          <a:xfrm>
            <a:off x="5076616" y="2085317"/>
            <a:ext cx="773114" cy="230832"/>
          </a:xfrm>
          <a:prstGeom prst="rect">
            <a:avLst/>
          </a:prstGeom>
          <a:noFill/>
        </p:spPr>
        <p:txBody>
          <a:bodyPr wrap="square" rtlCol="0">
            <a:spAutoFit/>
          </a:bodyPr>
          <a:lstStyle/>
          <a:p>
            <a:r>
              <a:rPr lang="zh-CN" altLang="en-US" sz="900" dirty="0"/>
              <a:t>会员管理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7020">
        <p15:prstTrans prst="fracture"/>
      </p:transition>
    </mc:Choice>
    <mc:Fallback xmlns="">
      <p:transition spd="slow" advTm="170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9"/>
                                        </p:tgtEl>
                                        <p:attrNameLst>
                                          <p:attrName>ppt_y</p:attrName>
                                        </p:attrNameLst>
                                      </p:cBhvr>
                                      <p:tavLst>
                                        <p:tav tm="0">
                                          <p:val>
                                            <p:strVal val="#ppt_y"/>
                                          </p:val>
                                        </p:tav>
                                        <p:tav tm="100000">
                                          <p:val>
                                            <p:strVal val="#ppt_y"/>
                                          </p:val>
                                        </p:tav>
                                      </p:tavLst>
                                    </p:anim>
                                    <p:anim calcmode="lin" valueType="num">
                                      <p:cBhvr>
                                        <p:cTn id="14"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9"/>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46"/>
                                        </p:tgtEl>
                                        <p:attrNameLst>
                                          <p:attrName>fillcolor</p:attrName>
                                        </p:attrNameLst>
                                      </p:cBhvr>
                                      <p:to>
                                        <a:srgbClr val="00AEEF"/>
                                      </p:to>
                                    </p:animClr>
                                    <p:set>
                                      <p:cBhvr>
                                        <p:cTn id="20" dur="300" fill="hold"/>
                                        <p:tgtEl>
                                          <p:spTgt spid="46"/>
                                        </p:tgtEl>
                                        <p:attrNameLst>
                                          <p:attrName>fill.type</p:attrName>
                                        </p:attrNameLst>
                                      </p:cBhvr>
                                      <p:to>
                                        <p:strVal val="solid"/>
                                      </p:to>
                                    </p:set>
                                    <p:set>
                                      <p:cBhvr>
                                        <p:cTn id="21" dur="300" fill="hold"/>
                                        <p:tgtEl>
                                          <p:spTgt spid="46"/>
                                        </p:tgtEl>
                                        <p:attrNameLst>
                                          <p:attrName>fill.on</p:attrName>
                                        </p:attrNameLst>
                                      </p:cBhvr>
                                      <p:to>
                                        <p:strVal val="true"/>
                                      </p:to>
                                    </p:set>
                                  </p:childTnLst>
                                </p:cTn>
                              </p:par>
                            </p:childTnLst>
                          </p:cTn>
                        </p:par>
                        <p:par>
                          <p:cTn id="22" fill="hold">
                            <p:stCondLst>
                              <p:cond delay="1600"/>
                            </p:stCondLst>
                            <p:childTnLst>
                              <p:par>
                                <p:cTn id="23" presetID="26"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80">
                                          <p:stCondLst>
                                            <p:cond delay="0"/>
                                          </p:stCondLst>
                                        </p:cTn>
                                        <p:tgtEl>
                                          <p:spTgt spid="16"/>
                                        </p:tgtEl>
                                      </p:cBhvr>
                                    </p:animEffect>
                                    <p:anim calcmode="lin" valueType="num">
                                      <p:cBhvr>
                                        <p:cTn id="2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1" dur="26">
                                          <p:stCondLst>
                                            <p:cond delay="650"/>
                                          </p:stCondLst>
                                        </p:cTn>
                                        <p:tgtEl>
                                          <p:spTgt spid="16"/>
                                        </p:tgtEl>
                                      </p:cBhvr>
                                      <p:to x="100000" y="60000"/>
                                    </p:animScale>
                                    <p:animScale>
                                      <p:cBhvr>
                                        <p:cTn id="32" dur="166" decel="50000">
                                          <p:stCondLst>
                                            <p:cond delay="676"/>
                                          </p:stCondLst>
                                        </p:cTn>
                                        <p:tgtEl>
                                          <p:spTgt spid="16"/>
                                        </p:tgtEl>
                                      </p:cBhvr>
                                      <p:to x="100000" y="100000"/>
                                    </p:animScale>
                                    <p:animScale>
                                      <p:cBhvr>
                                        <p:cTn id="33" dur="26">
                                          <p:stCondLst>
                                            <p:cond delay="1312"/>
                                          </p:stCondLst>
                                        </p:cTn>
                                        <p:tgtEl>
                                          <p:spTgt spid="16"/>
                                        </p:tgtEl>
                                      </p:cBhvr>
                                      <p:to x="100000" y="80000"/>
                                    </p:animScale>
                                    <p:animScale>
                                      <p:cBhvr>
                                        <p:cTn id="34" dur="166" decel="50000">
                                          <p:stCondLst>
                                            <p:cond delay="1338"/>
                                          </p:stCondLst>
                                        </p:cTn>
                                        <p:tgtEl>
                                          <p:spTgt spid="16"/>
                                        </p:tgtEl>
                                      </p:cBhvr>
                                      <p:to x="100000" y="100000"/>
                                    </p:animScale>
                                    <p:animScale>
                                      <p:cBhvr>
                                        <p:cTn id="35" dur="26">
                                          <p:stCondLst>
                                            <p:cond delay="1642"/>
                                          </p:stCondLst>
                                        </p:cTn>
                                        <p:tgtEl>
                                          <p:spTgt spid="16"/>
                                        </p:tgtEl>
                                      </p:cBhvr>
                                      <p:to x="100000" y="90000"/>
                                    </p:animScale>
                                    <p:animScale>
                                      <p:cBhvr>
                                        <p:cTn id="36" dur="166" decel="50000">
                                          <p:stCondLst>
                                            <p:cond delay="1668"/>
                                          </p:stCondLst>
                                        </p:cTn>
                                        <p:tgtEl>
                                          <p:spTgt spid="16"/>
                                        </p:tgtEl>
                                      </p:cBhvr>
                                      <p:to x="100000" y="100000"/>
                                    </p:animScale>
                                    <p:animScale>
                                      <p:cBhvr>
                                        <p:cTn id="37" dur="26">
                                          <p:stCondLst>
                                            <p:cond delay="1808"/>
                                          </p:stCondLst>
                                        </p:cTn>
                                        <p:tgtEl>
                                          <p:spTgt spid="16"/>
                                        </p:tgtEl>
                                      </p:cBhvr>
                                      <p:to x="100000" y="95000"/>
                                    </p:animScale>
                                    <p:animScale>
                                      <p:cBhvr>
                                        <p:cTn id="38" dur="166" decel="50000">
                                          <p:stCondLst>
                                            <p:cond delay="1834"/>
                                          </p:stCondLst>
                                        </p:cTn>
                                        <p:tgtEl>
                                          <p:spTgt spid="16"/>
                                        </p:tgtEl>
                                      </p:cBhvr>
                                      <p:to x="100000" y="100000"/>
                                    </p:animScale>
                                  </p:childTnLst>
                                </p:cTn>
                              </p:par>
                            </p:childTnLst>
                          </p:cTn>
                        </p:par>
                        <p:par>
                          <p:cTn id="39" fill="hold">
                            <p:stCondLst>
                              <p:cond delay="3600"/>
                            </p:stCondLst>
                            <p:childTnLst>
                              <p:par>
                                <p:cTn id="40" presetID="26"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80">
                                          <p:stCondLst>
                                            <p:cond delay="0"/>
                                          </p:stCondLst>
                                        </p:cTn>
                                        <p:tgtEl>
                                          <p:spTgt spid="17"/>
                                        </p:tgtEl>
                                      </p:cBhvr>
                                    </p:animEffect>
                                    <p:anim calcmode="lin" valueType="num">
                                      <p:cBhvr>
                                        <p:cTn id="4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8" dur="26">
                                          <p:stCondLst>
                                            <p:cond delay="650"/>
                                          </p:stCondLst>
                                        </p:cTn>
                                        <p:tgtEl>
                                          <p:spTgt spid="17"/>
                                        </p:tgtEl>
                                      </p:cBhvr>
                                      <p:to x="100000" y="60000"/>
                                    </p:animScale>
                                    <p:animScale>
                                      <p:cBhvr>
                                        <p:cTn id="49" dur="166" decel="50000">
                                          <p:stCondLst>
                                            <p:cond delay="676"/>
                                          </p:stCondLst>
                                        </p:cTn>
                                        <p:tgtEl>
                                          <p:spTgt spid="17"/>
                                        </p:tgtEl>
                                      </p:cBhvr>
                                      <p:to x="100000" y="100000"/>
                                    </p:animScale>
                                    <p:animScale>
                                      <p:cBhvr>
                                        <p:cTn id="50" dur="26">
                                          <p:stCondLst>
                                            <p:cond delay="1312"/>
                                          </p:stCondLst>
                                        </p:cTn>
                                        <p:tgtEl>
                                          <p:spTgt spid="17"/>
                                        </p:tgtEl>
                                      </p:cBhvr>
                                      <p:to x="100000" y="80000"/>
                                    </p:animScale>
                                    <p:animScale>
                                      <p:cBhvr>
                                        <p:cTn id="51" dur="166" decel="50000">
                                          <p:stCondLst>
                                            <p:cond delay="1338"/>
                                          </p:stCondLst>
                                        </p:cTn>
                                        <p:tgtEl>
                                          <p:spTgt spid="17"/>
                                        </p:tgtEl>
                                      </p:cBhvr>
                                      <p:to x="100000" y="100000"/>
                                    </p:animScale>
                                    <p:animScale>
                                      <p:cBhvr>
                                        <p:cTn id="52" dur="26">
                                          <p:stCondLst>
                                            <p:cond delay="1642"/>
                                          </p:stCondLst>
                                        </p:cTn>
                                        <p:tgtEl>
                                          <p:spTgt spid="17"/>
                                        </p:tgtEl>
                                      </p:cBhvr>
                                      <p:to x="100000" y="90000"/>
                                    </p:animScale>
                                    <p:animScale>
                                      <p:cBhvr>
                                        <p:cTn id="53" dur="166" decel="50000">
                                          <p:stCondLst>
                                            <p:cond delay="1668"/>
                                          </p:stCondLst>
                                        </p:cTn>
                                        <p:tgtEl>
                                          <p:spTgt spid="17"/>
                                        </p:tgtEl>
                                      </p:cBhvr>
                                      <p:to x="100000" y="100000"/>
                                    </p:animScale>
                                    <p:animScale>
                                      <p:cBhvr>
                                        <p:cTn id="54" dur="26">
                                          <p:stCondLst>
                                            <p:cond delay="1808"/>
                                          </p:stCondLst>
                                        </p:cTn>
                                        <p:tgtEl>
                                          <p:spTgt spid="17"/>
                                        </p:tgtEl>
                                      </p:cBhvr>
                                      <p:to x="100000" y="95000"/>
                                    </p:animScale>
                                    <p:animScale>
                                      <p:cBhvr>
                                        <p:cTn id="55" dur="166" decel="50000">
                                          <p:stCondLst>
                                            <p:cond delay="1834"/>
                                          </p:stCondLst>
                                        </p:cTn>
                                        <p:tgtEl>
                                          <p:spTgt spid="17"/>
                                        </p:tgtEl>
                                      </p:cBhvr>
                                      <p:to x="100000" y="100000"/>
                                    </p:animScale>
                                  </p:childTnLst>
                                </p:cTn>
                              </p:par>
                              <p:par>
                                <p:cTn id="56" presetID="26"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80">
                                          <p:stCondLst>
                                            <p:cond delay="0"/>
                                          </p:stCondLst>
                                        </p:cTn>
                                        <p:tgtEl>
                                          <p:spTgt spid="18"/>
                                        </p:tgtEl>
                                      </p:cBhvr>
                                    </p:animEffect>
                                    <p:anim calcmode="lin" valueType="num">
                                      <p:cBhvr>
                                        <p:cTn id="59"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4" dur="26">
                                          <p:stCondLst>
                                            <p:cond delay="650"/>
                                          </p:stCondLst>
                                        </p:cTn>
                                        <p:tgtEl>
                                          <p:spTgt spid="18"/>
                                        </p:tgtEl>
                                      </p:cBhvr>
                                      <p:to x="100000" y="60000"/>
                                    </p:animScale>
                                    <p:animScale>
                                      <p:cBhvr>
                                        <p:cTn id="65" dur="166" decel="50000">
                                          <p:stCondLst>
                                            <p:cond delay="676"/>
                                          </p:stCondLst>
                                        </p:cTn>
                                        <p:tgtEl>
                                          <p:spTgt spid="18"/>
                                        </p:tgtEl>
                                      </p:cBhvr>
                                      <p:to x="100000" y="100000"/>
                                    </p:animScale>
                                    <p:animScale>
                                      <p:cBhvr>
                                        <p:cTn id="66" dur="26">
                                          <p:stCondLst>
                                            <p:cond delay="1312"/>
                                          </p:stCondLst>
                                        </p:cTn>
                                        <p:tgtEl>
                                          <p:spTgt spid="18"/>
                                        </p:tgtEl>
                                      </p:cBhvr>
                                      <p:to x="100000" y="80000"/>
                                    </p:animScale>
                                    <p:animScale>
                                      <p:cBhvr>
                                        <p:cTn id="67" dur="166" decel="50000">
                                          <p:stCondLst>
                                            <p:cond delay="1338"/>
                                          </p:stCondLst>
                                        </p:cTn>
                                        <p:tgtEl>
                                          <p:spTgt spid="18"/>
                                        </p:tgtEl>
                                      </p:cBhvr>
                                      <p:to x="100000" y="100000"/>
                                    </p:animScale>
                                    <p:animScale>
                                      <p:cBhvr>
                                        <p:cTn id="68" dur="26">
                                          <p:stCondLst>
                                            <p:cond delay="1642"/>
                                          </p:stCondLst>
                                        </p:cTn>
                                        <p:tgtEl>
                                          <p:spTgt spid="18"/>
                                        </p:tgtEl>
                                      </p:cBhvr>
                                      <p:to x="100000" y="90000"/>
                                    </p:animScale>
                                    <p:animScale>
                                      <p:cBhvr>
                                        <p:cTn id="69" dur="166" decel="50000">
                                          <p:stCondLst>
                                            <p:cond delay="1668"/>
                                          </p:stCondLst>
                                        </p:cTn>
                                        <p:tgtEl>
                                          <p:spTgt spid="18"/>
                                        </p:tgtEl>
                                      </p:cBhvr>
                                      <p:to x="100000" y="100000"/>
                                    </p:animScale>
                                    <p:animScale>
                                      <p:cBhvr>
                                        <p:cTn id="70" dur="26">
                                          <p:stCondLst>
                                            <p:cond delay="1808"/>
                                          </p:stCondLst>
                                        </p:cTn>
                                        <p:tgtEl>
                                          <p:spTgt spid="18"/>
                                        </p:tgtEl>
                                      </p:cBhvr>
                                      <p:to x="100000" y="95000"/>
                                    </p:animScale>
                                    <p:animScale>
                                      <p:cBhvr>
                                        <p:cTn id="71" dur="166" decel="50000">
                                          <p:stCondLst>
                                            <p:cond delay="1834"/>
                                          </p:stCondLst>
                                        </p:cTn>
                                        <p:tgtEl>
                                          <p:spTgt spid="18"/>
                                        </p:tgtEl>
                                      </p:cBhvr>
                                      <p:to x="100000" y="100000"/>
                                    </p:animScale>
                                  </p:childTnLst>
                                </p:cTn>
                              </p:par>
                              <p:par>
                                <p:cTn id="72" presetID="26"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down)">
                                      <p:cBhvr>
                                        <p:cTn id="74" dur="580">
                                          <p:stCondLst>
                                            <p:cond delay="0"/>
                                          </p:stCondLst>
                                        </p:cTn>
                                        <p:tgtEl>
                                          <p:spTgt spid="19"/>
                                        </p:tgtEl>
                                      </p:cBhvr>
                                    </p:animEffect>
                                    <p:anim calcmode="lin" valueType="num">
                                      <p:cBhvr>
                                        <p:cTn id="75"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80" dur="26">
                                          <p:stCondLst>
                                            <p:cond delay="650"/>
                                          </p:stCondLst>
                                        </p:cTn>
                                        <p:tgtEl>
                                          <p:spTgt spid="19"/>
                                        </p:tgtEl>
                                      </p:cBhvr>
                                      <p:to x="100000" y="60000"/>
                                    </p:animScale>
                                    <p:animScale>
                                      <p:cBhvr>
                                        <p:cTn id="81" dur="166" decel="50000">
                                          <p:stCondLst>
                                            <p:cond delay="676"/>
                                          </p:stCondLst>
                                        </p:cTn>
                                        <p:tgtEl>
                                          <p:spTgt spid="19"/>
                                        </p:tgtEl>
                                      </p:cBhvr>
                                      <p:to x="100000" y="100000"/>
                                    </p:animScale>
                                    <p:animScale>
                                      <p:cBhvr>
                                        <p:cTn id="82" dur="26">
                                          <p:stCondLst>
                                            <p:cond delay="1312"/>
                                          </p:stCondLst>
                                        </p:cTn>
                                        <p:tgtEl>
                                          <p:spTgt spid="19"/>
                                        </p:tgtEl>
                                      </p:cBhvr>
                                      <p:to x="100000" y="80000"/>
                                    </p:animScale>
                                    <p:animScale>
                                      <p:cBhvr>
                                        <p:cTn id="83" dur="166" decel="50000">
                                          <p:stCondLst>
                                            <p:cond delay="1338"/>
                                          </p:stCondLst>
                                        </p:cTn>
                                        <p:tgtEl>
                                          <p:spTgt spid="19"/>
                                        </p:tgtEl>
                                      </p:cBhvr>
                                      <p:to x="100000" y="100000"/>
                                    </p:animScale>
                                    <p:animScale>
                                      <p:cBhvr>
                                        <p:cTn id="84" dur="26">
                                          <p:stCondLst>
                                            <p:cond delay="1642"/>
                                          </p:stCondLst>
                                        </p:cTn>
                                        <p:tgtEl>
                                          <p:spTgt spid="19"/>
                                        </p:tgtEl>
                                      </p:cBhvr>
                                      <p:to x="100000" y="90000"/>
                                    </p:animScale>
                                    <p:animScale>
                                      <p:cBhvr>
                                        <p:cTn id="85" dur="166" decel="50000">
                                          <p:stCondLst>
                                            <p:cond delay="1668"/>
                                          </p:stCondLst>
                                        </p:cTn>
                                        <p:tgtEl>
                                          <p:spTgt spid="19"/>
                                        </p:tgtEl>
                                      </p:cBhvr>
                                      <p:to x="100000" y="100000"/>
                                    </p:animScale>
                                    <p:animScale>
                                      <p:cBhvr>
                                        <p:cTn id="86" dur="26">
                                          <p:stCondLst>
                                            <p:cond delay="1808"/>
                                          </p:stCondLst>
                                        </p:cTn>
                                        <p:tgtEl>
                                          <p:spTgt spid="19"/>
                                        </p:tgtEl>
                                      </p:cBhvr>
                                      <p:to x="100000" y="95000"/>
                                    </p:animScale>
                                    <p:animScale>
                                      <p:cBhvr>
                                        <p:cTn id="87" dur="166" decel="50000">
                                          <p:stCondLst>
                                            <p:cond delay="1834"/>
                                          </p:stCondLst>
                                        </p:cTn>
                                        <p:tgtEl>
                                          <p:spTgt spid="19"/>
                                        </p:tgtEl>
                                      </p:cBhvr>
                                      <p:to x="100000" y="100000"/>
                                    </p:animScale>
                                  </p:childTnLst>
                                </p:cTn>
                              </p:par>
                              <p:par>
                                <p:cTn id="88" presetID="26"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wipe(down)">
                                      <p:cBhvr>
                                        <p:cTn id="90" dur="580">
                                          <p:stCondLst>
                                            <p:cond delay="0"/>
                                          </p:stCondLst>
                                        </p:cTn>
                                        <p:tgtEl>
                                          <p:spTgt spid="20"/>
                                        </p:tgtEl>
                                      </p:cBhvr>
                                    </p:animEffect>
                                    <p:anim calcmode="lin" valueType="num">
                                      <p:cBhvr>
                                        <p:cTn id="9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96" dur="26">
                                          <p:stCondLst>
                                            <p:cond delay="650"/>
                                          </p:stCondLst>
                                        </p:cTn>
                                        <p:tgtEl>
                                          <p:spTgt spid="20"/>
                                        </p:tgtEl>
                                      </p:cBhvr>
                                      <p:to x="100000" y="60000"/>
                                    </p:animScale>
                                    <p:animScale>
                                      <p:cBhvr>
                                        <p:cTn id="97" dur="166" decel="50000">
                                          <p:stCondLst>
                                            <p:cond delay="676"/>
                                          </p:stCondLst>
                                        </p:cTn>
                                        <p:tgtEl>
                                          <p:spTgt spid="20"/>
                                        </p:tgtEl>
                                      </p:cBhvr>
                                      <p:to x="100000" y="100000"/>
                                    </p:animScale>
                                    <p:animScale>
                                      <p:cBhvr>
                                        <p:cTn id="98" dur="26">
                                          <p:stCondLst>
                                            <p:cond delay="1312"/>
                                          </p:stCondLst>
                                        </p:cTn>
                                        <p:tgtEl>
                                          <p:spTgt spid="20"/>
                                        </p:tgtEl>
                                      </p:cBhvr>
                                      <p:to x="100000" y="80000"/>
                                    </p:animScale>
                                    <p:animScale>
                                      <p:cBhvr>
                                        <p:cTn id="99" dur="166" decel="50000">
                                          <p:stCondLst>
                                            <p:cond delay="1338"/>
                                          </p:stCondLst>
                                        </p:cTn>
                                        <p:tgtEl>
                                          <p:spTgt spid="20"/>
                                        </p:tgtEl>
                                      </p:cBhvr>
                                      <p:to x="100000" y="100000"/>
                                    </p:animScale>
                                    <p:animScale>
                                      <p:cBhvr>
                                        <p:cTn id="100" dur="26">
                                          <p:stCondLst>
                                            <p:cond delay="1642"/>
                                          </p:stCondLst>
                                        </p:cTn>
                                        <p:tgtEl>
                                          <p:spTgt spid="20"/>
                                        </p:tgtEl>
                                      </p:cBhvr>
                                      <p:to x="100000" y="90000"/>
                                    </p:animScale>
                                    <p:animScale>
                                      <p:cBhvr>
                                        <p:cTn id="101" dur="166" decel="50000">
                                          <p:stCondLst>
                                            <p:cond delay="1668"/>
                                          </p:stCondLst>
                                        </p:cTn>
                                        <p:tgtEl>
                                          <p:spTgt spid="20"/>
                                        </p:tgtEl>
                                      </p:cBhvr>
                                      <p:to x="100000" y="100000"/>
                                    </p:animScale>
                                    <p:animScale>
                                      <p:cBhvr>
                                        <p:cTn id="102" dur="26">
                                          <p:stCondLst>
                                            <p:cond delay="1808"/>
                                          </p:stCondLst>
                                        </p:cTn>
                                        <p:tgtEl>
                                          <p:spTgt spid="20"/>
                                        </p:tgtEl>
                                      </p:cBhvr>
                                      <p:to x="100000" y="95000"/>
                                    </p:animScale>
                                    <p:animScale>
                                      <p:cBhvr>
                                        <p:cTn id="103" dur="166" decel="50000">
                                          <p:stCondLst>
                                            <p:cond delay="1834"/>
                                          </p:stCondLst>
                                        </p:cTn>
                                        <p:tgtEl>
                                          <p:spTgt spid="20"/>
                                        </p:tgtEl>
                                      </p:cBhvr>
                                      <p:to x="100000" y="100000"/>
                                    </p:animScale>
                                  </p:childTnLst>
                                </p:cTn>
                              </p:par>
                              <p:par>
                                <p:cTn id="104" presetID="26" presetClass="entr" presetSubtype="0" fill="hold" grpId="0" nodeType="with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wipe(down)">
                                      <p:cBhvr>
                                        <p:cTn id="106" dur="580">
                                          <p:stCondLst>
                                            <p:cond delay="0"/>
                                          </p:stCondLst>
                                        </p:cTn>
                                        <p:tgtEl>
                                          <p:spTgt spid="22"/>
                                        </p:tgtEl>
                                      </p:cBhvr>
                                    </p:animEffect>
                                    <p:anim calcmode="lin" valueType="num">
                                      <p:cBhvr>
                                        <p:cTn id="107"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12" dur="26">
                                          <p:stCondLst>
                                            <p:cond delay="650"/>
                                          </p:stCondLst>
                                        </p:cTn>
                                        <p:tgtEl>
                                          <p:spTgt spid="22"/>
                                        </p:tgtEl>
                                      </p:cBhvr>
                                      <p:to x="100000" y="60000"/>
                                    </p:animScale>
                                    <p:animScale>
                                      <p:cBhvr>
                                        <p:cTn id="113" dur="166" decel="50000">
                                          <p:stCondLst>
                                            <p:cond delay="676"/>
                                          </p:stCondLst>
                                        </p:cTn>
                                        <p:tgtEl>
                                          <p:spTgt spid="22"/>
                                        </p:tgtEl>
                                      </p:cBhvr>
                                      <p:to x="100000" y="100000"/>
                                    </p:animScale>
                                    <p:animScale>
                                      <p:cBhvr>
                                        <p:cTn id="114" dur="26">
                                          <p:stCondLst>
                                            <p:cond delay="1312"/>
                                          </p:stCondLst>
                                        </p:cTn>
                                        <p:tgtEl>
                                          <p:spTgt spid="22"/>
                                        </p:tgtEl>
                                      </p:cBhvr>
                                      <p:to x="100000" y="80000"/>
                                    </p:animScale>
                                    <p:animScale>
                                      <p:cBhvr>
                                        <p:cTn id="115" dur="166" decel="50000">
                                          <p:stCondLst>
                                            <p:cond delay="1338"/>
                                          </p:stCondLst>
                                        </p:cTn>
                                        <p:tgtEl>
                                          <p:spTgt spid="22"/>
                                        </p:tgtEl>
                                      </p:cBhvr>
                                      <p:to x="100000" y="100000"/>
                                    </p:animScale>
                                    <p:animScale>
                                      <p:cBhvr>
                                        <p:cTn id="116" dur="26">
                                          <p:stCondLst>
                                            <p:cond delay="1642"/>
                                          </p:stCondLst>
                                        </p:cTn>
                                        <p:tgtEl>
                                          <p:spTgt spid="22"/>
                                        </p:tgtEl>
                                      </p:cBhvr>
                                      <p:to x="100000" y="90000"/>
                                    </p:animScale>
                                    <p:animScale>
                                      <p:cBhvr>
                                        <p:cTn id="117" dur="166" decel="50000">
                                          <p:stCondLst>
                                            <p:cond delay="1668"/>
                                          </p:stCondLst>
                                        </p:cTn>
                                        <p:tgtEl>
                                          <p:spTgt spid="22"/>
                                        </p:tgtEl>
                                      </p:cBhvr>
                                      <p:to x="100000" y="100000"/>
                                    </p:animScale>
                                    <p:animScale>
                                      <p:cBhvr>
                                        <p:cTn id="118" dur="26">
                                          <p:stCondLst>
                                            <p:cond delay="1808"/>
                                          </p:stCondLst>
                                        </p:cTn>
                                        <p:tgtEl>
                                          <p:spTgt spid="22"/>
                                        </p:tgtEl>
                                      </p:cBhvr>
                                      <p:to x="100000" y="95000"/>
                                    </p:animScale>
                                    <p:animScale>
                                      <p:cBhvr>
                                        <p:cTn id="119" dur="166" decel="50000">
                                          <p:stCondLst>
                                            <p:cond delay="1834"/>
                                          </p:stCondLst>
                                        </p:cTn>
                                        <p:tgtEl>
                                          <p:spTgt spid="22"/>
                                        </p:tgtEl>
                                      </p:cBhvr>
                                      <p:to x="100000" y="100000"/>
                                    </p:animScale>
                                  </p:childTnLst>
                                </p:cTn>
                              </p:par>
                              <p:par>
                                <p:cTn id="120" presetID="26" presetClass="entr" presetSubtype="0"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Effect transition="in" filter="wipe(down)">
                                      <p:cBhvr>
                                        <p:cTn id="122" dur="580">
                                          <p:stCondLst>
                                            <p:cond delay="0"/>
                                          </p:stCondLst>
                                        </p:cTn>
                                        <p:tgtEl>
                                          <p:spTgt spid="23"/>
                                        </p:tgtEl>
                                      </p:cBhvr>
                                    </p:animEffect>
                                    <p:anim calcmode="lin" valueType="num">
                                      <p:cBhvr>
                                        <p:cTn id="123"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28" dur="26">
                                          <p:stCondLst>
                                            <p:cond delay="650"/>
                                          </p:stCondLst>
                                        </p:cTn>
                                        <p:tgtEl>
                                          <p:spTgt spid="23"/>
                                        </p:tgtEl>
                                      </p:cBhvr>
                                      <p:to x="100000" y="60000"/>
                                    </p:animScale>
                                    <p:animScale>
                                      <p:cBhvr>
                                        <p:cTn id="129" dur="166" decel="50000">
                                          <p:stCondLst>
                                            <p:cond delay="676"/>
                                          </p:stCondLst>
                                        </p:cTn>
                                        <p:tgtEl>
                                          <p:spTgt spid="23"/>
                                        </p:tgtEl>
                                      </p:cBhvr>
                                      <p:to x="100000" y="100000"/>
                                    </p:animScale>
                                    <p:animScale>
                                      <p:cBhvr>
                                        <p:cTn id="130" dur="26">
                                          <p:stCondLst>
                                            <p:cond delay="1312"/>
                                          </p:stCondLst>
                                        </p:cTn>
                                        <p:tgtEl>
                                          <p:spTgt spid="23"/>
                                        </p:tgtEl>
                                      </p:cBhvr>
                                      <p:to x="100000" y="80000"/>
                                    </p:animScale>
                                    <p:animScale>
                                      <p:cBhvr>
                                        <p:cTn id="131" dur="166" decel="50000">
                                          <p:stCondLst>
                                            <p:cond delay="1338"/>
                                          </p:stCondLst>
                                        </p:cTn>
                                        <p:tgtEl>
                                          <p:spTgt spid="23"/>
                                        </p:tgtEl>
                                      </p:cBhvr>
                                      <p:to x="100000" y="100000"/>
                                    </p:animScale>
                                    <p:animScale>
                                      <p:cBhvr>
                                        <p:cTn id="132" dur="26">
                                          <p:stCondLst>
                                            <p:cond delay="1642"/>
                                          </p:stCondLst>
                                        </p:cTn>
                                        <p:tgtEl>
                                          <p:spTgt spid="23"/>
                                        </p:tgtEl>
                                      </p:cBhvr>
                                      <p:to x="100000" y="90000"/>
                                    </p:animScale>
                                    <p:animScale>
                                      <p:cBhvr>
                                        <p:cTn id="133" dur="166" decel="50000">
                                          <p:stCondLst>
                                            <p:cond delay="1668"/>
                                          </p:stCondLst>
                                        </p:cTn>
                                        <p:tgtEl>
                                          <p:spTgt spid="23"/>
                                        </p:tgtEl>
                                      </p:cBhvr>
                                      <p:to x="100000" y="100000"/>
                                    </p:animScale>
                                    <p:animScale>
                                      <p:cBhvr>
                                        <p:cTn id="134" dur="26">
                                          <p:stCondLst>
                                            <p:cond delay="1808"/>
                                          </p:stCondLst>
                                        </p:cTn>
                                        <p:tgtEl>
                                          <p:spTgt spid="23"/>
                                        </p:tgtEl>
                                      </p:cBhvr>
                                      <p:to x="100000" y="95000"/>
                                    </p:animScale>
                                    <p:animScale>
                                      <p:cBhvr>
                                        <p:cTn id="135" dur="166" decel="50000">
                                          <p:stCondLst>
                                            <p:cond delay="1834"/>
                                          </p:stCondLst>
                                        </p:cTn>
                                        <p:tgtEl>
                                          <p:spTgt spid="23"/>
                                        </p:tgtEl>
                                      </p:cBhvr>
                                      <p:to x="100000" y="100000"/>
                                    </p:animScale>
                                  </p:childTnLst>
                                </p:cTn>
                              </p:par>
                              <p:par>
                                <p:cTn id="136" presetID="26" presetClass="entr" presetSubtype="0" fill="hold" grpId="0" nodeType="withEffect">
                                  <p:stCondLst>
                                    <p:cond delay="0"/>
                                  </p:stCondLst>
                                  <p:childTnLst>
                                    <p:set>
                                      <p:cBhvr>
                                        <p:cTn id="137" dur="1" fill="hold">
                                          <p:stCondLst>
                                            <p:cond delay="0"/>
                                          </p:stCondLst>
                                        </p:cTn>
                                        <p:tgtEl>
                                          <p:spTgt spid="24"/>
                                        </p:tgtEl>
                                        <p:attrNameLst>
                                          <p:attrName>style.visibility</p:attrName>
                                        </p:attrNameLst>
                                      </p:cBhvr>
                                      <p:to>
                                        <p:strVal val="visible"/>
                                      </p:to>
                                    </p:set>
                                    <p:animEffect transition="in" filter="wipe(down)">
                                      <p:cBhvr>
                                        <p:cTn id="138" dur="580">
                                          <p:stCondLst>
                                            <p:cond delay="0"/>
                                          </p:stCondLst>
                                        </p:cTn>
                                        <p:tgtEl>
                                          <p:spTgt spid="24"/>
                                        </p:tgtEl>
                                      </p:cBhvr>
                                    </p:animEffect>
                                    <p:anim calcmode="lin" valueType="num">
                                      <p:cBhvr>
                                        <p:cTn id="139"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44" dur="26">
                                          <p:stCondLst>
                                            <p:cond delay="650"/>
                                          </p:stCondLst>
                                        </p:cTn>
                                        <p:tgtEl>
                                          <p:spTgt spid="24"/>
                                        </p:tgtEl>
                                      </p:cBhvr>
                                      <p:to x="100000" y="60000"/>
                                    </p:animScale>
                                    <p:animScale>
                                      <p:cBhvr>
                                        <p:cTn id="145" dur="166" decel="50000">
                                          <p:stCondLst>
                                            <p:cond delay="676"/>
                                          </p:stCondLst>
                                        </p:cTn>
                                        <p:tgtEl>
                                          <p:spTgt spid="24"/>
                                        </p:tgtEl>
                                      </p:cBhvr>
                                      <p:to x="100000" y="100000"/>
                                    </p:animScale>
                                    <p:animScale>
                                      <p:cBhvr>
                                        <p:cTn id="146" dur="26">
                                          <p:stCondLst>
                                            <p:cond delay="1312"/>
                                          </p:stCondLst>
                                        </p:cTn>
                                        <p:tgtEl>
                                          <p:spTgt spid="24"/>
                                        </p:tgtEl>
                                      </p:cBhvr>
                                      <p:to x="100000" y="80000"/>
                                    </p:animScale>
                                    <p:animScale>
                                      <p:cBhvr>
                                        <p:cTn id="147" dur="166" decel="50000">
                                          <p:stCondLst>
                                            <p:cond delay="1338"/>
                                          </p:stCondLst>
                                        </p:cTn>
                                        <p:tgtEl>
                                          <p:spTgt spid="24"/>
                                        </p:tgtEl>
                                      </p:cBhvr>
                                      <p:to x="100000" y="100000"/>
                                    </p:animScale>
                                    <p:animScale>
                                      <p:cBhvr>
                                        <p:cTn id="148" dur="26">
                                          <p:stCondLst>
                                            <p:cond delay="1642"/>
                                          </p:stCondLst>
                                        </p:cTn>
                                        <p:tgtEl>
                                          <p:spTgt spid="24"/>
                                        </p:tgtEl>
                                      </p:cBhvr>
                                      <p:to x="100000" y="90000"/>
                                    </p:animScale>
                                    <p:animScale>
                                      <p:cBhvr>
                                        <p:cTn id="149" dur="166" decel="50000">
                                          <p:stCondLst>
                                            <p:cond delay="1668"/>
                                          </p:stCondLst>
                                        </p:cTn>
                                        <p:tgtEl>
                                          <p:spTgt spid="24"/>
                                        </p:tgtEl>
                                      </p:cBhvr>
                                      <p:to x="100000" y="100000"/>
                                    </p:animScale>
                                    <p:animScale>
                                      <p:cBhvr>
                                        <p:cTn id="150" dur="26">
                                          <p:stCondLst>
                                            <p:cond delay="1808"/>
                                          </p:stCondLst>
                                        </p:cTn>
                                        <p:tgtEl>
                                          <p:spTgt spid="24"/>
                                        </p:tgtEl>
                                      </p:cBhvr>
                                      <p:to x="100000" y="95000"/>
                                    </p:animScale>
                                    <p:animScale>
                                      <p:cBhvr>
                                        <p:cTn id="151" dur="166" decel="50000">
                                          <p:stCondLst>
                                            <p:cond delay="1834"/>
                                          </p:stCondLst>
                                        </p:cTn>
                                        <p:tgtEl>
                                          <p:spTgt spid="24"/>
                                        </p:tgtEl>
                                      </p:cBhvr>
                                      <p:to x="100000" y="100000"/>
                                    </p:animScale>
                                  </p:childTnLst>
                                </p:cTn>
                              </p:par>
                              <p:par>
                                <p:cTn id="152" presetID="26" presetClass="entr" presetSubtype="0" fill="hold" grpId="0" nodeType="withEffect">
                                  <p:stCondLst>
                                    <p:cond delay="0"/>
                                  </p:stCondLst>
                                  <p:childTnLst>
                                    <p:set>
                                      <p:cBhvr>
                                        <p:cTn id="153" dur="1" fill="hold">
                                          <p:stCondLst>
                                            <p:cond delay="0"/>
                                          </p:stCondLst>
                                        </p:cTn>
                                        <p:tgtEl>
                                          <p:spTgt spid="25"/>
                                        </p:tgtEl>
                                        <p:attrNameLst>
                                          <p:attrName>style.visibility</p:attrName>
                                        </p:attrNameLst>
                                      </p:cBhvr>
                                      <p:to>
                                        <p:strVal val="visible"/>
                                      </p:to>
                                    </p:set>
                                    <p:animEffect transition="in" filter="wipe(down)">
                                      <p:cBhvr>
                                        <p:cTn id="154" dur="580">
                                          <p:stCondLst>
                                            <p:cond delay="0"/>
                                          </p:stCondLst>
                                        </p:cTn>
                                        <p:tgtEl>
                                          <p:spTgt spid="25"/>
                                        </p:tgtEl>
                                      </p:cBhvr>
                                    </p:animEffect>
                                    <p:anim calcmode="lin" valueType="num">
                                      <p:cBhvr>
                                        <p:cTn id="155"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56"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57"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58"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59"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60" dur="26">
                                          <p:stCondLst>
                                            <p:cond delay="650"/>
                                          </p:stCondLst>
                                        </p:cTn>
                                        <p:tgtEl>
                                          <p:spTgt spid="25"/>
                                        </p:tgtEl>
                                      </p:cBhvr>
                                      <p:to x="100000" y="60000"/>
                                    </p:animScale>
                                    <p:animScale>
                                      <p:cBhvr>
                                        <p:cTn id="161" dur="166" decel="50000">
                                          <p:stCondLst>
                                            <p:cond delay="676"/>
                                          </p:stCondLst>
                                        </p:cTn>
                                        <p:tgtEl>
                                          <p:spTgt spid="25"/>
                                        </p:tgtEl>
                                      </p:cBhvr>
                                      <p:to x="100000" y="100000"/>
                                    </p:animScale>
                                    <p:animScale>
                                      <p:cBhvr>
                                        <p:cTn id="162" dur="26">
                                          <p:stCondLst>
                                            <p:cond delay="1312"/>
                                          </p:stCondLst>
                                        </p:cTn>
                                        <p:tgtEl>
                                          <p:spTgt spid="25"/>
                                        </p:tgtEl>
                                      </p:cBhvr>
                                      <p:to x="100000" y="80000"/>
                                    </p:animScale>
                                    <p:animScale>
                                      <p:cBhvr>
                                        <p:cTn id="163" dur="166" decel="50000">
                                          <p:stCondLst>
                                            <p:cond delay="1338"/>
                                          </p:stCondLst>
                                        </p:cTn>
                                        <p:tgtEl>
                                          <p:spTgt spid="25"/>
                                        </p:tgtEl>
                                      </p:cBhvr>
                                      <p:to x="100000" y="100000"/>
                                    </p:animScale>
                                    <p:animScale>
                                      <p:cBhvr>
                                        <p:cTn id="164" dur="26">
                                          <p:stCondLst>
                                            <p:cond delay="1642"/>
                                          </p:stCondLst>
                                        </p:cTn>
                                        <p:tgtEl>
                                          <p:spTgt spid="25"/>
                                        </p:tgtEl>
                                      </p:cBhvr>
                                      <p:to x="100000" y="90000"/>
                                    </p:animScale>
                                    <p:animScale>
                                      <p:cBhvr>
                                        <p:cTn id="165" dur="166" decel="50000">
                                          <p:stCondLst>
                                            <p:cond delay="1668"/>
                                          </p:stCondLst>
                                        </p:cTn>
                                        <p:tgtEl>
                                          <p:spTgt spid="25"/>
                                        </p:tgtEl>
                                      </p:cBhvr>
                                      <p:to x="100000" y="100000"/>
                                    </p:animScale>
                                    <p:animScale>
                                      <p:cBhvr>
                                        <p:cTn id="166" dur="26">
                                          <p:stCondLst>
                                            <p:cond delay="1808"/>
                                          </p:stCondLst>
                                        </p:cTn>
                                        <p:tgtEl>
                                          <p:spTgt spid="25"/>
                                        </p:tgtEl>
                                      </p:cBhvr>
                                      <p:to x="100000" y="95000"/>
                                    </p:animScale>
                                    <p:animScale>
                                      <p:cBhvr>
                                        <p:cTn id="167" dur="166" decel="50000">
                                          <p:stCondLst>
                                            <p:cond delay="1834"/>
                                          </p:stCondLst>
                                        </p:cTn>
                                        <p:tgtEl>
                                          <p:spTgt spid="25"/>
                                        </p:tgtEl>
                                      </p:cBhvr>
                                      <p:to x="100000" y="100000"/>
                                    </p:animScale>
                                  </p:childTnLst>
                                </p:cTn>
                              </p:par>
                              <p:par>
                                <p:cTn id="168" presetID="26" presetClass="entr" presetSubtype="0" fill="hold" grpId="0" nodeType="withEffect">
                                  <p:stCondLst>
                                    <p:cond delay="0"/>
                                  </p:stCondLst>
                                  <p:childTnLst>
                                    <p:set>
                                      <p:cBhvr>
                                        <p:cTn id="169" dur="1" fill="hold">
                                          <p:stCondLst>
                                            <p:cond delay="0"/>
                                          </p:stCondLst>
                                        </p:cTn>
                                        <p:tgtEl>
                                          <p:spTgt spid="26"/>
                                        </p:tgtEl>
                                        <p:attrNameLst>
                                          <p:attrName>style.visibility</p:attrName>
                                        </p:attrNameLst>
                                      </p:cBhvr>
                                      <p:to>
                                        <p:strVal val="visible"/>
                                      </p:to>
                                    </p:set>
                                    <p:animEffect transition="in" filter="wipe(down)">
                                      <p:cBhvr>
                                        <p:cTn id="170" dur="580">
                                          <p:stCondLst>
                                            <p:cond delay="0"/>
                                          </p:stCondLst>
                                        </p:cTn>
                                        <p:tgtEl>
                                          <p:spTgt spid="26"/>
                                        </p:tgtEl>
                                      </p:cBhvr>
                                    </p:animEffect>
                                    <p:anim calcmode="lin" valueType="num">
                                      <p:cBhvr>
                                        <p:cTn id="171"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72"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73"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74"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75"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76" dur="26">
                                          <p:stCondLst>
                                            <p:cond delay="650"/>
                                          </p:stCondLst>
                                        </p:cTn>
                                        <p:tgtEl>
                                          <p:spTgt spid="26"/>
                                        </p:tgtEl>
                                      </p:cBhvr>
                                      <p:to x="100000" y="60000"/>
                                    </p:animScale>
                                    <p:animScale>
                                      <p:cBhvr>
                                        <p:cTn id="177" dur="166" decel="50000">
                                          <p:stCondLst>
                                            <p:cond delay="676"/>
                                          </p:stCondLst>
                                        </p:cTn>
                                        <p:tgtEl>
                                          <p:spTgt spid="26"/>
                                        </p:tgtEl>
                                      </p:cBhvr>
                                      <p:to x="100000" y="100000"/>
                                    </p:animScale>
                                    <p:animScale>
                                      <p:cBhvr>
                                        <p:cTn id="178" dur="26">
                                          <p:stCondLst>
                                            <p:cond delay="1312"/>
                                          </p:stCondLst>
                                        </p:cTn>
                                        <p:tgtEl>
                                          <p:spTgt spid="26"/>
                                        </p:tgtEl>
                                      </p:cBhvr>
                                      <p:to x="100000" y="80000"/>
                                    </p:animScale>
                                    <p:animScale>
                                      <p:cBhvr>
                                        <p:cTn id="179" dur="166" decel="50000">
                                          <p:stCondLst>
                                            <p:cond delay="1338"/>
                                          </p:stCondLst>
                                        </p:cTn>
                                        <p:tgtEl>
                                          <p:spTgt spid="26"/>
                                        </p:tgtEl>
                                      </p:cBhvr>
                                      <p:to x="100000" y="100000"/>
                                    </p:animScale>
                                    <p:animScale>
                                      <p:cBhvr>
                                        <p:cTn id="180" dur="26">
                                          <p:stCondLst>
                                            <p:cond delay="1642"/>
                                          </p:stCondLst>
                                        </p:cTn>
                                        <p:tgtEl>
                                          <p:spTgt spid="26"/>
                                        </p:tgtEl>
                                      </p:cBhvr>
                                      <p:to x="100000" y="90000"/>
                                    </p:animScale>
                                    <p:animScale>
                                      <p:cBhvr>
                                        <p:cTn id="181" dur="166" decel="50000">
                                          <p:stCondLst>
                                            <p:cond delay="1668"/>
                                          </p:stCondLst>
                                        </p:cTn>
                                        <p:tgtEl>
                                          <p:spTgt spid="26"/>
                                        </p:tgtEl>
                                      </p:cBhvr>
                                      <p:to x="100000" y="100000"/>
                                    </p:animScale>
                                    <p:animScale>
                                      <p:cBhvr>
                                        <p:cTn id="182" dur="26">
                                          <p:stCondLst>
                                            <p:cond delay="1808"/>
                                          </p:stCondLst>
                                        </p:cTn>
                                        <p:tgtEl>
                                          <p:spTgt spid="26"/>
                                        </p:tgtEl>
                                      </p:cBhvr>
                                      <p:to x="100000" y="95000"/>
                                    </p:animScale>
                                    <p:animScale>
                                      <p:cBhvr>
                                        <p:cTn id="183" dur="166" decel="50000">
                                          <p:stCondLst>
                                            <p:cond delay="1834"/>
                                          </p:stCondLst>
                                        </p:cTn>
                                        <p:tgtEl>
                                          <p:spTgt spid="26"/>
                                        </p:tgtEl>
                                      </p:cBhvr>
                                      <p:to x="100000" y="100000"/>
                                    </p:animScale>
                                  </p:childTnLst>
                                </p:cTn>
                              </p:par>
                              <p:par>
                                <p:cTn id="184" presetID="26" presetClass="entr" presetSubtype="0" fill="hold" grpId="0" nodeType="withEffect">
                                  <p:stCondLst>
                                    <p:cond delay="0"/>
                                  </p:stCondLst>
                                  <p:childTnLst>
                                    <p:set>
                                      <p:cBhvr>
                                        <p:cTn id="185" dur="1" fill="hold">
                                          <p:stCondLst>
                                            <p:cond delay="0"/>
                                          </p:stCondLst>
                                        </p:cTn>
                                        <p:tgtEl>
                                          <p:spTgt spid="27"/>
                                        </p:tgtEl>
                                        <p:attrNameLst>
                                          <p:attrName>style.visibility</p:attrName>
                                        </p:attrNameLst>
                                      </p:cBhvr>
                                      <p:to>
                                        <p:strVal val="visible"/>
                                      </p:to>
                                    </p:set>
                                    <p:animEffect transition="in" filter="wipe(down)">
                                      <p:cBhvr>
                                        <p:cTn id="186" dur="580">
                                          <p:stCondLst>
                                            <p:cond delay="0"/>
                                          </p:stCondLst>
                                        </p:cTn>
                                        <p:tgtEl>
                                          <p:spTgt spid="27"/>
                                        </p:tgtEl>
                                      </p:cBhvr>
                                    </p:animEffect>
                                    <p:anim calcmode="lin" valueType="num">
                                      <p:cBhvr>
                                        <p:cTn id="187"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88"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89"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90"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91"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92" dur="26">
                                          <p:stCondLst>
                                            <p:cond delay="650"/>
                                          </p:stCondLst>
                                        </p:cTn>
                                        <p:tgtEl>
                                          <p:spTgt spid="27"/>
                                        </p:tgtEl>
                                      </p:cBhvr>
                                      <p:to x="100000" y="60000"/>
                                    </p:animScale>
                                    <p:animScale>
                                      <p:cBhvr>
                                        <p:cTn id="193" dur="166" decel="50000">
                                          <p:stCondLst>
                                            <p:cond delay="676"/>
                                          </p:stCondLst>
                                        </p:cTn>
                                        <p:tgtEl>
                                          <p:spTgt spid="27"/>
                                        </p:tgtEl>
                                      </p:cBhvr>
                                      <p:to x="100000" y="100000"/>
                                    </p:animScale>
                                    <p:animScale>
                                      <p:cBhvr>
                                        <p:cTn id="194" dur="26">
                                          <p:stCondLst>
                                            <p:cond delay="1312"/>
                                          </p:stCondLst>
                                        </p:cTn>
                                        <p:tgtEl>
                                          <p:spTgt spid="27"/>
                                        </p:tgtEl>
                                      </p:cBhvr>
                                      <p:to x="100000" y="80000"/>
                                    </p:animScale>
                                    <p:animScale>
                                      <p:cBhvr>
                                        <p:cTn id="195" dur="166" decel="50000">
                                          <p:stCondLst>
                                            <p:cond delay="1338"/>
                                          </p:stCondLst>
                                        </p:cTn>
                                        <p:tgtEl>
                                          <p:spTgt spid="27"/>
                                        </p:tgtEl>
                                      </p:cBhvr>
                                      <p:to x="100000" y="100000"/>
                                    </p:animScale>
                                    <p:animScale>
                                      <p:cBhvr>
                                        <p:cTn id="196" dur="26">
                                          <p:stCondLst>
                                            <p:cond delay="1642"/>
                                          </p:stCondLst>
                                        </p:cTn>
                                        <p:tgtEl>
                                          <p:spTgt spid="27"/>
                                        </p:tgtEl>
                                      </p:cBhvr>
                                      <p:to x="100000" y="90000"/>
                                    </p:animScale>
                                    <p:animScale>
                                      <p:cBhvr>
                                        <p:cTn id="197" dur="166" decel="50000">
                                          <p:stCondLst>
                                            <p:cond delay="1668"/>
                                          </p:stCondLst>
                                        </p:cTn>
                                        <p:tgtEl>
                                          <p:spTgt spid="27"/>
                                        </p:tgtEl>
                                      </p:cBhvr>
                                      <p:to x="100000" y="100000"/>
                                    </p:animScale>
                                    <p:animScale>
                                      <p:cBhvr>
                                        <p:cTn id="198" dur="26">
                                          <p:stCondLst>
                                            <p:cond delay="1808"/>
                                          </p:stCondLst>
                                        </p:cTn>
                                        <p:tgtEl>
                                          <p:spTgt spid="27"/>
                                        </p:tgtEl>
                                      </p:cBhvr>
                                      <p:to x="100000" y="95000"/>
                                    </p:animScale>
                                    <p:animScale>
                                      <p:cBhvr>
                                        <p:cTn id="199" dur="166" decel="50000">
                                          <p:stCondLst>
                                            <p:cond delay="1834"/>
                                          </p:stCondLst>
                                        </p:cTn>
                                        <p:tgtEl>
                                          <p:spTgt spid="27"/>
                                        </p:tgtEl>
                                      </p:cBhvr>
                                      <p:to x="100000" y="100000"/>
                                    </p:animScale>
                                  </p:childTnLst>
                                </p:cTn>
                              </p:par>
                            </p:childTnLst>
                          </p:cTn>
                        </p:par>
                        <p:par>
                          <p:cTn id="200" fill="hold">
                            <p:stCondLst>
                              <p:cond delay="5600"/>
                            </p:stCondLst>
                            <p:childTnLst>
                              <p:par>
                                <p:cTn id="201" presetID="26" presetClass="entr" presetSubtype="0" fill="hold" grpId="0" nodeType="afterEffect">
                                  <p:stCondLst>
                                    <p:cond delay="0"/>
                                  </p:stCondLst>
                                  <p:childTnLst>
                                    <p:set>
                                      <p:cBhvr>
                                        <p:cTn id="202" dur="1" fill="hold">
                                          <p:stCondLst>
                                            <p:cond delay="0"/>
                                          </p:stCondLst>
                                        </p:cTn>
                                        <p:tgtEl>
                                          <p:spTgt spid="28"/>
                                        </p:tgtEl>
                                        <p:attrNameLst>
                                          <p:attrName>style.visibility</p:attrName>
                                        </p:attrNameLst>
                                      </p:cBhvr>
                                      <p:to>
                                        <p:strVal val="visible"/>
                                      </p:to>
                                    </p:set>
                                    <p:animEffect transition="in" filter="wipe(down)">
                                      <p:cBhvr>
                                        <p:cTn id="203" dur="580">
                                          <p:stCondLst>
                                            <p:cond delay="0"/>
                                          </p:stCondLst>
                                        </p:cTn>
                                        <p:tgtEl>
                                          <p:spTgt spid="28"/>
                                        </p:tgtEl>
                                      </p:cBhvr>
                                    </p:animEffect>
                                    <p:anim calcmode="lin" valueType="num">
                                      <p:cBhvr>
                                        <p:cTn id="204"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205"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206"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207"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208"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209" dur="26">
                                          <p:stCondLst>
                                            <p:cond delay="650"/>
                                          </p:stCondLst>
                                        </p:cTn>
                                        <p:tgtEl>
                                          <p:spTgt spid="28"/>
                                        </p:tgtEl>
                                      </p:cBhvr>
                                      <p:to x="100000" y="60000"/>
                                    </p:animScale>
                                    <p:animScale>
                                      <p:cBhvr>
                                        <p:cTn id="210" dur="166" decel="50000">
                                          <p:stCondLst>
                                            <p:cond delay="676"/>
                                          </p:stCondLst>
                                        </p:cTn>
                                        <p:tgtEl>
                                          <p:spTgt spid="28"/>
                                        </p:tgtEl>
                                      </p:cBhvr>
                                      <p:to x="100000" y="100000"/>
                                    </p:animScale>
                                    <p:animScale>
                                      <p:cBhvr>
                                        <p:cTn id="211" dur="26">
                                          <p:stCondLst>
                                            <p:cond delay="1312"/>
                                          </p:stCondLst>
                                        </p:cTn>
                                        <p:tgtEl>
                                          <p:spTgt spid="28"/>
                                        </p:tgtEl>
                                      </p:cBhvr>
                                      <p:to x="100000" y="80000"/>
                                    </p:animScale>
                                    <p:animScale>
                                      <p:cBhvr>
                                        <p:cTn id="212" dur="166" decel="50000">
                                          <p:stCondLst>
                                            <p:cond delay="1338"/>
                                          </p:stCondLst>
                                        </p:cTn>
                                        <p:tgtEl>
                                          <p:spTgt spid="28"/>
                                        </p:tgtEl>
                                      </p:cBhvr>
                                      <p:to x="100000" y="100000"/>
                                    </p:animScale>
                                    <p:animScale>
                                      <p:cBhvr>
                                        <p:cTn id="213" dur="26">
                                          <p:stCondLst>
                                            <p:cond delay="1642"/>
                                          </p:stCondLst>
                                        </p:cTn>
                                        <p:tgtEl>
                                          <p:spTgt spid="28"/>
                                        </p:tgtEl>
                                      </p:cBhvr>
                                      <p:to x="100000" y="90000"/>
                                    </p:animScale>
                                    <p:animScale>
                                      <p:cBhvr>
                                        <p:cTn id="214" dur="166" decel="50000">
                                          <p:stCondLst>
                                            <p:cond delay="1668"/>
                                          </p:stCondLst>
                                        </p:cTn>
                                        <p:tgtEl>
                                          <p:spTgt spid="28"/>
                                        </p:tgtEl>
                                      </p:cBhvr>
                                      <p:to x="100000" y="100000"/>
                                    </p:animScale>
                                    <p:animScale>
                                      <p:cBhvr>
                                        <p:cTn id="215" dur="26">
                                          <p:stCondLst>
                                            <p:cond delay="1808"/>
                                          </p:stCondLst>
                                        </p:cTn>
                                        <p:tgtEl>
                                          <p:spTgt spid="28"/>
                                        </p:tgtEl>
                                      </p:cBhvr>
                                      <p:to x="100000" y="95000"/>
                                    </p:animScale>
                                    <p:animScale>
                                      <p:cBhvr>
                                        <p:cTn id="216" dur="166" decel="50000">
                                          <p:stCondLst>
                                            <p:cond delay="1834"/>
                                          </p:stCondLst>
                                        </p:cTn>
                                        <p:tgtEl>
                                          <p:spTgt spid="28"/>
                                        </p:tgtEl>
                                      </p:cBhvr>
                                      <p:to x="100000" y="100000"/>
                                    </p:animScale>
                                  </p:childTnLst>
                                </p:cTn>
                              </p:par>
                            </p:childTnLst>
                          </p:cTn>
                        </p:par>
                        <p:par>
                          <p:cTn id="217" fill="hold">
                            <p:stCondLst>
                              <p:cond delay="7600"/>
                            </p:stCondLst>
                            <p:childTnLst>
                              <p:par>
                                <p:cTn id="218" presetID="26" presetClass="entr" presetSubtype="0" fill="hold" grpId="0" nodeType="afterEffect">
                                  <p:stCondLst>
                                    <p:cond delay="0"/>
                                  </p:stCondLst>
                                  <p:childTnLst>
                                    <p:set>
                                      <p:cBhvr>
                                        <p:cTn id="219" dur="1" fill="hold">
                                          <p:stCondLst>
                                            <p:cond delay="0"/>
                                          </p:stCondLst>
                                        </p:cTn>
                                        <p:tgtEl>
                                          <p:spTgt spid="29"/>
                                        </p:tgtEl>
                                        <p:attrNameLst>
                                          <p:attrName>style.visibility</p:attrName>
                                        </p:attrNameLst>
                                      </p:cBhvr>
                                      <p:to>
                                        <p:strVal val="visible"/>
                                      </p:to>
                                    </p:set>
                                    <p:animEffect transition="in" filter="wipe(down)">
                                      <p:cBhvr>
                                        <p:cTn id="220" dur="580">
                                          <p:stCondLst>
                                            <p:cond delay="0"/>
                                          </p:stCondLst>
                                        </p:cTn>
                                        <p:tgtEl>
                                          <p:spTgt spid="29"/>
                                        </p:tgtEl>
                                      </p:cBhvr>
                                    </p:animEffect>
                                    <p:anim calcmode="lin" valueType="num">
                                      <p:cBhvr>
                                        <p:cTn id="221"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222"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223"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224"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225"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226" dur="26">
                                          <p:stCondLst>
                                            <p:cond delay="650"/>
                                          </p:stCondLst>
                                        </p:cTn>
                                        <p:tgtEl>
                                          <p:spTgt spid="29"/>
                                        </p:tgtEl>
                                      </p:cBhvr>
                                      <p:to x="100000" y="60000"/>
                                    </p:animScale>
                                    <p:animScale>
                                      <p:cBhvr>
                                        <p:cTn id="227" dur="166" decel="50000">
                                          <p:stCondLst>
                                            <p:cond delay="676"/>
                                          </p:stCondLst>
                                        </p:cTn>
                                        <p:tgtEl>
                                          <p:spTgt spid="29"/>
                                        </p:tgtEl>
                                      </p:cBhvr>
                                      <p:to x="100000" y="100000"/>
                                    </p:animScale>
                                    <p:animScale>
                                      <p:cBhvr>
                                        <p:cTn id="228" dur="26">
                                          <p:stCondLst>
                                            <p:cond delay="1312"/>
                                          </p:stCondLst>
                                        </p:cTn>
                                        <p:tgtEl>
                                          <p:spTgt spid="29"/>
                                        </p:tgtEl>
                                      </p:cBhvr>
                                      <p:to x="100000" y="80000"/>
                                    </p:animScale>
                                    <p:animScale>
                                      <p:cBhvr>
                                        <p:cTn id="229" dur="166" decel="50000">
                                          <p:stCondLst>
                                            <p:cond delay="1338"/>
                                          </p:stCondLst>
                                        </p:cTn>
                                        <p:tgtEl>
                                          <p:spTgt spid="29"/>
                                        </p:tgtEl>
                                      </p:cBhvr>
                                      <p:to x="100000" y="100000"/>
                                    </p:animScale>
                                    <p:animScale>
                                      <p:cBhvr>
                                        <p:cTn id="230" dur="26">
                                          <p:stCondLst>
                                            <p:cond delay="1642"/>
                                          </p:stCondLst>
                                        </p:cTn>
                                        <p:tgtEl>
                                          <p:spTgt spid="29"/>
                                        </p:tgtEl>
                                      </p:cBhvr>
                                      <p:to x="100000" y="90000"/>
                                    </p:animScale>
                                    <p:animScale>
                                      <p:cBhvr>
                                        <p:cTn id="231" dur="166" decel="50000">
                                          <p:stCondLst>
                                            <p:cond delay="1668"/>
                                          </p:stCondLst>
                                        </p:cTn>
                                        <p:tgtEl>
                                          <p:spTgt spid="29"/>
                                        </p:tgtEl>
                                      </p:cBhvr>
                                      <p:to x="100000" y="100000"/>
                                    </p:animScale>
                                    <p:animScale>
                                      <p:cBhvr>
                                        <p:cTn id="232" dur="26">
                                          <p:stCondLst>
                                            <p:cond delay="1808"/>
                                          </p:stCondLst>
                                        </p:cTn>
                                        <p:tgtEl>
                                          <p:spTgt spid="29"/>
                                        </p:tgtEl>
                                      </p:cBhvr>
                                      <p:to x="100000" y="95000"/>
                                    </p:animScale>
                                    <p:animScale>
                                      <p:cBhvr>
                                        <p:cTn id="233" dur="166" decel="50000">
                                          <p:stCondLst>
                                            <p:cond delay="1834"/>
                                          </p:stCondLst>
                                        </p:cTn>
                                        <p:tgtEl>
                                          <p:spTgt spid="29"/>
                                        </p:tgtEl>
                                      </p:cBhvr>
                                      <p:to x="100000" y="100000"/>
                                    </p:animScale>
                                  </p:childTnLst>
                                </p:cTn>
                              </p:par>
                            </p:childTnLst>
                          </p:cTn>
                        </p:par>
                        <p:par>
                          <p:cTn id="234" fill="hold">
                            <p:stCondLst>
                              <p:cond delay="9600"/>
                            </p:stCondLst>
                            <p:childTnLst>
                              <p:par>
                                <p:cTn id="235" presetID="26" presetClass="entr" presetSubtype="0" fill="hold" grpId="0" nodeType="afterEffect">
                                  <p:stCondLst>
                                    <p:cond delay="0"/>
                                  </p:stCondLst>
                                  <p:childTnLst>
                                    <p:set>
                                      <p:cBhvr>
                                        <p:cTn id="236" dur="1" fill="hold">
                                          <p:stCondLst>
                                            <p:cond delay="0"/>
                                          </p:stCondLst>
                                        </p:cTn>
                                        <p:tgtEl>
                                          <p:spTgt spid="30"/>
                                        </p:tgtEl>
                                        <p:attrNameLst>
                                          <p:attrName>style.visibility</p:attrName>
                                        </p:attrNameLst>
                                      </p:cBhvr>
                                      <p:to>
                                        <p:strVal val="visible"/>
                                      </p:to>
                                    </p:set>
                                    <p:animEffect transition="in" filter="wipe(down)">
                                      <p:cBhvr>
                                        <p:cTn id="237" dur="580">
                                          <p:stCondLst>
                                            <p:cond delay="0"/>
                                          </p:stCondLst>
                                        </p:cTn>
                                        <p:tgtEl>
                                          <p:spTgt spid="30"/>
                                        </p:tgtEl>
                                      </p:cBhvr>
                                    </p:animEffect>
                                    <p:anim calcmode="lin" valueType="num">
                                      <p:cBhvr>
                                        <p:cTn id="23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243" dur="26">
                                          <p:stCondLst>
                                            <p:cond delay="650"/>
                                          </p:stCondLst>
                                        </p:cTn>
                                        <p:tgtEl>
                                          <p:spTgt spid="30"/>
                                        </p:tgtEl>
                                      </p:cBhvr>
                                      <p:to x="100000" y="60000"/>
                                    </p:animScale>
                                    <p:animScale>
                                      <p:cBhvr>
                                        <p:cTn id="244" dur="166" decel="50000">
                                          <p:stCondLst>
                                            <p:cond delay="676"/>
                                          </p:stCondLst>
                                        </p:cTn>
                                        <p:tgtEl>
                                          <p:spTgt spid="30"/>
                                        </p:tgtEl>
                                      </p:cBhvr>
                                      <p:to x="100000" y="100000"/>
                                    </p:animScale>
                                    <p:animScale>
                                      <p:cBhvr>
                                        <p:cTn id="245" dur="26">
                                          <p:stCondLst>
                                            <p:cond delay="1312"/>
                                          </p:stCondLst>
                                        </p:cTn>
                                        <p:tgtEl>
                                          <p:spTgt spid="30"/>
                                        </p:tgtEl>
                                      </p:cBhvr>
                                      <p:to x="100000" y="80000"/>
                                    </p:animScale>
                                    <p:animScale>
                                      <p:cBhvr>
                                        <p:cTn id="246" dur="166" decel="50000">
                                          <p:stCondLst>
                                            <p:cond delay="1338"/>
                                          </p:stCondLst>
                                        </p:cTn>
                                        <p:tgtEl>
                                          <p:spTgt spid="30"/>
                                        </p:tgtEl>
                                      </p:cBhvr>
                                      <p:to x="100000" y="100000"/>
                                    </p:animScale>
                                    <p:animScale>
                                      <p:cBhvr>
                                        <p:cTn id="247" dur="26">
                                          <p:stCondLst>
                                            <p:cond delay="1642"/>
                                          </p:stCondLst>
                                        </p:cTn>
                                        <p:tgtEl>
                                          <p:spTgt spid="30"/>
                                        </p:tgtEl>
                                      </p:cBhvr>
                                      <p:to x="100000" y="90000"/>
                                    </p:animScale>
                                    <p:animScale>
                                      <p:cBhvr>
                                        <p:cTn id="248" dur="166" decel="50000">
                                          <p:stCondLst>
                                            <p:cond delay="1668"/>
                                          </p:stCondLst>
                                        </p:cTn>
                                        <p:tgtEl>
                                          <p:spTgt spid="30"/>
                                        </p:tgtEl>
                                      </p:cBhvr>
                                      <p:to x="100000" y="100000"/>
                                    </p:animScale>
                                    <p:animScale>
                                      <p:cBhvr>
                                        <p:cTn id="249" dur="26">
                                          <p:stCondLst>
                                            <p:cond delay="1808"/>
                                          </p:stCondLst>
                                        </p:cTn>
                                        <p:tgtEl>
                                          <p:spTgt spid="30"/>
                                        </p:tgtEl>
                                      </p:cBhvr>
                                      <p:to x="100000" y="95000"/>
                                    </p:animScale>
                                    <p:animScale>
                                      <p:cBhvr>
                                        <p:cTn id="250" dur="166" decel="50000">
                                          <p:stCondLst>
                                            <p:cond delay="1834"/>
                                          </p:stCondLst>
                                        </p:cTn>
                                        <p:tgtEl>
                                          <p:spTgt spid="30"/>
                                        </p:tgtEl>
                                      </p:cBhvr>
                                      <p:to x="100000" y="100000"/>
                                    </p:animScale>
                                  </p:childTnLst>
                                </p:cTn>
                              </p:par>
                              <p:par>
                                <p:cTn id="251" presetID="26" presetClass="entr" presetSubtype="0" fill="hold" grpId="0" nodeType="withEffect">
                                  <p:stCondLst>
                                    <p:cond delay="0"/>
                                  </p:stCondLst>
                                  <p:childTnLst>
                                    <p:set>
                                      <p:cBhvr>
                                        <p:cTn id="252" dur="1" fill="hold">
                                          <p:stCondLst>
                                            <p:cond delay="0"/>
                                          </p:stCondLst>
                                        </p:cTn>
                                        <p:tgtEl>
                                          <p:spTgt spid="31"/>
                                        </p:tgtEl>
                                        <p:attrNameLst>
                                          <p:attrName>style.visibility</p:attrName>
                                        </p:attrNameLst>
                                      </p:cBhvr>
                                      <p:to>
                                        <p:strVal val="visible"/>
                                      </p:to>
                                    </p:set>
                                    <p:animEffect transition="in" filter="wipe(down)">
                                      <p:cBhvr>
                                        <p:cTn id="253" dur="580">
                                          <p:stCondLst>
                                            <p:cond delay="0"/>
                                          </p:stCondLst>
                                        </p:cTn>
                                        <p:tgtEl>
                                          <p:spTgt spid="31"/>
                                        </p:tgtEl>
                                      </p:cBhvr>
                                    </p:animEffect>
                                    <p:anim calcmode="lin" valueType="num">
                                      <p:cBhvr>
                                        <p:cTn id="254"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55"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56"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57"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58"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59" dur="26">
                                          <p:stCondLst>
                                            <p:cond delay="650"/>
                                          </p:stCondLst>
                                        </p:cTn>
                                        <p:tgtEl>
                                          <p:spTgt spid="31"/>
                                        </p:tgtEl>
                                      </p:cBhvr>
                                      <p:to x="100000" y="60000"/>
                                    </p:animScale>
                                    <p:animScale>
                                      <p:cBhvr>
                                        <p:cTn id="260" dur="166" decel="50000">
                                          <p:stCondLst>
                                            <p:cond delay="676"/>
                                          </p:stCondLst>
                                        </p:cTn>
                                        <p:tgtEl>
                                          <p:spTgt spid="31"/>
                                        </p:tgtEl>
                                      </p:cBhvr>
                                      <p:to x="100000" y="100000"/>
                                    </p:animScale>
                                    <p:animScale>
                                      <p:cBhvr>
                                        <p:cTn id="261" dur="26">
                                          <p:stCondLst>
                                            <p:cond delay="1312"/>
                                          </p:stCondLst>
                                        </p:cTn>
                                        <p:tgtEl>
                                          <p:spTgt spid="31"/>
                                        </p:tgtEl>
                                      </p:cBhvr>
                                      <p:to x="100000" y="80000"/>
                                    </p:animScale>
                                    <p:animScale>
                                      <p:cBhvr>
                                        <p:cTn id="262" dur="166" decel="50000">
                                          <p:stCondLst>
                                            <p:cond delay="1338"/>
                                          </p:stCondLst>
                                        </p:cTn>
                                        <p:tgtEl>
                                          <p:spTgt spid="31"/>
                                        </p:tgtEl>
                                      </p:cBhvr>
                                      <p:to x="100000" y="100000"/>
                                    </p:animScale>
                                    <p:animScale>
                                      <p:cBhvr>
                                        <p:cTn id="263" dur="26">
                                          <p:stCondLst>
                                            <p:cond delay="1642"/>
                                          </p:stCondLst>
                                        </p:cTn>
                                        <p:tgtEl>
                                          <p:spTgt spid="31"/>
                                        </p:tgtEl>
                                      </p:cBhvr>
                                      <p:to x="100000" y="90000"/>
                                    </p:animScale>
                                    <p:animScale>
                                      <p:cBhvr>
                                        <p:cTn id="264" dur="166" decel="50000">
                                          <p:stCondLst>
                                            <p:cond delay="1668"/>
                                          </p:stCondLst>
                                        </p:cTn>
                                        <p:tgtEl>
                                          <p:spTgt spid="31"/>
                                        </p:tgtEl>
                                      </p:cBhvr>
                                      <p:to x="100000" y="100000"/>
                                    </p:animScale>
                                    <p:animScale>
                                      <p:cBhvr>
                                        <p:cTn id="265" dur="26">
                                          <p:stCondLst>
                                            <p:cond delay="1808"/>
                                          </p:stCondLst>
                                        </p:cTn>
                                        <p:tgtEl>
                                          <p:spTgt spid="31"/>
                                        </p:tgtEl>
                                      </p:cBhvr>
                                      <p:to x="100000" y="95000"/>
                                    </p:animScale>
                                    <p:animScale>
                                      <p:cBhvr>
                                        <p:cTn id="266" dur="166" decel="50000">
                                          <p:stCondLst>
                                            <p:cond delay="1834"/>
                                          </p:stCondLst>
                                        </p:cTn>
                                        <p:tgtEl>
                                          <p:spTgt spid="31"/>
                                        </p:tgtEl>
                                      </p:cBhvr>
                                      <p:to x="100000" y="100000"/>
                                    </p:animScale>
                                  </p:childTnLst>
                                </p:cTn>
                              </p:par>
                              <p:par>
                                <p:cTn id="267" presetID="26" presetClass="entr" presetSubtype="0" fill="hold" grpId="0" nodeType="withEffect">
                                  <p:stCondLst>
                                    <p:cond delay="0"/>
                                  </p:stCondLst>
                                  <p:childTnLst>
                                    <p:set>
                                      <p:cBhvr>
                                        <p:cTn id="268" dur="1" fill="hold">
                                          <p:stCondLst>
                                            <p:cond delay="0"/>
                                          </p:stCondLst>
                                        </p:cTn>
                                        <p:tgtEl>
                                          <p:spTgt spid="56"/>
                                        </p:tgtEl>
                                        <p:attrNameLst>
                                          <p:attrName>style.visibility</p:attrName>
                                        </p:attrNameLst>
                                      </p:cBhvr>
                                      <p:to>
                                        <p:strVal val="visible"/>
                                      </p:to>
                                    </p:set>
                                    <p:animEffect transition="in" filter="wipe(down)">
                                      <p:cBhvr>
                                        <p:cTn id="269" dur="580">
                                          <p:stCondLst>
                                            <p:cond delay="0"/>
                                          </p:stCondLst>
                                        </p:cTn>
                                        <p:tgtEl>
                                          <p:spTgt spid="56"/>
                                        </p:tgtEl>
                                      </p:cBhvr>
                                    </p:animEffect>
                                    <p:anim calcmode="lin" valueType="num">
                                      <p:cBhvr>
                                        <p:cTn id="270"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271"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272"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273"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274"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275" dur="26">
                                          <p:stCondLst>
                                            <p:cond delay="650"/>
                                          </p:stCondLst>
                                        </p:cTn>
                                        <p:tgtEl>
                                          <p:spTgt spid="56"/>
                                        </p:tgtEl>
                                      </p:cBhvr>
                                      <p:to x="100000" y="60000"/>
                                    </p:animScale>
                                    <p:animScale>
                                      <p:cBhvr>
                                        <p:cTn id="276" dur="166" decel="50000">
                                          <p:stCondLst>
                                            <p:cond delay="676"/>
                                          </p:stCondLst>
                                        </p:cTn>
                                        <p:tgtEl>
                                          <p:spTgt spid="56"/>
                                        </p:tgtEl>
                                      </p:cBhvr>
                                      <p:to x="100000" y="100000"/>
                                    </p:animScale>
                                    <p:animScale>
                                      <p:cBhvr>
                                        <p:cTn id="277" dur="26">
                                          <p:stCondLst>
                                            <p:cond delay="1312"/>
                                          </p:stCondLst>
                                        </p:cTn>
                                        <p:tgtEl>
                                          <p:spTgt spid="56"/>
                                        </p:tgtEl>
                                      </p:cBhvr>
                                      <p:to x="100000" y="80000"/>
                                    </p:animScale>
                                    <p:animScale>
                                      <p:cBhvr>
                                        <p:cTn id="278" dur="166" decel="50000">
                                          <p:stCondLst>
                                            <p:cond delay="1338"/>
                                          </p:stCondLst>
                                        </p:cTn>
                                        <p:tgtEl>
                                          <p:spTgt spid="56"/>
                                        </p:tgtEl>
                                      </p:cBhvr>
                                      <p:to x="100000" y="100000"/>
                                    </p:animScale>
                                    <p:animScale>
                                      <p:cBhvr>
                                        <p:cTn id="279" dur="26">
                                          <p:stCondLst>
                                            <p:cond delay="1642"/>
                                          </p:stCondLst>
                                        </p:cTn>
                                        <p:tgtEl>
                                          <p:spTgt spid="56"/>
                                        </p:tgtEl>
                                      </p:cBhvr>
                                      <p:to x="100000" y="90000"/>
                                    </p:animScale>
                                    <p:animScale>
                                      <p:cBhvr>
                                        <p:cTn id="280" dur="166" decel="50000">
                                          <p:stCondLst>
                                            <p:cond delay="1668"/>
                                          </p:stCondLst>
                                        </p:cTn>
                                        <p:tgtEl>
                                          <p:spTgt spid="56"/>
                                        </p:tgtEl>
                                      </p:cBhvr>
                                      <p:to x="100000" y="100000"/>
                                    </p:animScale>
                                    <p:animScale>
                                      <p:cBhvr>
                                        <p:cTn id="281" dur="26">
                                          <p:stCondLst>
                                            <p:cond delay="1808"/>
                                          </p:stCondLst>
                                        </p:cTn>
                                        <p:tgtEl>
                                          <p:spTgt spid="56"/>
                                        </p:tgtEl>
                                      </p:cBhvr>
                                      <p:to x="100000" y="95000"/>
                                    </p:animScale>
                                    <p:animScale>
                                      <p:cBhvr>
                                        <p:cTn id="282" dur="166" decel="50000">
                                          <p:stCondLst>
                                            <p:cond delay="1834"/>
                                          </p:stCondLst>
                                        </p:cTn>
                                        <p:tgtEl>
                                          <p:spTgt spid="56"/>
                                        </p:tgtEl>
                                      </p:cBhvr>
                                      <p:to x="100000" y="100000"/>
                                    </p:animScale>
                                  </p:childTnLst>
                                </p:cTn>
                              </p:par>
                              <p:par>
                                <p:cTn id="283" presetID="26" presetClass="entr" presetSubtype="0" fill="hold" grpId="0" nodeType="withEffect">
                                  <p:stCondLst>
                                    <p:cond delay="0"/>
                                  </p:stCondLst>
                                  <p:childTnLst>
                                    <p:set>
                                      <p:cBhvr>
                                        <p:cTn id="284" dur="1" fill="hold">
                                          <p:stCondLst>
                                            <p:cond delay="0"/>
                                          </p:stCondLst>
                                        </p:cTn>
                                        <p:tgtEl>
                                          <p:spTgt spid="32"/>
                                        </p:tgtEl>
                                        <p:attrNameLst>
                                          <p:attrName>style.visibility</p:attrName>
                                        </p:attrNameLst>
                                      </p:cBhvr>
                                      <p:to>
                                        <p:strVal val="visible"/>
                                      </p:to>
                                    </p:set>
                                    <p:animEffect transition="in" filter="wipe(down)">
                                      <p:cBhvr>
                                        <p:cTn id="285" dur="580">
                                          <p:stCondLst>
                                            <p:cond delay="0"/>
                                          </p:stCondLst>
                                        </p:cTn>
                                        <p:tgtEl>
                                          <p:spTgt spid="32"/>
                                        </p:tgtEl>
                                      </p:cBhvr>
                                    </p:animEffect>
                                    <p:anim calcmode="lin" valueType="num">
                                      <p:cBhvr>
                                        <p:cTn id="28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8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8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8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9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91" dur="26">
                                          <p:stCondLst>
                                            <p:cond delay="650"/>
                                          </p:stCondLst>
                                        </p:cTn>
                                        <p:tgtEl>
                                          <p:spTgt spid="32"/>
                                        </p:tgtEl>
                                      </p:cBhvr>
                                      <p:to x="100000" y="60000"/>
                                    </p:animScale>
                                    <p:animScale>
                                      <p:cBhvr>
                                        <p:cTn id="292" dur="166" decel="50000">
                                          <p:stCondLst>
                                            <p:cond delay="676"/>
                                          </p:stCondLst>
                                        </p:cTn>
                                        <p:tgtEl>
                                          <p:spTgt spid="32"/>
                                        </p:tgtEl>
                                      </p:cBhvr>
                                      <p:to x="100000" y="100000"/>
                                    </p:animScale>
                                    <p:animScale>
                                      <p:cBhvr>
                                        <p:cTn id="293" dur="26">
                                          <p:stCondLst>
                                            <p:cond delay="1312"/>
                                          </p:stCondLst>
                                        </p:cTn>
                                        <p:tgtEl>
                                          <p:spTgt spid="32"/>
                                        </p:tgtEl>
                                      </p:cBhvr>
                                      <p:to x="100000" y="80000"/>
                                    </p:animScale>
                                    <p:animScale>
                                      <p:cBhvr>
                                        <p:cTn id="294" dur="166" decel="50000">
                                          <p:stCondLst>
                                            <p:cond delay="1338"/>
                                          </p:stCondLst>
                                        </p:cTn>
                                        <p:tgtEl>
                                          <p:spTgt spid="32"/>
                                        </p:tgtEl>
                                      </p:cBhvr>
                                      <p:to x="100000" y="100000"/>
                                    </p:animScale>
                                    <p:animScale>
                                      <p:cBhvr>
                                        <p:cTn id="295" dur="26">
                                          <p:stCondLst>
                                            <p:cond delay="1642"/>
                                          </p:stCondLst>
                                        </p:cTn>
                                        <p:tgtEl>
                                          <p:spTgt spid="32"/>
                                        </p:tgtEl>
                                      </p:cBhvr>
                                      <p:to x="100000" y="90000"/>
                                    </p:animScale>
                                    <p:animScale>
                                      <p:cBhvr>
                                        <p:cTn id="296" dur="166" decel="50000">
                                          <p:stCondLst>
                                            <p:cond delay="1668"/>
                                          </p:stCondLst>
                                        </p:cTn>
                                        <p:tgtEl>
                                          <p:spTgt spid="32"/>
                                        </p:tgtEl>
                                      </p:cBhvr>
                                      <p:to x="100000" y="100000"/>
                                    </p:animScale>
                                    <p:animScale>
                                      <p:cBhvr>
                                        <p:cTn id="297" dur="26">
                                          <p:stCondLst>
                                            <p:cond delay="1808"/>
                                          </p:stCondLst>
                                        </p:cTn>
                                        <p:tgtEl>
                                          <p:spTgt spid="32"/>
                                        </p:tgtEl>
                                      </p:cBhvr>
                                      <p:to x="100000" y="95000"/>
                                    </p:animScale>
                                    <p:animScale>
                                      <p:cBhvr>
                                        <p:cTn id="298" dur="166" decel="50000">
                                          <p:stCondLst>
                                            <p:cond delay="1834"/>
                                          </p:stCondLst>
                                        </p:cTn>
                                        <p:tgtEl>
                                          <p:spTgt spid="32"/>
                                        </p:tgtEl>
                                      </p:cBhvr>
                                      <p:to x="100000" y="100000"/>
                                    </p:animScale>
                                  </p:childTnLst>
                                </p:cTn>
                              </p:par>
                              <p:par>
                                <p:cTn id="299" presetID="26" presetClass="entr" presetSubtype="0" fill="hold" grpId="0" nodeType="withEffect">
                                  <p:stCondLst>
                                    <p:cond delay="0"/>
                                  </p:stCondLst>
                                  <p:childTnLst>
                                    <p:set>
                                      <p:cBhvr>
                                        <p:cTn id="300" dur="1" fill="hold">
                                          <p:stCondLst>
                                            <p:cond delay="0"/>
                                          </p:stCondLst>
                                        </p:cTn>
                                        <p:tgtEl>
                                          <p:spTgt spid="33"/>
                                        </p:tgtEl>
                                        <p:attrNameLst>
                                          <p:attrName>style.visibility</p:attrName>
                                        </p:attrNameLst>
                                      </p:cBhvr>
                                      <p:to>
                                        <p:strVal val="visible"/>
                                      </p:to>
                                    </p:set>
                                    <p:animEffect transition="in" filter="wipe(down)">
                                      <p:cBhvr>
                                        <p:cTn id="301" dur="580">
                                          <p:stCondLst>
                                            <p:cond delay="0"/>
                                          </p:stCondLst>
                                        </p:cTn>
                                        <p:tgtEl>
                                          <p:spTgt spid="33"/>
                                        </p:tgtEl>
                                      </p:cBhvr>
                                    </p:animEffect>
                                    <p:anim calcmode="lin" valueType="num">
                                      <p:cBhvr>
                                        <p:cTn id="302"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303"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304"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305"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306"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307" dur="26">
                                          <p:stCondLst>
                                            <p:cond delay="650"/>
                                          </p:stCondLst>
                                        </p:cTn>
                                        <p:tgtEl>
                                          <p:spTgt spid="33"/>
                                        </p:tgtEl>
                                      </p:cBhvr>
                                      <p:to x="100000" y="60000"/>
                                    </p:animScale>
                                    <p:animScale>
                                      <p:cBhvr>
                                        <p:cTn id="308" dur="166" decel="50000">
                                          <p:stCondLst>
                                            <p:cond delay="676"/>
                                          </p:stCondLst>
                                        </p:cTn>
                                        <p:tgtEl>
                                          <p:spTgt spid="33"/>
                                        </p:tgtEl>
                                      </p:cBhvr>
                                      <p:to x="100000" y="100000"/>
                                    </p:animScale>
                                    <p:animScale>
                                      <p:cBhvr>
                                        <p:cTn id="309" dur="26">
                                          <p:stCondLst>
                                            <p:cond delay="1312"/>
                                          </p:stCondLst>
                                        </p:cTn>
                                        <p:tgtEl>
                                          <p:spTgt spid="33"/>
                                        </p:tgtEl>
                                      </p:cBhvr>
                                      <p:to x="100000" y="80000"/>
                                    </p:animScale>
                                    <p:animScale>
                                      <p:cBhvr>
                                        <p:cTn id="310" dur="166" decel="50000">
                                          <p:stCondLst>
                                            <p:cond delay="1338"/>
                                          </p:stCondLst>
                                        </p:cTn>
                                        <p:tgtEl>
                                          <p:spTgt spid="33"/>
                                        </p:tgtEl>
                                      </p:cBhvr>
                                      <p:to x="100000" y="100000"/>
                                    </p:animScale>
                                    <p:animScale>
                                      <p:cBhvr>
                                        <p:cTn id="311" dur="26">
                                          <p:stCondLst>
                                            <p:cond delay="1642"/>
                                          </p:stCondLst>
                                        </p:cTn>
                                        <p:tgtEl>
                                          <p:spTgt spid="33"/>
                                        </p:tgtEl>
                                      </p:cBhvr>
                                      <p:to x="100000" y="90000"/>
                                    </p:animScale>
                                    <p:animScale>
                                      <p:cBhvr>
                                        <p:cTn id="312" dur="166" decel="50000">
                                          <p:stCondLst>
                                            <p:cond delay="1668"/>
                                          </p:stCondLst>
                                        </p:cTn>
                                        <p:tgtEl>
                                          <p:spTgt spid="33"/>
                                        </p:tgtEl>
                                      </p:cBhvr>
                                      <p:to x="100000" y="100000"/>
                                    </p:animScale>
                                    <p:animScale>
                                      <p:cBhvr>
                                        <p:cTn id="313" dur="26">
                                          <p:stCondLst>
                                            <p:cond delay="1808"/>
                                          </p:stCondLst>
                                        </p:cTn>
                                        <p:tgtEl>
                                          <p:spTgt spid="33"/>
                                        </p:tgtEl>
                                      </p:cBhvr>
                                      <p:to x="100000" y="95000"/>
                                    </p:animScale>
                                    <p:animScale>
                                      <p:cBhvr>
                                        <p:cTn id="314" dur="166" decel="50000">
                                          <p:stCondLst>
                                            <p:cond delay="1834"/>
                                          </p:stCondLst>
                                        </p:cTn>
                                        <p:tgtEl>
                                          <p:spTgt spid="33"/>
                                        </p:tgtEl>
                                      </p:cBhvr>
                                      <p:to x="100000" y="100000"/>
                                    </p:animScale>
                                  </p:childTnLst>
                                </p:cTn>
                              </p:par>
                              <p:par>
                                <p:cTn id="315" presetID="26" presetClass="entr" presetSubtype="0" fill="hold" grpId="0" nodeType="withEffect">
                                  <p:stCondLst>
                                    <p:cond delay="0"/>
                                  </p:stCondLst>
                                  <p:childTnLst>
                                    <p:set>
                                      <p:cBhvr>
                                        <p:cTn id="316" dur="1" fill="hold">
                                          <p:stCondLst>
                                            <p:cond delay="0"/>
                                          </p:stCondLst>
                                        </p:cTn>
                                        <p:tgtEl>
                                          <p:spTgt spid="35"/>
                                        </p:tgtEl>
                                        <p:attrNameLst>
                                          <p:attrName>style.visibility</p:attrName>
                                        </p:attrNameLst>
                                      </p:cBhvr>
                                      <p:to>
                                        <p:strVal val="visible"/>
                                      </p:to>
                                    </p:set>
                                    <p:animEffect transition="in" filter="wipe(down)">
                                      <p:cBhvr>
                                        <p:cTn id="317" dur="580">
                                          <p:stCondLst>
                                            <p:cond delay="0"/>
                                          </p:stCondLst>
                                        </p:cTn>
                                        <p:tgtEl>
                                          <p:spTgt spid="35"/>
                                        </p:tgtEl>
                                      </p:cBhvr>
                                    </p:animEffect>
                                    <p:anim calcmode="lin" valueType="num">
                                      <p:cBhvr>
                                        <p:cTn id="318"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319"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320"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321"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322"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323" dur="26">
                                          <p:stCondLst>
                                            <p:cond delay="650"/>
                                          </p:stCondLst>
                                        </p:cTn>
                                        <p:tgtEl>
                                          <p:spTgt spid="35"/>
                                        </p:tgtEl>
                                      </p:cBhvr>
                                      <p:to x="100000" y="60000"/>
                                    </p:animScale>
                                    <p:animScale>
                                      <p:cBhvr>
                                        <p:cTn id="324" dur="166" decel="50000">
                                          <p:stCondLst>
                                            <p:cond delay="676"/>
                                          </p:stCondLst>
                                        </p:cTn>
                                        <p:tgtEl>
                                          <p:spTgt spid="35"/>
                                        </p:tgtEl>
                                      </p:cBhvr>
                                      <p:to x="100000" y="100000"/>
                                    </p:animScale>
                                    <p:animScale>
                                      <p:cBhvr>
                                        <p:cTn id="325" dur="26">
                                          <p:stCondLst>
                                            <p:cond delay="1312"/>
                                          </p:stCondLst>
                                        </p:cTn>
                                        <p:tgtEl>
                                          <p:spTgt spid="35"/>
                                        </p:tgtEl>
                                      </p:cBhvr>
                                      <p:to x="100000" y="80000"/>
                                    </p:animScale>
                                    <p:animScale>
                                      <p:cBhvr>
                                        <p:cTn id="326" dur="166" decel="50000">
                                          <p:stCondLst>
                                            <p:cond delay="1338"/>
                                          </p:stCondLst>
                                        </p:cTn>
                                        <p:tgtEl>
                                          <p:spTgt spid="35"/>
                                        </p:tgtEl>
                                      </p:cBhvr>
                                      <p:to x="100000" y="100000"/>
                                    </p:animScale>
                                    <p:animScale>
                                      <p:cBhvr>
                                        <p:cTn id="327" dur="26">
                                          <p:stCondLst>
                                            <p:cond delay="1642"/>
                                          </p:stCondLst>
                                        </p:cTn>
                                        <p:tgtEl>
                                          <p:spTgt spid="35"/>
                                        </p:tgtEl>
                                      </p:cBhvr>
                                      <p:to x="100000" y="90000"/>
                                    </p:animScale>
                                    <p:animScale>
                                      <p:cBhvr>
                                        <p:cTn id="328" dur="166" decel="50000">
                                          <p:stCondLst>
                                            <p:cond delay="1668"/>
                                          </p:stCondLst>
                                        </p:cTn>
                                        <p:tgtEl>
                                          <p:spTgt spid="35"/>
                                        </p:tgtEl>
                                      </p:cBhvr>
                                      <p:to x="100000" y="100000"/>
                                    </p:animScale>
                                    <p:animScale>
                                      <p:cBhvr>
                                        <p:cTn id="329" dur="26">
                                          <p:stCondLst>
                                            <p:cond delay="1808"/>
                                          </p:stCondLst>
                                        </p:cTn>
                                        <p:tgtEl>
                                          <p:spTgt spid="35"/>
                                        </p:tgtEl>
                                      </p:cBhvr>
                                      <p:to x="100000" y="95000"/>
                                    </p:animScale>
                                    <p:animScale>
                                      <p:cBhvr>
                                        <p:cTn id="330" dur="166" decel="50000">
                                          <p:stCondLst>
                                            <p:cond delay="1834"/>
                                          </p:stCondLst>
                                        </p:cTn>
                                        <p:tgtEl>
                                          <p:spTgt spid="35"/>
                                        </p:tgtEl>
                                      </p:cBhvr>
                                      <p:to x="100000" y="100000"/>
                                    </p:animScale>
                                  </p:childTnLst>
                                </p:cTn>
                              </p:par>
                              <p:par>
                                <p:cTn id="331" presetID="26" presetClass="entr" presetSubtype="0" fill="hold" grpId="0" nodeType="withEffect">
                                  <p:stCondLst>
                                    <p:cond delay="0"/>
                                  </p:stCondLst>
                                  <p:childTnLst>
                                    <p:set>
                                      <p:cBhvr>
                                        <p:cTn id="332" dur="1" fill="hold">
                                          <p:stCondLst>
                                            <p:cond delay="0"/>
                                          </p:stCondLst>
                                        </p:cTn>
                                        <p:tgtEl>
                                          <p:spTgt spid="34"/>
                                        </p:tgtEl>
                                        <p:attrNameLst>
                                          <p:attrName>style.visibility</p:attrName>
                                        </p:attrNameLst>
                                      </p:cBhvr>
                                      <p:to>
                                        <p:strVal val="visible"/>
                                      </p:to>
                                    </p:set>
                                    <p:animEffect transition="in" filter="wipe(down)">
                                      <p:cBhvr>
                                        <p:cTn id="333" dur="580">
                                          <p:stCondLst>
                                            <p:cond delay="0"/>
                                          </p:stCondLst>
                                        </p:cTn>
                                        <p:tgtEl>
                                          <p:spTgt spid="34"/>
                                        </p:tgtEl>
                                      </p:cBhvr>
                                    </p:animEffect>
                                    <p:anim calcmode="lin" valueType="num">
                                      <p:cBhvr>
                                        <p:cTn id="334"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335"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336"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337"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338"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339" dur="26">
                                          <p:stCondLst>
                                            <p:cond delay="650"/>
                                          </p:stCondLst>
                                        </p:cTn>
                                        <p:tgtEl>
                                          <p:spTgt spid="34"/>
                                        </p:tgtEl>
                                      </p:cBhvr>
                                      <p:to x="100000" y="60000"/>
                                    </p:animScale>
                                    <p:animScale>
                                      <p:cBhvr>
                                        <p:cTn id="340" dur="166" decel="50000">
                                          <p:stCondLst>
                                            <p:cond delay="676"/>
                                          </p:stCondLst>
                                        </p:cTn>
                                        <p:tgtEl>
                                          <p:spTgt spid="34"/>
                                        </p:tgtEl>
                                      </p:cBhvr>
                                      <p:to x="100000" y="100000"/>
                                    </p:animScale>
                                    <p:animScale>
                                      <p:cBhvr>
                                        <p:cTn id="341" dur="26">
                                          <p:stCondLst>
                                            <p:cond delay="1312"/>
                                          </p:stCondLst>
                                        </p:cTn>
                                        <p:tgtEl>
                                          <p:spTgt spid="34"/>
                                        </p:tgtEl>
                                      </p:cBhvr>
                                      <p:to x="100000" y="80000"/>
                                    </p:animScale>
                                    <p:animScale>
                                      <p:cBhvr>
                                        <p:cTn id="342" dur="166" decel="50000">
                                          <p:stCondLst>
                                            <p:cond delay="1338"/>
                                          </p:stCondLst>
                                        </p:cTn>
                                        <p:tgtEl>
                                          <p:spTgt spid="34"/>
                                        </p:tgtEl>
                                      </p:cBhvr>
                                      <p:to x="100000" y="100000"/>
                                    </p:animScale>
                                    <p:animScale>
                                      <p:cBhvr>
                                        <p:cTn id="343" dur="26">
                                          <p:stCondLst>
                                            <p:cond delay="1642"/>
                                          </p:stCondLst>
                                        </p:cTn>
                                        <p:tgtEl>
                                          <p:spTgt spid="34"/>
                                        </p:tgtEl>
                                      </p:cBhvr>
                                      <p:to x="100000" y="90000"/>
                                    </p:animScale>
                                    <p:animScale>
                                      <p:cBhvr>
                                        <p:cTn id="344" dur="166" decel="50000">
                                          <p:stCondLst>
                                            <p:cond delay="1668"/>
                                          </p:stCondLst>
                                        </p:cTn>
                                        <p:tgtEl>
                                          <p:spTgt spid="34"/>
                                        </p:tgtEl>
                                      </p:cBhvr>
                                      <p:to x="100000" y="100000"/>
                                    </p:animScale>
                                    <p:animScale>
                                      <p:cBhvr>
                                        <p:cTn id="345" dur="26">
                                          <p:stCondLst>
                                            <p:cond delay="1808"/>
                                          </p:stCondLst>
                                        </p:cTn>
                                        <p:tgtEl>
                                          <p:spTgt spid="34"/>
                                        </p:tgtEl>
                                      </p:cBhvr>
                                      <p:to x="100000" y="95000"/>
                                    </p:animScale>
                                    <p:animScale>
                                      <p:cBhvr>
                                        <p:cTn id="346" dur="166" decel="50000">
                                          <p:stCondLst>
                                            <p:cond delay="1834"/>
                                          </p:stCondLst>
                                        </p:cTn>
                                        <p:tgtEl>
                                          <p:spTgt spid="34"/>
                                        </p:tgtEl>
                                      </p:cBhvr>
                                      <p:to x="100000" y="100000"/>
                                    </p:animScale>
                                  </p:childTnLst>
                                </p:cTn>
                              </p:par>
                              <p:par>
                                <p:cTn id="347" presetID="26" presetClass="entr" presetSubtype="0" fill="hold" grpId="0" nodeType="withEffect">
                                  <p:stCondLst>
                                    <p:cond delay="0"/>
                                  </p:stCondLst>
                                  <p:childTnLst>
                                    <p:set>
                                      <p:cBhvr>
                                        <p:cTn id="348" dur="1" fill="hold">
                                          <p:stCondLst>
                                            <p:cond delay="0"/>
                                          </p:stCondLst>
                                        </p:cTn>
                                        <p:tgtEl>
                                          <p:spTgt spid="37"/>
                                        </p:tgtEl>
                                        <p:attrNameLst>
                                          <p:attrName>style.visibility</p:attrName>
                                        </p:attrNameLst>
                                      </p:cBhvr>
                                      <p:to>
                                        <p:strVal val="visible"/>
                                      </p:to>
                                    </p:set>
                                    <p:animEffect transition="in" filter="wipe(down)">
                                      <p:cBhvr>
                                        <p:cTn id="349" dur="580">
                                          <p:stCondLst>
                                            <p:cond delay="0"/>
                                          </p:stCondLst>
                                        </p:cTn>
                                        <p:tgtEl>
                                          <p:spTgt spid="37"/>
                                        </p:tgtEl>
                                      </p:cBhvr>
                                    </p:animEffect>
                                    <p:anim calcmode="lin" valueType="num">
                                      <p:cBhvr>
                                        <p:cTn id="350"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351"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352"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353"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354"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355" dur="26">
                                          <p:stCondLst>
                                            <p:cond delay="650"/>
                                          </p:stCondLst>
                                        </p:cTn>
                                        <p:tgtEl>
                                          <p:spTgt spid="37"/>
                                        </p:tgtEl>
                                      </p:cBhvr>
                                      <p:to x="100000" y="60000"/>
                                    </p:animScale>
                                    <p:animScale>
                                      <p:cBhvr>
                                        <p:cTn id="356" dur="166" decel="50000">
                                          <p:stCondLst>
                                            <p:cond delay="676"/>
                                          </p:stCondLst>
                                        </p:cTn>
                                        <p:tgtEl>
                                          <p:spTgt spid="37"/>
                                        </p:tgtEl>
                                      </p:cBhvr>
                                      <p:to x="100000" y="100000"/>
                                    </p:animScale>
                                    <p:animScale>
                                      <p:cBhvr>
                                        <p:cTn id="357" dur="26">
                                          <p:stCondLst>
                                            <p:cond delay="1312"/>
                                          </p:stCondLst>
                                        </p:cTn>
                                        <p:tgtEl>
                                          <p:spTgt spid="37"/>
                                        </p:tgtEl>
                                      </p:cBhvr>
                                      <p:to x="100000" y="80000"/>
                                    </p:animScale>
                                    <p:animScale>
                                      <p:cBhvr>
                                        <p:cTn id="358" dur="166" decel="50000">
                                          <p:stCondLst>
                                            <p:cond delay="1338"/>
                                          </p:stCondLst>
                                        </p:cTn>
                                        <p:tgtEl>
                                          <p:spTgt spid="37"/>
                                        </p:tgtEl>
                                      </p:cBhvr>
                                      <p:to x="100000" y="100000"/>
                                    </p:animScale>
                                    <p:animScale>
                                      <p:cBhvr>
                                        <p:cTn id="359" dur="26">
                                          <p:stCondLst>
                                            <p:cond delay="1642"/>
                                          </p:stCondLst>
                                        </p:cTn>
                                        <p:tgtEl>
                                          <p:spTgt spid="37"/>
                                        </p:tgtEl>
                                      </p:cBhvr>
                                      <p:to x="100000" y="90000"/>
                                    </p:animScale>
                                    <p:animScale>
                                      <p:cBhvr>
                                        <p:cTn id="360" dur="166" decel="50000">
                                          <p:stCondLst>
                                            <p:cond delay="1668"/>
                                          </p:stCondLst>
                                        </p:cTn>
                                        <p:tgtEl>
                                          <p:spTgt spid="37"/>
                                        </p:tgtEl>
                                      </p:cBhvr>
                                      <p:to x="100000" y="100000"/>
                                    </p:animScale>
                                    <p:animScale>
                                      <p:cBhvr>
                                        <p:cTn id="361" dur="26">
                                          <p:stCondLst>
                                            <p:cond delay="1808"/>
                                          </p:stCondLst>
                                        </p:cTn>
                                        <p:tgtEl>
                                          <p:spTgt spid="37"/>
                                        </p:tgtEl>
                                      </p:cBhvr>
                                      <p:to x="100000" y="95000"/>
                                    </p:animScale>
                                    <p:animScale>
                                      <p:cBhvr>
                                        <p:cTn id="362" dur="166" decel="50000">
                                          <p:stCondLst>
                                            <p:cond delay="1834"/>
                                          </p:stCondLst>
                                        </p:cTn>
                                        <p:tgtEl>
                                          <p:spTgt spid="37"/>
                                        </p:tgtEl>
                                      </p:cBhvr>
                                      <p:to x="100000" y="100000"/>
                                    </p:animScale>
                                  </p:childTnLst>
                                </p:cTn>
                              </p:par>
                              <p:par>
                                <p:cTn id="363" presetID="26" presetClass="entr" presetSubtype="0" fill="hold" grpId="0" nodeType="withEffect">
                                  <p:stCondLst>
                                    <p:cond delay="0"/>
                                  </p:stCondLst>
                                  <p:childTnLst>
                                    <p:set>
                                      <p:cBhvr>
                                        <p:cTn id="364" dur="1" fill="hold">
                                          <p:stCondLst>
                                            <p:cond delay="0"/>
                                          </p:stCondLst>
                                        </p:cTn>
                                        <p:tgtEl>
                                          <p:spTgt spid="36"/>
                                        </p:tgtEl>
                                        <p:attrNameLst>
                                          <p:attrName>style.visibility</p:attrName>
                                        </p:attrNameLst>
                                      </p:cBhvr>
                                      <p:to>
                                        <p:strVal val="visible"/>
                                      </p:to>
                                    </p:set>
                                    <p:animEffect transition="in" filter="wipe(down)">
                                      <p:cBhvr>
                                        <p:cTn id="365" dur="580">
                                          <p:stCondLst>
                                            <p:cond delay="0"/>
                                          </p:stCondLst>
                                        </p:cTn>
                                        <p:tgtEl>
                                          <p:spTgt spid="36"/>
                                        </p:tgtEl>
                                      </p:cBhvr>
                                    </p:animEffect>
                                    <p:anim calcmode="lin" valueType="num">
                                      <p:cBhvr>
                                        <p:cTn id="366"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67"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68"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69"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70"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71" dur="26">
                                          <p:stCondLst>
                                            <p:cond delay="650"/>
                                          </p:stCondLst>
                                        </p:cTn>
                                        <p:tgtEl>
                                          <p:spTgt spid="36"/>
                                        </p:tgtEl>
                                      </p:cBhvr>
                                      <p:to x="100000" y="60000"/>
                                    </p:animScale>
                                    <p:animScale>
                                      <p:cBhvr>
                                        <p:cTn id="372" dur="166" decel="50000">
                                          <p:stCondLst>
                                            <p:cond delay="676"/>
                                          </p:stCondLst>
                                        </p:cTn>
                                        <p:tgtEl>
                                          <p:spTgt spid="36"/>
                                        </p:tgtEl>
                                      </p:cBhvr>
                                      <p:to x="100000" y="100000"/>
                                    </p:animScale>
                                    <p:animScale>
                                      <p:cBhvr>
                                        <p:cTn id="373" dur="26">
                                          <p:stCondLst>
                                            <p:cond delay="1312"/>
                                          </p:stCondLst>
                                        </p:cTn>
                                        <p:tgtEl>
                                          <p:spTgt spid="36"/>
                                        </p:tgtEl>
                                      </p:cBhvr>
                                      <p:to x="100000" y="80000"/>
                                    </p:animScale>
                                    <p:animScale>
                                      <p:cBhvr>
                                        <p:cTn id="374" dur="166" decel="50000">
                                          <p:stCondLst>
                                            <p:cond delay="1338"/>
                                          </p:stCondLst>
                                        </p:cTn>
                                        <p:tgtEl>
                                          <p:spTgt spid="36"/>
                                        </p:tgtEl>
                                      </p:cBhvr>
                                      <p:to x="100000" y="100000"/>
                                    </p:animScale>
                                    <p:animScale>
                                      <p:cBhvr>
                                        <p:cTn id="375" dur="26">
                                          <p:stCondLst>
                                            <p:cond delay="1642"/>
                                          </p:stCondLst>
                                        </p:cTn>
                                        <p:tgtEl>
                                          <p:spTgt spid="36"/>
                                        </p:tgtEl>
                                      </p:cBhvr>
                                      <p:to x="100000" y="90000"/>
                                    </p:animScale>
                                    <p:animScale>
                                      <p:cBhvr>
                                        <p:cTn id="376" dur="166" decel="50000">
                                          <p:stCondLst>
                                            <p:cond delay="1668"/>
                                          </p:stCondLst>
                                        </p:cTn>
                                        <p:tgtEl>
                                          <p:spTgt spid="36"/>
                                        </p:tgtEl>
                                      </p:cBhvr>
                                      <p:to x="100000" y="100000"/>
                                    </p:animScale>
                                    <p:animScale>
                                      <p:cBhvr>
                                        <p:cTn id="377" dur="26">
                                          <p:stCondLst>
                                            <p:cond delay="1808"/>
                                          </p:stCondLst>
                                        </p:cTn>
                                        <p:tgtEl>
                                          <p:spTgt spid="36"/>
                                        </p:tgtEl>
                                      </p:cBhvr>
                                      <p:to x="100000" y="95000"/>
                                    </p:animScale>
                                    <p:animScale>
                                      <p:cBhvr>
                                        <p:cTn id="378" dur="166" decel="50000">
                                          <p:stCondLst>
                                            <p:cond delay="1834"/>
                                          </p:stCondLst>
                                        </p:cTn>
                                        <p:tgtEl>
                                          <p:spTgt spid="36"/>
                                        </p:tgtEl>
                                      </p:cBhvr>
                                      <p:to x="100000" y="100000"/>
                                    </p:animScale>
                                  </p:childTnLst>
                                </p:cTn>
                              </p:par>
                              <p:par>
                                <p:cTn id="379" presetID="26" presetClass="entr" presetSubtype="0" fill="hold" grpId="0" nodeType="withEffect">
                                  <p:stCondLst>
                                    <p:cond delay="0"/>
                                  </p:stCondLst>
                                  <p:childTnLst>
                                    <p:set>
                                      <p:cBhvr>
                                        <p:cTn id="380" dur="1" fill="hold">
                                          <p:stCondLst>
                                            <p:cond delay="0"/>
                                          </p:stCondLst>
                                        </p:cTn>
                                        <p:tgtEl>
                                          <p:spTgt spid="39"/>
                                        </p:tgtEl>
                                        <p:attrNameLst>
                                          <p:attrName>style.visibility</p:attrName>
                                        </p:attrNameLst>
                                      </p:cBhvr>
                                      <p:to>
                                        <p:strVal val="visible"/>
                                      </p:to>
                                    </p:set>
                                    <p:animEffect transition="in" filter="wipe(down)">
                                      <p:cBhvr>
                                        <p:cTn id="381" dur="580">
                                          <p:stCondLst>
                                            <p:cond delay="0"/>
                                          </p:stCondLst>
                                        </p:cTn>
                                        <p:tgtEl>
                                          <p:spTgt spid="39"/>
                                        </p:tgtEl>
                                      </p:cBhvr>
                                    </p:animEffect>
                                    <p:anim calcmode="lin" valueType="num">
                                      <p:cBhvr>
                                        <p:cTn id="382"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383"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384"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385"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386"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387" dur="26">
                                          <p:stCondLst>
                                            <p:cond delay="650"/>
                                          </p:stCondLst>
                                        </p:cTn>
                                        <p:tgtEl>
                                          <p:spTgt spid="39"/>
                                        </p:tgtEl>
                                      </p:cBhvr>
                                      <p:to x="100000" y="60000"/>
                                    </p:animScale>
                                    <p:animScale>
                                      <p:cBhvr>
                                        <p:cTn id="388" dur="166" decel="50000">
                                          <p:stCondLst>
                                            <p:cond delay="676"/>
                                          </p:stCondLst>
                                        </p:cTn>
                                        <p:tgtEl>
                                          <p:spTgt spid="39"/>
                                        </p:tgtEl>
                                      </p:cBhvr>
                                      <p:to x="100000" y="100000"/>
                                    </p:animScale>
                                    <p:animScale>
                                      <p:cBhvr>
                                        <p:cTn id="389" dur="26">
                                          <p:stCondLst>
                                            <p:cond delay="1312"/>
                                          </p:stCondLst>
                                        </p:cTn>
                                        <p:tgtEl>
                                          <p:spTgt spid="39"/>
                                        </p:tgtEl>
                                      </p:cBhvr>
                                      <p:to x="100000" y="80000"/>
                                    </p:animScale>
                                    <p:animScale>
                                      <p:cBhvr>
                                        <p:cTn id="390" dur="166" decel="50000">
                                          <p:stCondLst>
                                            <p:cond delay="1338"/>
                                          </p:stCondLst>
                                        </p:cTn>
                                        <p:tgtEl>
                                          <p:spTgt spid="39"/>
                                        </p:tgtEl>
                                      </p:cBhvr>
                                      <p:to x="100000" y="100000"/>
                                    </p:animScale>
                                    <p:animScale>
                                      <p:cBhvr>
                                        <p:cTn id="391" dur="26">
                                          <p:stCondLst>
                                            <p:cond delay="1642"/>
                                          </p:stCondLst>
                                        </p:cTn>
                                        <p:tgtEl>
                                          <p:spTgt spid="39"/>
                                        </p:tgtEl>
                                      </p:cBhvr>
                                      <p:to x="100000" y="90000"/>
                                    </p:animScale>
                                    <p:animScale>
                                      <p:cBhvr>
                                        <p:cTn id="392" dur="166" decel="50000">
                                          <p:stCondLst>
                                            <p:cond delay="1668"/>
                                          </p:stCondLst>
                                        </p:cTn>
                                        <p:tgtEl>
                                          <p:spTgt spid="39"/>
                                        </p:tgtEl>
                                      </p:cBhvr>
                                      <p:to x="100000" y="100000"/>
                                    </p:animScale>
                                    <p:animScale>
                                      <p:cBhvr>
                                        <p:cTn id="393" dur="26">
                                          <p:stCondLst>
                                            <p:cond delay="1808"/>
                                          </p:stCondLst>
                                        </p:cTn>
                                        <p:tgtEl>
                                          <p:spTgt spid="39"/>
                                        </p:tgtEl>
                                      </p:cBhvr>
                                      <p:to x="100000" y="95000"/>
                                    </p:animScale>
                                    <p:animScale>
                                      <p:cBhvr>
                                        <p:cTn id="394" dur="166" decel="50000">
                                          <p:stCondLst>
                                            <p:cond delay="1834"/>
                                          </p:stCondLst>
                                        </p:cTn>
                                        <p:tgtEl>
                                          <p:spTgt spid="39"/>
                                        </p:tgtEl>
                                      </p:cBhvr>
                                      <p:to x="100000" y="100000"/>
                                    </p:animScale>
                                  </p:childTnLst>
                                </p:cTn>
                              </p:par>
                              <p:par>
                                <p:cTn id="395" presetID="26" presetClass="entr" presetSubtype="0" fill="hold" grpId="0" nodeType="withEffect">
                                  <p:stCondLst>
                                    <p:cond delay="0"/>
                                  </p:stCondLst>
                                  <p:childTnLst>
                                    <p:set>
                                      <p:cBhvr>
                                        <p:cTn id="396" dur="1" fill="hold">
                                          <p:stCondLst>
                                            <p:cond delay="0"/>
                                          </p:stCondLst>
                                        </p:cTn>
                                        <p:tgtEl>
                                          <p:spTgt spid="38"/>
                                        </p:tgtEl>
                                        <p:attrNameLst>
                                          <p:attrName>style.visibility</p:attrName>
                                        </p:attrNameLst>
                                      </p:cBhvr>
                                      <p:to>
                                        <p:strVal val="visible"/>
                                      </p:to>
                                    </p:set>
                                    <p:animEffect transition="in" filter="wipe(down)">
                                      <p:cBhvr>
                                        <p:cTn id="397" dur="580">
                                          <p:stCondLst>
                                            <p:cond delay="0"/>
                                          </p:stCondLst>
                                        </p:cTn>
                                        <p:tgtEl>
                                          <p:spTgt spid="38"/>
                                        </p:tgtEl>
                                      </p:cBhvr>
                                    </p:animEffect>
                                    <p:anim calcmode="lin" valueType="num">
                                      <p:cBhvr>
                                        <p:cTn id="39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39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40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40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40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403" dur="26">
                                          <p:stCondLst>
                                            <p:cond delay="650"/>
                                          </p:stCondLst>
                                        </p:cTn>
                                        <p:tgtEl>
                                          <p:spTgt spid="38"/>
                                        </p:tgtEl>
                                      </p:cBhvr>
                                      <p:to x="100000" y="60000"/>
                                    </p:animScale>
                                    <p:animScale>
                                      <p:cBhvr>
                                        <p:cTn id="404" dur="166" decel="50000">
                                          <p:stCondLst>
                                            <p:cond delay="676"/>
                                          </p:stCondLst>
                                        </p:cTn>
                                        <p:tgtEl>
                                          <p:spTgt spid="38"/>
                                        </p:tgtEl>
                                      </p:cBhvr>
                                      <p:to x="100000" y="100000"/>
                                    </p:animScale>
                                    <p:animScale>
                                      <p:cBhvr>
                                        <p:cTn id="405" dur="26">
                                          <p:stCondLst>
                                            <p:cond delay="1312"/>
                                          </p:stCondLst>
                                        </p:cTn>
                                        <p:tgtEl>
                                          <p:spTgt spid="38"/>
                                        </p:tgtEl>
                                      </p:cBhvr>
                                      <p:to x="100000" y="80000"/>
                                    </p:animScale>
                                    <p:animScale>
                                      <p:cBhvr>
                                        <p:cTn id="406" dur="166" decel="50000">
                                          <p:stCondLst>
                                            <p:cond delay="1338"/>
                                          </p:stCondLst>
                                        </p:cTn>
                                        <p:tgtEl>
                                          <p:spTgt spid="38"/>
                                        </p:tgtEl>
                                      </p:cBhvr>
                                      <p:to x="100000" y="100000"/>
                                    </p:animScale>
                                    <p:animScale>
                                      <p:cBhvr>
                                        <p:cTn id="407" dur="26">
                                          <p:stCondLst>
                                            <p:cond delay="1642"/>
                                          </p:stCondLst>
                                        </p:cTn>
                                        <p:tgtEl>
                                          <p:spTgt spid="38"/>
                                        </p:tgtEl>
                                      </p:cBhvr>
                                      <p:to x="100000" y="90000"/>
                                    </p:animScale>
                                    <p:animScale>
                                      <p:cBhvr>
                                        <p:cTn id="408" dur="166" decel="50000">
                                          <p:stCondLst>
                                            <p:cond delay="1668"/>
                                          </p:stCondLst>
                                        </p:cTn>
                                        <p:tgtEl>
                                          <p:spTgt spid="38"/>
                                        </p:tgtEl>
                                      </p:cBhvr>
                                      <p:to x="100000" y="100000"/>
                                    </p:animScale>
                                    <p:animScale>
                                      <p:cBhvr>
                                        <p:cTn id="409" dur="26">
                                          <p:stCondLst>
                                            <p:cond delay="1808"/>
                                          </p:stCondLst>
                                        </p:cTn>
                                        <p:tgtEl>
                                          <p:spTgt spid="38"/>
                                        </p:tgtEl>
                                      </p:cBhvr>
                                      <p:to x="100000" y="95000"/>
                                    </p:animScale>
                                    <p:animScale>
                                      <p:cBhvr>
                                        <p:cTn id="410" dur="166" decel="50000">
                                          <p:stCondLst>
                                            <p:cond delay="1834"/>
                                          </p:stCondLst>
                                        </p:cTn>
                                        <p:tgtEl>
                                          <p:spTgt spid="38"/>
                                        </p:tgtEl>
                                      </p:cBhvr>
                                      <p:to x="100000" y="100000"/>
                                    </p:animScale>
                                  </p:childTnLst>
                                </p:cTn>
                              </p:par>
                              <p:par>
                                <p:cTn id="411" presetID="26" presetClass="entr" presetSubtype="0" fill="hold" nodeType="withEffect">
                                  <p:stCondLst>
                                    <p:cond delay="0"/>
                                  </p:stCondLst>
                                  <p:childTnLst>
                                    <p:set>
                                      <p:cBhvr>
                                        <p:cTn id="412" dur="1" fill="hold">
                                          <p:stCondLst>
                                            <p:cond delay="0"/>
                                          </p:stCondLst>
                                        </p:cTn>
                                        <p:tgtEl>
                                          <p:spTgt spid="41">
                                            <p:txEl>
                                              <p:pRg st="0" end="0"/>
                                            </p:txEl>
                                          </p:spTgt>
                                        </p:tgtEl>
                                        <p:attrNameLst>
                                          <p:attrName>style.visibility</p:attrName>
                                        </p:attrNameLst>
                                      </p:cBhvr>
                                      <p:to>
                                        <p:strVal val="visible"/>
                                      </p:to>
                                    </p:set>
                                    <p:animEffect transition="in" filter="wipe(down)">
                                      <p:cBhvr>
                                        <p:cTn id="413" dur="580">
                                          <p:stCondLst>
                                            <p:cond delay="0"/>
                                          </p:stCondLst>
                                        </p:cTn>
                                        <p:tgtEl>
                                          <p:spTgt spid="41">
                                            <p:txEl>
                                              <p:pRg st="0" end="0"/>
                                            </p:txEl>
                                          </p:spTgt>
                                        </p:tgtEl>
                                      </p:cBhvr>
                                    </p:animEffect>
                                    <p:anim calcmode="lin" valueType="num">
                                      <p:cBhvr>
                                        <p:cTn id="414" dur="1822" tmFilter="0,0; 0.14,0.36; 0.43,0.73; 0.71,0.91; 1.0,1.0">
                                          <p:stCondLst>
                                            <p:cond delay="0"/>
                                          </p:stCondLst>
                                        </p:cTn>
                                        <p:tgtEl>
                                          <p:spTgt spid="41">
                                            <p:txEl>
                                              <p:pRg st="0" end="0"/>
                                            </p:txEl>
                                          </p:spTgt>
                                        </p:tgtEl>
                                        <p:attrNameLst>
                                          <p:attrName>ppt_x</p:attrName>
                                        </p:attrNameLst>
                                      </p:cBhvr>
                                      <p:tavLst>
                                        <p:tav tm="0">
                                          <p:val>
                                            <p:strVal val="#ppt_x-0.25"/>
                                          </p:val>
                                        </p:tav>
                                        <p:tav tm="100000">
                                          <p:val>
                                            <p:strVal val="#ppt_x"/>
                                          </p:val>
                                        </p:tav>
                                      </p:tavLst>
                                    </p:anim>
                                    <p:anim calcmode="lin" valueType="num">
                                      <p:cBhvr>
                                        <p:cTn id="415" dur="664" tmFilter="0.0,0.0; 0.25,0.07; 0.50,0.2; 0.75,0.467; 1.0,1.0">
                                          <p:stCondLst>
                                            <p:cond delay="0"/>
                                          </p:stCondLst>
                                        </p:cTn>
                                        <p:tgtEl>
                                          <p:spTgt spid="41">
                                            <p:txEl>
                                              <p:pRg st="0" end="0"/>
                                            </p:txEl>
                                          </p:spTgt>
                                        </p:tgtEl>
                                        <p:attrNameLst>
                                          <p:attrName>ppt_y</p:attrName>
                                        </p:attrNameLst>
                                      </p:cBhvr>
                                      <p:tavLst>
                                        <p:tav tm="0" fmla="#ppt_y-sin(pi*$)/3">
                                          <p:val>
                                            <p:fltVal val="0.5"/>
                                          </p:val>
                                        </p:tav>
                                        <p:tav tm="100000">
                                          <p:val>
                                            <p:fltVal val="1"/>
                                          </p:val>
                                        </p:tav>
                                      </p:tavLst>
                                    </p:anim>
                                    <p:anim calcmode="lin" valueType="num">
                                      <p:cBhvr>
                                        <p:cTn id="416" dur="664" tmFilter="0, 0; 0.125,0.2665; 0.25,0.4; 0.375,0.465; 0.5,0.5;  0.625,0.535; 0.75,0.6; 0.875,0.7335; 1,1">
                                          <p:stCondLst>
                                            <p:cond delay="664"/>
                                          </p:stCondLst>
                                        </p:cTn>
                                        <p:tgtEl>
                                          <p:spTgt spid="41">
                                            <p:txEl>
                                              <p:pRg st="0" end="0"/>
                                            </p:txEl>
                                          </p:spTgt>
                                        </p:tgtEl>
                                        <p:attrNameLst>
                                          <p:attrName>ppt_y</p:attrName>
                                        </p:attrNameLst>
                                      </p:cBhvr>
                                      <p:tavLst>
                                        <p:tav tm="0" fmla="#ppt_y-sin(pi*$)/9">
                                          <p:val>
                                            <p:fltVal val="0"/>
                                          </p:val>
                                        </p:tav>
                                        <p:tav tm="100000">
                                          <p:val>
                                            <p:fltVal val="1"/>
                                          </p:val>
                                        </p:tav>
                                      </p:tavLst>
                                    </p:anim>
                                    <p:anim calcmode="lin" valueType="num">
                                      <p:cBhvr>
                                        <p:cTn id="417" dur="332" tmFilter="0, 0; 0.125,0.2665; 0.25,0.4; 0.375,0.465; 0.5,0.5;  0.625,0.535; 0.75,0.6; 0.875,0.7335; 1,1">
                                          <p:stCondLst>
                                            <p:cond delay="1324"/>
                                          </p:stCondLst>
                                        </p:cTn>
                                        <p:tgtEl>
                                          <p:spTgt spid="41">
                                            <p:txEl>
                                              <p:pRg st="0" end="0"/>
                                            </p:txEl>
                                          </p:spTgt>
                                        </p:tgtEl>
                                        <p:attrNameLst>
                                          <p:attrName>ppt_y</p:attrName>
                                        </p:attrNameLst>
                                      </p:cBhvr>
                                      <p:tavLst>
                                        <p:tav tm="0" fmla="#ppt_y-sin(pi*$)/27">
                                          <p:val>
                                            <p:fltVal val="0"/>
                                          </p:val>
                                        </p:tav>
                                        <p:tav tm="100000">
                                          <p:val>
                                            <p:fltVal val="1"/>
                                          </p:val>
                                        </p:tav>
                                      </p:tavLst>
                                    </p:anim>
                                    <p:anim calcmode="lin" valueType="num">
                                      <p:cBhvr>
                                        <p:cTn id="418" dur="164" tmFilter="0, 0; 0.125,0.2665; 0.25,0.4; 0.375,0.465; 0.5,0.5;  0.625,0.535; 0.75,0.6; 0.875,0.7335; 1,1">
                                          <p:stCondLst>
                                            <p:cond delay="1656"/>
                                          </p:stCondLst>
                                        </p:cTn>
                                        <p:tgtEl>
                                          <p:spTgt spid="41">
                                            <p:txEl>
                                              <p:pRg st="0" end="0"/>
                                            </p:txEl>
                                          </p:spTgt>
                                        </p:tgtEl>
                                        <p:attrNameLst>
                                          <p:attrName>ppt_y</p:attrName>
                                        </p:attrNameLst>
                                      </p:cBhvr>
                                      <p:tavLst>
                                        <p:tav tm="0" fmla="#ppt_y-sin(pi*$)/81">
                                          <p:val>
                                            <p:fltVal val="0"/>
                                          </p:val>
                                        </p:tav>
                                        <p:tav tm="100000">
                                          <p:val>
                                            <p:fltVal val="1"/>
                                          </p:val>
                                        </p:tav>
                                      </p:tavLst>
                                    </p:anim>
                                    <p:animScale>
                                      <p:cBhvr>
                                        <p:cTn id="419" dur="26">
                                          <p:stCondLst>
                                            <p:cond delay="650"/>
                                          </p:stCondLst>
                                        </p:cTn>
                                        <p:tgtEl>
                                          <p:spTgt spid="41">
                                            <p:txEl>
                                              <p:pRg st="0" end="0"/>
                                            </p:txEl>
                                          </p:spTgt>
                                        </p:tgtEl>
                                      </p:cBhvr>
                                      <p:to x="100000" y="60000"/>
                                    </p:animScale>
                                    <p:animScale>
                                      <p:cBhvr>
                                        <p:cTn id="420" dur="166" decel="50000">
                                          <p:stCondLst>
                                            <p:cond delay="676"/>
                                          </p:stCondLst>
                                        </p:cTn>
                                        <p:tgtEl>
                                          <p:spTgt spid="41">
                                            <p:txEl>
                                              <p:pRg st="0" end="0"/>
                                            </p:txEl>
                                          </p:spTgt>
                                        </p:tgtEl>
                                      </p:cBhvr>
                                      <p:to x="100000" y="100000"/>
                                    </p:animScale>
                                    <p:animScale>
                                      <p:cBhvr>
                                        <p:cTn id="421" dur="26">
                                          <p:stCondLst>
                                            <p:cond delay="1312"/>
                                          </p:stCondLst>
                                        </p:cTn>
                                        <p:tgtEl>
                                          <p:spTgt spid="41">
                                            <p:txEl>
                                              <p:pRg st="0" end="0"/>
                                            </p:txEl>
                                          </p:spTgt>
                                        </p:tgtEl>
                                      </p:cBhvr>
                                      <p:to x="100000" y="80000"/>
                                    </p:animScale>
                                    <p:animScale>
                                      <p:cBhvr>
                                        <p:cTn id="422" dur="166" decel="50000">
                                          <p:stCondLst>
                                            <p:cond delay="1338"/>
                                          </p:stCondLst>
                                        </p:cTn>
                                        <p:tgtEl>
                                          <p:spTgt spid="41">
                                            <p:txEl>
                                              <p:pRg st="0" end="0"/>
                                            </p:txEl>
                                          </p:spTgt>
                                        </p:tgtEl>
                                      </p:cBhvr>
                                      <p:to x="100000" y="100000"/>
                                    </p:animScale>
                                    <p:animScale>
                                      <p:cBhvr>
                                        <p:cTn id="423" dur="26">
                                          <p:stCondLst>
                                            <p:cond delay="1642"/>
                                          </p:stCondLst>
                                        </p:cTn>
                                        <p:tgtEl>
                                          <p:spTgt spid="41">
                                            <p:txEl>
                                              <p:pRg st="0" end="0"/>
                                            </p:txEl>
                                          </p:spTgt>
                                        </p:tgtEl>
                                      </p:cBhvr>
                                      <p:to x="100000" y="90000"/>
                                    </p:animScale>
                                    <p:animScale>
                                      <p:cBhvr>
                                        <p:cTn id="424" dur="166" decel="50000">
                                          <p:stCondLst>
                                            <p:cond delay="1668"/>
                                          </p:stCondLst>
                                        </p:cTn>
                                        <p:tgtEl>
                                          <p:spTgt spid="41">
                                            <p:txEl>
                                              <p:pRg st="0" end="0"/>
                                            </p:txEl>
                                          </p:spTgt>
                                        </p:tgtEl>
                                      </p:cBhvr>
                                      <p:to x="100000" y="100000"/>
                                    </p:animScale>
                                    <p:animScale>
                                      <p:cBhvr>
                                        <p:cTn id="425" dur="26">
                                          <p:stCondLst>
                                            <p:cond delay="1808"/>
                                          </p:stCondLst>
                                        </p:cTn>
                                        <p:tgtEl>
                                          <p:spTgt spid="41">
                                            <p:txEl>
                                              <p:pRg st="0" end="0"/>
                                            </p:txEl>
                                          </p:spTgt>
                                        </p:tgtEl>
                                      </p:cBhvr>
                                      <p:to x="100000" y="95000"/>
                                    </p:animScale>
                                    <p:animScale>
                                      <p:cBhvr>
                                        <p:cTn id="426" dur="166" decel="50000">
                                          <p:stCondLst>
                                            <p:cond delay="1834"/>
                                          </p:stCondLst>
                                        </p:cTn>
                                        <p:tgtEl>
                                          <p:spTgt spid="41">
                                            <p:txEl>
                                              <p:pRg st="0" end="0"/>
                                            </p:txEl>
                                          </p:spTgt>
                                        </p:tgtEl>
                                      </p:cBhvr>
                                      <p:to x="100000" y="100000"/>
                                    </p:animScale>
                                  </p:childTnLst>
                                </p:cTn>
                              </p:par>
                              <p:par>
                                <p:cTn id="427" presetID="26" presetClass="entr" presetSubtype="0" fill="hold" nodeType="withEffect">
                                  <p:stCondLst>
                                    <p:cond delay="0"/>
                                  </p:stCondLst>
                                  <p:childTnLst>
                                    <p:set>
                                      <p:cBhvr>
                                        <p:cTn id="428" dur="1" fill="hold">
                                          <p:stCondLst>
                                            <p:cond delay="0"/>
                                          </p:stCondLst>
                                        </p:cTn>
                                        <p:tgtEl>
                                          <p:spTgt spid="40">
                                            <p:txEl>
                                              <p:pRg st="0" end="0"/>
                                            </p:txEl>
                                          </p:spTgt>
                                        </p:tgtEl>
                                        <p:attrNameLst>
                                          <p:attrName>style.visibility</p:attrName>
                                        </p:attrNameLst>
                                      </p:cBhvr>
                                      <p:to>
                                        <p:strVal val="visible"/>
                                      </p:to>
                                    </p:set>
                                    <p:animEffect transition="in" filter="wipe(down)">
                                      <p:cBhvr>
                                        <p:cTn id="429" dur="580">
                                          <p:stCondLst>
                                            <p:cond delay="0"/>
                                          </p:stCondLst>
                                        </p:cTn>
                                        <p:tgtEl>
                                          <p:spTgt spid="40">
                                            <p:txEl>
                                              <p:pRg st="0" end="0"/>
                                            </p:txEl>
                                          </p:spTgt>
                                        </p:tgtEl>
                                      </p:cBhvr>
                                    </p:animEffect>
                                    <p:anim calcmode="lin" valueType="num">
                                      <p:cBhvr>
                                        <p:cTn id="430" dur="1822" tmFilter="0,0; 0.14,0.36; 0.43,0.73; 0.71,0.91; 1.0,1.0">
                                          <p:stCondLst>
                                            <p:cond delay="0"/>
                                          </p:stCondLst>
                                        </p:cTn>
                                        <p:tgtEl>
                                          <p:spTgt spid="40">
                                            <p:txEl>
                                              <p:pRg st="0" end="0"/>
                                            </p:txEl>
                                          </p:spTgt>
                                        </p:tgtEl>
                                        <p:attrNameLst>
                                          <p:attrName>ppt_x</p:attrName>
                                        </p:attrNameLst>
                                      </p:cBhvr>
                                      <p:tavLst>
                                        <p:tav tm="0">
                                          <p:val>
                                            <p:strVal val="#ppt_x-0.25"/>
                                          </p:val>
                                        </p:tav>
                                        <p:tav tm="100000">
                                          <p:val>
                                            <p:strVal val="#ppt_x"/>
                                          </p:val>
                                        </p:tav>
                                      </p:tavLst>
                                    </p:anim>
                                    <p:anim calcmode="lin" valueType="num">
                                      <p:cBhvr>
                                        <p:cTn id="431" dur="664" tmFilter="0.0,0.0; 0.25,0.07; 0.50,0.2; 0.75,0.467; 1.0,1.0">
                                          <p:stCondLst>
                                            <p:cond delay="0"/>
                                          </p:stCondLst>
                                        </p:cTn>
                                        <p:tgtEl>
                                          <p:spTgt spid="40">
                                            <p:txEl>
                                              <p:pRg st="0" end="0"/>
                                            </p:txEl>
                                          </p:spTgt>
                                        </p:tgtEl>
                                        <p:attrNameLst>
                                          <p:attrName>ppt_y</p:attrName>
                                        </p:attrNameLst>
                                      </p:cBhvr>
                                      <p:tavLst>
                                        <p:tav tm="0" fmla="#ppt_y-sin(pi*$)/3">
                                          <p:val>
                                            <p:fltVal val="0.5"/>
                                          </p:val>
                                        </p:tav>
                                        <p:tav tm="100000">
                                          <p:val>
                                            <p:fltVal val="1"/>
                                          </p:val>
                                        </p:tav>
                                      </p:tavLst>
                                    </p:anim>
                                    <p:anim calcmode="lin" valueType="num">
                                      <p:cBhvr>
                                        <p:cTn id="432" dur="664" tmFilter="0, 0; 0.125,0.2665; 0.25,0.4; 0.375,0.465; 0.5,0.5;  0.625,0.535; 0.75,0.6; 0.875,0.7335; 1,1">
                                          <p:stCondLst>
                                            <p:cond delay="664"/>
                                          </p:stCondLst>
                                        </p:cTn>
                                        <p:tgtEl>
                                          <p:spTgt spid="40">
                                            <p:txEl>
                                              <p:pRg st="0" end="0"/>
                                            </p:txEl>
                                          </p:spTgt>
                                        </p:tgtEl>
                                        <p:attrNameLst>
                                          <p:attrName>ppt_y</p:attrName>
                                        </p:attrNameLst>
                                      </p:cBhvr>
                                      <p:tavLst>
                                        <p:tav tm="0" fmla="#ppt_y-sin(pi*$)/9">
                                          <p:val>
                                            <p:fltVal val="0"/>
                                          </p:val>
                                        </p:tav>
                                        <p:tav tm="100000">
                                          <p:val>
                                            <p:fltVal val="1"/>
                                          </p:val>
                                        </p:tav>
                                      </p:tavLst>
                                    </p:anim>
                                    <p:anim calcmode="lin" valueType="num">
                                      <p:cBhvr>
                                        <p:cTn id="433" dur="332" tmFilter="0, 0; 0.125,0.2665; 0.25,0.4; 0.375,0.465; 0.5,0.5;  0.625,0.535; 0.75,0.6; 0.875,0.7335; 1,1">
                                          <p:stCondLst>
                                            <p:cond delay="1324"/>
                                          </p:stCondLst>
                                        </p:cTn>
                                        <p:tgtEl>
                                          <p:spTgt spid="40">
                                            <p:txEl>
                                              <p:pRg st="0" end="0"/>
                                            </p:txEl>
                                          </p:spTgt>
                                        </p:tgtEl>
                                        <p:attrNameLst>
                                          <p:attrName>ppt_y</p:attrName>
                                        </p:attrNameLst>
                                      </p:cBhvr>
                                      <p:tavLst>
                                        <p:tav tm="0" fmla="#ppt_y-sin(pi*$)/27">
                                          <p:val>
                                            <p:fltVal val="0"/>
                                          </p:val>
                                        </p:tav>
                                        <p:tav tm="100000">
                                          <p:val>
                                            <p:fltVal val="1"/>
                                          </p:val>
                                        </p:tav>
                                      </p:tavLst>
                                    </p:anim>
                                    <p:anim calcmode="lin" valueType="num">
                                      <p:cBhvr>
                                        <p:cTn id="434" dur="164" tmFilter="0, 0; 0.125,0.2665; 0.25,0.4; 0.375,0.465; 0.5,0.5;  0.625,0.535; 0.75,0.6; 0.875,0.7335; 1,1">
                                          <p:stCondLst>
                                            <p:cond delay="1656"/>
                                          </p:stCondLst>
                                        </p:cTn>
                                        <p:tgtEl>
                                          <p:spTgt spid="40">
                                            <p:txEl>
                                              <p:pRg st="0" end="0"/>
                                            </p:txEl>
                                          </p:spTgt>
                                        </p:tgtEl>
                                        <p:attrNameLst>
                                          <p:attrName>ppt_y</p:attrName>
                                        </p:attrNameLst>
                                      </p:cBhvr>
                                      <p:tavLst>
                                        <p:tav tm="0" fmla="#ppt_y-sin(pi*$)/81">
                                          <p:val>
                                            <p:fltVal val="0"/>
                                          </p:val>
                                        </p:tav>
                                        <p:tav tm="100000">
                                          <p:val>
                                            <p:fltVal val="1"/>
                                          </p:val>
                                        </p:tav>
                                      </p:tavLst>
                                    </p:anim>
                                    <p:animScale>
                                      <p:cBhvr>
                                        <p:cTn id="435" dur="26">
                                          <p:stCondLst>
                                            <p:cond delay="650"/>
                                          </p:stCondLst>
                                        </p:cTn>
                                        <p:tgtEl>
                                          <p:spTgt spid="40">
                                            <p:txEl>
                                              <p:pRg st="0" end="0"/>
                                            </p:txEl>
                                          </p:spTgt>
                                        </p:tgtEl>
                                      </p:cBhvr>
                                      <p:to x="100000" y="60000"/>
                                    </p:animScale>
                                    <p:animScale>
                                      <p:cBhvr>
                                        <p:cTn id="436" dur="166" decel="50000">
                                          <p:stCondLst>
                                            <p:cond delay="676"/>
                                          </p:stCondLst>
                                        </p:cTn>
                                        <p:tgtEl>
                                          <p:spTgt spid="40">
                                            <p:txEl>
                                              <p:pRg st="0" end="0"/>
                                            </p:txEl>
                                          </p:spTgt>
                                        </p:tgtEl>
                                      </p:cBhvr>
                                      <p:to x="100000" y="100000"/>
                                    </p:animScale>
                                    <p:animScale>
                                      <p:cBhvr>
                                        <p:cTn id="437" dur="26">
                                          <p:stCondLst>
                                            <p:cond delay="1312"/>
                                          </p:stCondLst>
                                        </p:cTn>
                                        <p:tgtEl>
                                          <p:spTgt spid="40">
                                            <p:txEl>
                                              <p:pRg st="0" end="0"/>
                                            </p:txEl>
                                          </p:spTgt>
                                        </p:tgtEl>
                                      </p:cBhvr>
                                      <p:to x="100000" y="80000"/>
                                    </p:animScale>
                                    <p:animScale>
                                      <p:cBhvr>
                                        <p:cTn id="438" dur="166" decel="50000">
                                          <p:stCondLst>
                                            <p:cond delay="1338"/>
                                          </p:stCondLst>
                                        </p:cTn>
                                        <p:tgtEl>
                                          <p:spTgt spid="40">
                                            <p:txEl>
                                              <p:pRg st="0" end="0"/>
                                            </p:txEl>
                                          </p:spTgt>
                                        </p:tgtEl>
                                      </p:cBhvr>
                                      <p:to x="100000" y="100000"/>
                                    </p:animScale>
                                    <p:animScale>
                                      <p:cBhvr>
                                        <p:cTn id="439" dur="26">
                                          <p:stCondLst>
                                            <p:cond delay="1642"/>
                                          </p:stCondLst>
                                        </p:cTn>
                                        <p:tgtEl>
                                          <p:spTgt spid="40">
                                            <p:txEl>
                                              <p:pRg st="0" end="0"/>
                                            </p:txEl>
                                          </p:spTgt>
                                        </p:tgtEl>
                                      </p:cBhvr>
                                      <p:to x="100000" y="90000"/>
                                    </p:animScale>
                                    <p:animScale>
                                      <p:cBhvr>
                                        <p:cTn id="440" dur="166" decel="50000">
                                          <p:stCondLst>
                                            <p:cond delay="1668"/>
                                          </p:stCondLst>
                                        </p:cTn>
                                        <p:tgtEl>
                                          <p:spTgt spid="40">
                                            <p:txEl>
                                              <p:pRg st="0" end="0"/>
                                            </p:txEl>
                                          </p:spTgt>
                                        </p:tgtEl>
                                      </p:cBhvr>
                                      <p:to x="100000" y="100000"/>
                                    </p:animScale>
                                    <p:animScale>
                                      <p:cBhvr>
                                        <p:cTn id="441" dur="26">
                                          <p:stCondLst>
                                            <p:cond delay="1808"/>
                                          </p:stCondLst>
                                        </p:cTn>
                                        <p:tgtEl>
                                          <p:spTgt spid="40">
                                            <p:txEl>
                                              <p:pRg st="0" end="0"/>
                                            </p:txEl>
                                          </p:spTgt>
                                        </p:tgtEl>
                                      </p:cBhvr>
                                      <p:to x="100000" y="95000"/>
                                    </p:animScale>
                                    <p:animScale>
                                      <p:cBhvr>
                                        <p:cTn id="442" dur="166" decel="50000">
                                          <p:stCondLst>
                                            <p:cond delay="1834"/>
                                          </p:stCondLst>
                                        </p:cTn>
                                        <p:tgtEl>
                                          <p:spTgt spid="40">
                                            <p:txEl>
                                              <p:pRg st="0" end="0"/>
                                            </p:txEl>
                                          </p:spTgt>
                                        </p:tgtEl>
                                      </p:cBhvr>
                                      <p:to x="100000" y="100000"/>
                                    </p:animScale>
                                  </p:childTnLst>
                                </p:cTn>
                              </p:par>
                              <p:par>
                                <p:cTn id="443" presetID="26" presetClass="entr" presetSubtype="0" fill="hold" nodeType="withEffect">
                                  <p:stCondLst>
                                    <p:cond delay="0"/>
                                  </p:stCondLst>
                                  <p:childTnLst>
                                    <p:set>
                                      <p:cBhvr>
                                        <p:cTn id="444" dur="1" fill="hold">
                                          <p:stCondLst>
                                            <p:cond delay="0"/>
                                          </p:stCondLst>
                                        </p:cTn>
                                        <p:tgtEl>
                                          <p:spTgt spid="43">
                                            <p:txEl>
                                              <p:pRg st="0" end="0"/>
                                            </p:txEl>
                                          </p:spTgt>
                                        </p:tgtEl>
                                        <p:attrNameLst>
                                          <p:attrName>style.visibility</p:attrName>
                                        </p:attrNameLst>
                                      </p:cBhvr>
                                      <p:to>
                                        <p:strVal val="visible"/>
                                      </p:to>
                                    </p:set>
                                    <p:animEffect transition="in" filter="wipe(down)">
                                      <p:cBhvr>
                                        <p:cTn id="445" dur="580">
                                          <p:stCondLst>
                                            <p:cond delay="0"/>
                                          </p:stCondLst>
                                        </p:cTn>
                                        <p:tgtEl>
                                          <p:spTgt spid="43">
                                            <p:txEl>
                                              <p:pRg st="0" end="0"/>
                                            </p:txEl>
                                          </p:spTgt>
                                        </p:tgtEl>
                                      </p:cBhvr>
                                    </p:animEffect>
                                    <p:anim calcmode="lin" valueType="num">
                                      <p:cBhvr>
                                        <p:cTn id="446" dur="1822" tmFilter="0,0; 0.14,0.36; 0.43,0.73; 0.71,0.91; 1.0,1.0">
                                          <p:stCondLst>
                                            <p:cond delay="0"/>
                                          </p:stCondLst>
                                        </p:cTn>
                                        <p:tgtEl>
                                          <p:spTgt spid="43">
                                            <p:txEl>
                                              <p:pRg st="0" end="0"/>
                                            </p:txEl>
                                          </p:spTgt>
                                        </p:tgtEl>
                                        <p:attrNameLst>
                                          <p:attrName>ppt_x</p:attrName>
                                        </p:attrNameLst>
                                      </p:cBhvr>
                                      <p:tavLst>
                                        <p:tav tm="0">
                                          <p:val>
                                            <p:strVal val="#ppt_x-0.25"/>
                                          </p:val>
                                        </p:tav>
                                        <p:tav tm="100000">
                                          <p:val>
                                            <p:strVal val="#ppt_x"/>
                                          </p:val>
                                        </p:tav>
                                      </p:tavLst>
                                    </p:anim>
                                    <p:anim calcmode="lin" valueType="num">
                                      <p:cBhvr>
                                        <p:cTn id="447" dur="664" tmFilter="0.0,0.0; 0.25,0.07; 0.50,0.2; 0.75,0.467; 1.0,1.0">
                                          <p:stCondLst>
                                            <p:cond delay="0"/>
                                          </p:stCondLst>
                                        </p:cTn>
                                        <p:tgtEl>
                                          <p:spTgt spid="43">
                                            <p:txEl>
                                              <p:pRg st="0" end="0"/>
                                            </p:txEl>
                                          </p:spTgt>
                                        </p:tgtEl>
                                        <p:attrNameLst>
                                          <p:attrName>ppt_y</p:attrName>
                                        </p:attrNameLst>
                                      </p:cBhvr>
                                      <p:tavLst>
                                        <p:tav tm="0" fmla="#ppt_y-sin(pi*$)/3">
                                          <p:val>
                                            <p:fltVal val="0.5"/>
                                          </p:val>
                                        </p:tav>
                                        <p:tav tm="100000">
                                          <p:val>
                                            <p:fltVal val="1"/>
                                          </p:val>
                                        </p:tav>
                                      </p:tavLst>
                                    </p:anim>
                                    <p:anim calcmode="lin" valueType="num">
                                      <p:cBhvr>
                                        <p:cTn id="448" dur="664" tmFilter="0, 0; 0.125,0.2665; 0.25,0.4; 0.375,0.465; 0.5,0.5;  0.625,0.535; 0.75,0.6; 0.875,0.7335; 1,1">
                                          <p:stCondLst>
                                            <p:cond delay="664"/>
                                          </p:stCondLst>
                                        </p:cTn>
                                        <p:tgtEl>
                                          <p:spTgt spid="43">
                                            <p:txEl>
                                              <p:pRg st="0" end="0"/>
                                            </p:txEl>
                                          </p:spTgt>
                                        </p:tgtEl>
                                        <p:attrNameLst>
                                          <p:attrName>ppt_y</p:attrName>
                                        </p:attrNameLst>
                                      </p:cBhvr>
                                      <p:tavLst>
                                        <p:tav tm="0" fmla="#ppt_y-sin(pi*$)/9">
                                          <p:val>
                                            <p:fltVal val="0"/>
                                          </p:val>
                                        </p:tav>
                                        <p:tav tm="100000">
                                          <p:val>
                                            <p:fltVal val="1"/>
                                          </p:val>
                                        </p:tav>
                                      </p:tavLst>
                                    </p:anim>
                                    <p:anim calcmode="lin" valueType="num">
                                      <p:cBhvr>
                                        <p:cTn id="449" dur="332" tmFilter="0, 0; 0.125,0.2665; 0.25,0.4; 0.375,0.465; 0.5,0.5;  0.625,0.535; 0.75,0.6; 0.875,0.7335; 1,1">
                                          <p:stCondLst>
                                            <p:cond delay="1324"/>
                                          </p:stCondLst>
                                        </p:cTn>
                                        <p:tgtEl>
                                          <p:spTgt spid="43">
                                            <p:txEl>
                                              <p:pRg st="0" end="0"/>
                                            </p:txEl>
                                          </p:spTgt>
                                        </p:tgtEl>
                                        <p:attrNameLst>
                                          <p:attrName>ppt_y</p:attrName>
                                        </p:attrNameLst>
                                      </p:cBhvr>
                                      <p:tavLst>
                                        <p:tav tm="0" fmla="#ppt_y-sin(pi*$)/27">
                                          <p:val>
                                            <p:fltVal val="0"/>
                                          </p:val>
                                        </p:tav>
                                        <p:tav tm="100000">
                                          <p:val>
                                            <p:fltVal val="1"/>
                                          </p:val>
                                        </p:tav>
                                      </p:tavLst>
                                    </p:anim>
                                    <p:anim calcmode="lin" valueType="num">
                                      <p:cBhvr>
                                        <p:cTn id="450" dur="164" tmFilter="0, 0; 0.125,0.2665; 0.25,0.4; 0.375,0.465; 0.5,0.5;  0.625,0.535; 0.75,0.6; 0.875,0.7335; 1,1">
                                          <p:stCondLst>
                                            <p:cond delay="1656"/>
                                          </p:stCondLst>
                                        </p:cTn>
                                        <p:tgtEl>
                                          <p:spTgt spid="43">
                                            <p:txEl>
                                              <p:pRg st="0" end="0"/>
                                            </p:txEl>
                                          </p:spTgt>
                                        </p:tgtEl>
                                        <p:attrNameLst>
                                          <p:attrName>ppt_y</p:attrName>
                                        </p:attrNameLst>
                                      </p:cBhvr>
                                      <p:tavLst>
                                        <p:tav tm="0" fmla="#ppt_y-sin(pi*$)/81">
                                          <p:val>
                                            <p:fltVal val="0"/>
                                          </p:val>
                                        </p:tav>
                                        <p:tav tm="100000">
                                          <p:val>
                                            <p:fltVal val="1"/>
                                          </p:val>
                                        </p:tav>
                                      </p:tavLst>
                                    </p:anim>
                                    <p:animScale>
                                      <p:cBhvr>
                                        <p:cTn id="451" dur="26">
                                          <p:stCondLst>
                                            <p:cond delay="650"/>
                                          </p:stCondLst>
                                        </p:cTn>
                                        <p:tgtEl>
                                          <p:spTgt spid="43">
                                            <p:txEl>
                                              <p:pRg st="0" end="0"/>
                                            </p:txEl>
                                          </p:spTgt>
                                        </p:tgtEl>
                                      </p:cBhvr>
                                      <p:to x="100000" y="60000"/>
                                    </p:animScale>
                                    <p:animScale>
                                      <p:cBhvr>
                                        <p:cTn id="452" dur="166" decel="50000">
                                          <p:stCondLst>
                                            <p:cond delay="676"/>
                                          </p:stCondLst>
                                        </p:cTn>
                                        <p:tgtEl>
                                          <p:spTgt spid="43">
                                            <p:txEl>
                                              <p:pRg st="0" end="0"/>
                                            </p:txEl>
                                          </p:spTgt>
                                        </p:tgtEl>
                                      </p:cBhvr>
                                      <p:to x="100000" y="100000"/>
                                    </p:animScale>
                                    <p:animScale>
                                      <p:cBhvr>
                                        <p:cTn id="453" dur="26">
                                          <p:stCondLst>
                                            <p:cond delay="1312"/>
                                          </p:stCondLst>
                                        </p:cTn>
                                        <p:tgtEl>
                                          <p:spTgt spid="43">
                                            <p:txEl>
                                              <p:pRg st="0" end="0"/>
                                            </p:txEl>
                                          </p:spTgt>
                                        </p:tgtEl>
                                      </p:cBhvr>
                                      <p:to x="100000" y="80000"/>
                                    </p:animScale>
                                    <p:animScale>
                                      <p:cBhvr>
                                        <p:cTn id="454" dur="166" decel="50000">
                                          <p:stCondLst>
                                            <p:cond delay="1338"/>
                                          </p:stCondLst>
                                        </p:cTn>
                                        <p:tgtEl>
                                          <p:spTgt spid="43">
                                            <p:txEl>
                                              <p:pRg st="0" end="0"/>
                                            </p:txEl>
                                          </p:spTgt>
                                        </p:tgtEl>
                                      </p:cBhvr>
                                      <p:to x="100000" y="100000"/>
                                    </p:animScale>
                                    <p:animScale>
                                      <p:cBhvr>
                                        <p:cTn id="455" dur="26">
                                          <p:stCondLst>
                                            <p:cond delay="1642"/>
                                          </p:stCondLst>
                                        </p:cTn>
                                        <p:tgtEl>
                                          <p:spTgt spid="43">
                                            <p:txEl>
                                              <p:pRg st="0" end="0"/>
                                            </p:txEl>
                                          </p:spTgt>
                                        </p:tgtEl>
                                      </p:cBhvr>
                                      <p:to x="100000" y="90000"/>
                                    </p:animScale>
                                    <p:animScale>
                                      <p:cBhvr>
                                        <p:cTn id="456" dur="166" decel="50000">
                                          <p:stCondLst>
                                            <p:cond delay="1668"/>
                                          </p:stCondLst>
                                        </p:cTn>
                                        <p:tgtEl>
                                          <p:spTgt spid="43">
                                            <p:txEl>
                                              <p:pRg st="0" end="0"/>
                                            </p:txEl>
                                          </p:spTgt>
                                        </p:tgtEl>
                                      </p:cBhvr>
                                      <p:to x="100000" y="100000"/>
                                    </p:animScale>
                                    <p:animScale>
                                      <p:cBhvr>
                                        <p:cTn id="457" dur="26">
                                          <p:stCondLst>
                                            <p:cond delay="1808"/>
                                          </p:stCondLst>
                                        </p:cTn>
                                        <p:tgtEl>
                                          <p:spTgt spid="43">
                                            <p:txEl>
                                              <p:pRg st="0" end="0"/>
                                            </p:txEl>
                                          </p:spTgt>
                                        </p:tgtEl>
                                      </p:cBhvr>
                                      <p:to x="100000" y="95000"/>
                                    </p:animScale>
                                    <p:animScale>
                                      <p:cBhvr>
                                        <p:cTn id="458" dur="166" decel="50000">
                                          <p:stCondLst>
                                            <p:cond delay="1834"/>
                                          </p:stCondLst>
                                        </p:cTn>
                                        <p:tgtEl>
                                          <p:spTgt spid="43">
                                            <p:txEl>
                                              <p:pRg st="0" end="0"/>
                                            </p:txEl>
                                          </p:spTgt>
                                        </p:tgtEl>
                                      </p:cBhvr>
                                      <p:to x="100000" y="100000"/>
                                    </p:animScale>
                                  </p:childTnLst>
                                </p:cTn>
                              </p:par>
                              <p:par>
                                <p:cTn id="459" presetID="26" presetClass="entr" presetSubtype="0" fill="hold" nodeType="withEffect">
                                  <p:stCondLst>
                                    <p:cond delay="0"/>
                                  </p:stCondLst>
                                  <p:childTnLst>
                                    <p:set>
                                      <p:cBhvr>
                                        <p:cTn id="460" dur="1" fill="hold">
                                          <p:stCondLst>
                                            <p:cond delay="0"/>
                                          </p:stCondLst>
                                        </p:cTn>
                                        <p:tgtEl>
                                          <p:spTgt spid="42">
                                            <p:txEl>
                                              <p:pRg st="0" end="0"/>
                                            </p:txEl>
                                          </p:spTgt>
                                        </p:tgtEl>
                                        <p:attrNameLst>
                                          <p:attrName>style.visibility</p:attrName>
                                        </p:attrNameLst>
                                      </p:cBhvr>
                                      <p:to>
                                        <p:strVal val="visible"/>
                                      </p:to>
                                    </p:set>
                                    <p:animEffect transition="in" filter="wipe(down)">
                                      <p:cBhvr>
                                        <p:cTn id="461" dur="580">
                                          <p:stCondLst>
                                            <p:cond delay="0"/>
                                          </p:stCondLst>
                                        </p:cTn>
                                        <p:tgtEl>
                                          <p:spTgt spid="42">
                                            <p:txEl>
                                              <p:pRg st="0" end="0"/>
                                            </p:txEl>
                                          </p:spTgt>
                                        </p:tgtEl>
                                      </p:cBhvr>
                                    </p:animEffect>
                                    <p:anim calcmode="lin" valueType="num">
                                      <p:cBhvr>
                                        <p:cTn id="462" dur="1822" tmFilter="0,0; 0.14,0.36; 0.43,0.73; 0.71,0.91; 1.0,1.0">
                                          <p:stCondLst>
                                            <p:cond delay="0"/>
                                          </p:stCondLst>
                                        </p:cTn>
                                        <p:tgtEl>
                                          <p:spTgt spid="42">
                                            <p:txEl>
                                              <p:pRg st="0" end="0"/>
                                            </p:txEl>
                                          </p:spTgt>
                                        </p:tgtEl>
                                        <p:attrNameLst>
                                          <p:attrName>ppt_x</p:attrName>
                                        </p:attrNameLst>
                                      </p:cBhvr>
                                      <p:tavLst>
                                        <p:tav tm="0">
                                          <p:val>
                                            <p:strVal val="#ppt_x-0.25"/>
                                          </p:val>
                                        </p:tav>
                                        <p:tav tm="100000">
                                          <p:val>
                                            <p:strVal val="#ppt_x"/>
                                          </p:val>
                                        </p:tav>
                                      </p:tavLst>
                                    </p:anim>
                                    <p:anim calcmode="lin" valueType="num">
                                      <p:cBhvr>
                                        <p:cTn id="463" dur="664" tmFilter="0.0,0.0; 0.25,0.07; 0.50,0.2; 0.75,0.467; 1.0,1.0">
                                          <p:stCondLst>
                                            <p:cond delay="0"/>
                                          </p:stCondLst>
                                        </p:cTn>
                                        <p:tgtEl>
                                          <p:spTgt spid="42">
                                            <p:txEl>
                                              <p:pRg st="0" end="0"/>
                                            </p:txEl>
                                          </p:spTgt>
                                        </p:tgtEl>
                                        <p:attrNameLst>
                                          <p:attrName>ppt_y</p:attrName>
                                        </p:attrNameLst>
                                      </p:cBhvr>
                                      <p:tavLst>
                                        <p:tav tm="0" fmla="#ppt_y-sin(pi*$)/3">
                                          <p:val>
                                            <p:fltVal val="0.5"/>
                                          </p:val>
                                        </p:tav>
                                        <p:tav tm="100000">
                                          <p:val>
                                            <p:fltVal val="1"/>
                                          </p:val>
                                        </p:tav>
                                      </p:tavLst>
                                    </p:anim>
                                    <p:anim calcmode="lin" valueType="num">
                                      <p:cBhvr>
                                        <p:cTn id="464" dur="664" tmFilter="0, 0; 0.125,0.2665; 0.25,0.4; 0.375,0.465; 0.5,0.5;  0.625,0.535; 0.75,0.6; 0.875,0.7335; 1,1">
                                          <p:stCondLst>
                                            <p:cond delay="664"/>
                                          </p:stCondLst>
                                        </p:cTn>
                                        <p:tgtEl>
                                          <p:spTgt spid="42">
                                            <p:txEl>
                                              <p:pRg st="0" end="0"/>
                                            </p:txEl>
                                          </p:spTgt>
                                        </p:tgtEl>
                                        <p:attrNameLst>
                                          <p:attrName>ppt_y</p:attrName>
                                        </p:attrNameLst>
                                      </p:cBhvr>
                                      <p:tavLst>
                                        <p:tav tm="0" fmla="#ppt_y-sin(pi*$)/9">
                                          <p:val>
                                            <p:fltVal val="0"/>
                                          </p:val>
                                        </p:tav>
                                        <p:tav tm="100000">
                                          <p:val>
                                            <p:fltVal val="1"/>
                                          </p:val>
                                        </p:tav>
                                      </p:tavLst>
                                    </p:anim>
                                    <p:anim calcmode="lin" valueType="num">
                                      <p:cBhvr>
                                        <p:cTn id="465" dur="332" tmFilter="0, 0; 0.125,0.2665; 0.25,0.4; 0.375,0.465; 0.5,0.5;  0.625,0.535; 0.75,0.6; 0.875,0.7335; 1,1">
                                          <p:stCondLst>
                                            <p:cond delay="1324"/>
                                          </p:stCondLst>
                                        </p:cTn>
                                        <p:tgtEl>
                                          <p:spTgt spid="42">
                                            <p:txEl>
                                              <p:pRg st="0" end="0"/>
                                            </p:txEl>
                                          </p:spTgt>
                                        </p:tgtEl>
                                        <p:attrNameLst>
                                          <p:attrName>ppt_y</p:attrName>
                                        </p:attrNameLst>
                                      </p:cBhvr>
                                      <p:tavLst>
                                        <p:tav tm="0" fmla="#ppt_y-sin(pi*$)/27">
                                          <p:val>
                                            <p:fltVal val="0"/>
                                          </p:val>
                                        </p:tav>
                                        <p:tav tm="100000">
                                          <p:val>
                                            <p:fltVal val="1"/>
                                          </p:val>
                                        </p:tav>
                                      </p:tavLst>
                                    </p:anim>
                                    <p:anim calcmode="lin" valueType="num">
                                      <p:cBhvr>
                                        <p:cTn id="466" dur="164" tmFilter="0, 0; 0.125,0.2665; 0.25,0.4; 0.375,0.465; 0.5,0.5;  0.625,0.535; 0.75,0.6; 0.875,0.7335; 1,1">
                                          <p:stCondLst>
                                            <p:cond delay="1656"/>
                                          </p:stCondLst>
                                        </p:cTn>
                                        <p:tgtEl>
                                          <p:spTgt spid="42">
                                            <p:txEl>
                                              <p:pRg st="0" end="0"/>
                                            </p:txEl>
                                          </p:spTgt>
                                        </p:tgtEl>
                                        <p:attrNameLst>
                                          <p:attrName>ppt_y</p:attrName>
                                        </p:attrNameLst>
                                      </p:cBhvr>
                                      <p:tavLst>
                                        <p:tav tm="0" fmla="#ppt_y-sin(pi*$)/81">
                                          <p:val>
                                            <p:fltVal val="0"/>
                                          </p:val>
                                        </p:tav>
                                        <p:tav tm="100000">
                                          <p:val>
                                            <p:fltVal val="1"/>
                                          </p:val>
                                        </p:tav>
                                      </p:tavLst>
                                    </p:anim>
                                    <p:animScale>
                                      <p:cBhvr>
                                        <p:cTn id="467" dur="26">
                                          <p:stCondLst>
                                            <p:cond delay="650"/>
                                          </p:stCondLst>
                                        </p:cTn>
                                        <p:tgtEl>
                                          <p:spTgt spid="42">
                                            <p:txEl>
                                              <p:pRg st="0" end="0"/>
                                            </p:txEl>
                                          </p:spTgt>
                                        </p:tgtEl>
                                      </p:cBhvr>
                                      <p:to x="100000" y="60000"/>
                                    </p:animScale>
                                    <p:animScale>
                                      <p:cBhvr>
                                        <p:cTn id="468" dur="166" decel="50000">
                                          <p:stCondLst>
                                            <p:cond delay="676"/>
                                          </p:stCondLst>
                                        </p:cTn>
                                        <p:tgtEl>
                                          <p:spTgt spid="42">
                                            <p:txEl>
                                              <p:pRg st="0" end="0"/>
                                            </p:txEl>
                                          </p:spTgt>
                                        </p:tgtEl>
                                      </p:cBhvr>
                                      <p:to x="100000" y="100000"/>
                                    </p:animScale>
                                    <p:animScale>
                                      <p:cBhvr>
                                        <p:cTn id="469" dur="26">
                                          <p:stCondLst>
                                            <p:cond delay="1312"/>
                                          </p:stCondLst>
                                        </p:cTn>
                                        <p:tgtEl>
                                          <p:spTgt spid="42">
                                            <p:txEl>
                                              <p:pRg st="0" end="0"/>
                                            </p:txEl>
                                          </p:spTgt>
                                        </p:tgtEl>
                                      </p:cBhvr>
                                      <p:to x="100000" y="80000"/>
                                    </p:animScale>
                                    <p:animScale>
                                      <p:cBhvr>
                                        <p:cTn id="470" dur="166" decel="50000">
                                          <p:stCondLst>
                                            <p:cond delay="1338"/>
                                          </p:stCondLst>
                                        </p:cTn>
                                        <p:tgtEl>
                                          <p:spTgt spid="42">
                                            <p:txEl>
                                              <p:pRg st="0" end="0"/>
                                            </p:txEl>
                                          </p:spTgt>
                                        </p:tgtEl>
                                      </p:cBhvr>
                                      <p:to x="100000" y="100000"/>
                                    </p:animScale>
                                    <p:animScale>
                                      <p:cBhvr>
                                        <p:cTn id="471" dur="26">
                                          <p:stCondLst>
                                            <p:cond delay="1642"/>
                                          </p:stCondLst>
                                        </p:cTn>
                                        <p:tgtEl>
                                          <p:spTgt spid="42">
                                            <p:txEl>
                                              <p:pRg st="0" end="0"/>
                                            </p:txEl>
                                          </p:spTgt>
                                        </p:tgtEl>
                                      </p:cBhvr>
                                      <p:to x="100000" y="90000"/>
                                    </p:animScale>
                                    <p:animScale>
                                      <p:cBhvr>
                                        <p:cTn id="472" dur="166" decel="50000">
                                          <p:stCondLst>
                                            <p:cond delay="1668"/>
                                          </p:stCondLst>
                                        </p:cTn>
                                        <p:tgtEl>
                                          <p:spTgt spid="42">
                                            <p:txEl>
                                              <p:pRg st="0" end="0"/>
                                            </p:txEl>
                                          </p:spTgt>
                                        </p:tgtEl>
                                      </p:cBhvr>
                                      <p:to x="100000" y="100000"/>
                                    </p:animScale>
                                    <p:animScale>
                                      <p:cBhvr>
                                        <p:cTn id="473" dur="26">
                                          <p:stCondLst>
                                            <p:cond delay="1808"/>
                                          </p:stCondLst>
                                        </p:cTn>
                                        <p:tgtEl>
                                          <p:spTgt spid="42">
                                            <p:txEl>
                                              <p:pRg st="0" end="0"/>
                                            </p:txEl>
                                          </p:spTgt>
                                        </p:tgtEl>
                                      </p:cBhvr>
                                      <p:to x="100000" y="95000"/>
                                    </p:animScale>
                                    <p:animScale>
                                      <p:cBhvr>
                                        <p:cTn id="474" dur="166" decel="50000">
                                          <p:stCondLst>
                                            <p:cond delay="1834"/>
                                          </p:stCondLst>
                                        </p:cTn>
                                        <p:tgtEl>
                                          <p:spTgt spid="42">
                                            <p:txEl>
                                              <p:pRg st="0" end="0"/>
                                            </p:txEl>
                                          </p:spTgt>
                                        </p:tgtEl>
                                      </p:cBhvr>
                                      <p:to x="100000" y="100000"/>
                                    </p:animScale>
                                  </p:childTnLst>
                                </p:cTn>
                              </p:par>
                              <p:par>
                                <p:cTn id="475" presetID="26" presetClass="entr" presetSubtype="0" fill="hold" nodeType="withEffect">
                                  <p:stCondLst>
                                    <p:cond delay="0"/>
                                  </p:stCondLst>
                                  <p:childTnLst>
                                    <p:set>
                                      <p:cBhvr>
                                        <p:cTn id="476" dur="1" fill="hold">
                                          <p:stCondLst>
                                            <p:cond delay="0"/>
                                          </p:stCondLst>
                                        </p:cTn>
                                        <p:tgtEl>
                                          <p:spTgt spid="50">
                                            <p:txEl>
                                              <p:pRg st="0" end="0"/>
                                            </p:txEl>
                                          </p:spTgt>
                                        </p:tgtEl>
                                        <p:attrNameLst>
                                          <p:attrName>style.visibility</p:attrName>
                                        </p:attrNameLst>
                                      </p:cBhvr>
                                      <p:to>
                                        <p:strVal val="visible"/>
                                      </p:to>
                                    </p:set>
                                    <p:animEffect transition="in" filter="wipe(down)">
                                      <p:cBhvr>
                                        <p:cTn id="477" dur="580">
                                          <p:stCondLst>
                                            <p:cond delay="0"/>
                                          </p:stCondLst>
                                        </p:cTn>
                                        <p:tgtEl>
                                          <p:spTgt spid="50">
                                            <p:txEl>
                                              <p:pRg st="0" end="0"/>
                                            </p:txEl>
                                          </p:spTgt>
                                        </p:tgtEl>
                                      </p:cBhvr>
                                    </p:animEffect>
                                    <p:anim calcmode="lin" valueType="num">
                                      <p:cBhvr>
                                        <p:cTn id="478" dur="1822" tmFilter="0,0; 0.14,0.36; 0.43,0.73; 0.71,0.91; 1.0,1.0">
                                          <p:stCondLst>
                                            <p:cond delay="0"/>
                                          </p:stCondLst>
                                        </p:cTn>
                                        <p:tgtEl>
                                          <p:spTgt spid="50">
                                            <p:txEl>
                                              <p:pRg st="0" end="0"/>
                                            </p:txEl>
                                          </p:spTgt>
                                        </p:tgtEl>
                                        <p:attrNameLst>
                                          <p:attrName>ppt_x</p:attrName>
                                        </p:attrNameLst>
                                      </p:cBhvr>
                                      <p:tavLst>
                                        <p:tav tm="0">
                                          <p:val>
                                            <p:strVal val="#ppt_x-0.25"/>
                                          </p:val>
                                        </p:tav>
                                        <p:tav tm="100000">
                                          <p:val>
                                            <p:strVal val="#ppt_x"/>
                                          </p:val>
                                        </p:tav>
                                      </p:tavLst>
                                    </p:anim>
                                    <p:anim calcmode="lin" valueType="num">
                                      <p:cBhvr>
                                        <p:cTn id="479" dur="664" tmFilter="0.0,0.0; 0.25,0.07; 0.50,0.2; 0.75,0.467; 1.0,1.0">
                                          <p:stCondLst>
                                            <p:cond delay="0"/>
                                          </p:stCondLst>
                                        </p:cTn>
                                        <p:tgtEl>
                                          <p:spTgt spid="50">
                                            <p:txEl>
                                              <p:pRg st="0" end="0"/>
                                            </p:txEl>
                                          </p:spTgt>
                                        </p:tgtEl>
                                        <p:attrNameLst>
                                          <p:attrName>ppt_y</p:attrName>
                                        </p:attrNameLst>
                                      </p:cBhvr>
                                      <p:tavLst>
                                        <p:tav tm="0" fmla="#ppt_y-sin(pi*$)/3">
                                          <p:val>
                                            <p:fltVal val="0.5"/>
                                          </p:val>
                                        </p:tav>
                                        <p:tav tm="100000">
                                          <p:val>
                                            <p:fltVal val="1"/>
                                          </p:val>
                                        </p:tav>
                                      </p:tavLst>
                                    </p:anim>
                                    <p:anim calcmode="lin" valueType="num">
                                      <p:cBhvr>
                                        <p:cTn id="480" dur="664" tmFilter="0, 0; 0.125,0.2665; 0.25,0.4; 0.375,0.465; 0.5,0.5;  0.625,0.535; 0.75,0.6; 0.875,0.7335; 1,1">
                                          <p:stCondLst>
                                            <p:cond delay="664"/>
                                          </p:stCondLst>
                                        </p:cTn>
                                        <p:tgtEl>
                                          <p:spTgt spid="50">
                                            <p:txEl>
                                              <p:pRg st="0" end="0"/>
                                            </p:txEl>
                                          </p:spTgt>
                                        </p:tgtEl>
                                        <p:attrNameLst>
                                          <p:attrName>ppt_y</p:attrName>
                                        </p:attrNameLst>
                                      </p:cBhvr>
                                      <p:tavLst>
                                        <p:tav tm="0" fmla="#ppt_y-sin(pi*$)/9">
                                          <p:val>
                                            <p:fltVal val="0"/>
                                          </p:val>
                                        </p:tav>
                                        <p:tav tm="100000">
                                          <p:val>
                                            <p:fltVal val="1"/>
                                          </p:val>
                                        </p:tav>
                                      </p:tavLst>
                                    </p:anim>
                                    <p:anim calcmode="lin" valueType="num">
                                      <p:cBhvr>
                                        <p:cTn id="481" dur="332" tmFilter="0, 0; 0.125,0.2665; 0.25,0.4; 0.375,0.465; 0.5,0.5;  0.625,0.535; 0.75,0.6; 0.875,0.7335; 1,1">
                                          <p:stCondLst>
                                            <p:cond delay="1324"/>
                                          </p:stCondLst>
                                        </p:cTn>
                                        <p:tgtEl>
                                          <p:spTgt spid="50">
                                            <p:txEl>
                                              <p:pRg st="0" end="0"/>
                                            </p:txEl>
                                          </p:spTgt>
                                        </p:tgtEl>
                                        <p:attrNameLst>
                                          <p:attrName>ppt_y</p:attrName>
                                        </p:attrNameLst>
                                      </p:cBhvr>
                                      <p:tavLst>
                                        <p:tav tm="0" fmla="#ppt_y-sin(pi*$)/27">
                                          <p:val>
                                            <p:fltVal val="0"/>
                                          </p:val>
                                        </p:tav>
                                        <p:tav tm="100000">
                                          <p:val>
                                            <p:fltVal val="1"/>
                                          </p:val>
                                        </p:tav>
                                      </p:tavLst>
                                    </p:anim>
                                    <p:anim calcmode="lin" valueType="num">
                                      <p:cBhvr>
                                        <p:cTn id="482" dur="164" tmFilter="0, 0; 0.125,0.2665; 0.25,0.4; 0.375,0.465; 0.5,0.5;  0.625,0.535; 0.75,0.6; 0.875,0.7335; 1,1">
                                          <p:stCondLst>
                                            <p:cond delay="1656"/>
                                          </p:stCondLst>
                                        </p:cTn>
                                        <p:tgtEl>
                                          <p:spTgt spid="50">
                                            <p:txEl>
                                              <p:pRg st="0" end="0"/>
                                            </p:txEl>
                                          </p:spTgt>
                                        </p:tgtEl>
                                        <p:attrNameLst>
                                          <p:attrName>ppt_y</p:attrName>
                                        </p:attrNameLst>
                                      </p:cBhvr>
                                      <p:tavLst>
                                        <p:tav tm="0" fmla="#ppt_y-sin(pi*$)/81">
                                          <p:val>
                                            <p:fltVal val="0"/>
                                          </p:val>
                                        </p:tav>
                                        <p:tav tm="100000">
                                          <p:val>
                                            <p:fltVal val="1"/>
                                          </p:val>
                                        </p:tav>
                                      </p:tavLst>
                                    </p:anim>
                                    <p:animScale>
                                      <p:cBhvr>
                                        <p:cTn id="483" dur="26">
                                          <p:stCondLst>
                                            <p:cond delay="650"/>
                                          </p:stCondLst>
                                        </p:cTn>
                                        <p:tgtEl>
                                          <p:spTgt spid="50">
                                            <p:txEl>
                                              <p:pRg st="0" end="0"/>
                                            </p:txEl>
                                          </p:spTgt>
                                        </p:tgtEl>
                                      </p:cBhvr>
                                      <p:to x="100000" y="60000"/>
                                    </p:animScale>
                                    <p:animScale>
                                      <p:cBhvr>
                                        <p:cTn id="484" dur="166" decel="50000">
                                          <p:stCondLst>
                                            <p:cond delay="676"/>
                                          </p:stCondLst>
                                        </p:cTn>
                                        <p:tgtEl>
                                          <p:spTgt spid="50">
                                            <p:txEl>
                                              <p:pRg st="0" end="0"/>
                                            </p:txEl>
                                          </p:spTgt>
                                        </p:tgtEl>
                                      </p:cBhvr>
                                      <p:to x="100000" y="100000"/>
                                    </p:animScale>
                                    <p:animScale>
                                      <p:cBhvr>
                                        <p:cTn id="485" dur="26">
                                          <p:stCondLst>
                                            <p:cond delay="1312"/>
                                          </p:stCondLst>
                                        </p:cTn>
                                        <p:tgtEl>
                                          <p:spTgt spid="50">
                                            <p:txEl>
                                              <p:pRg st="0" end="0"/>
                                            </p:txEl>
                                          </p:spTgt>
                                        </p:tgtEl>
                                      </p:cBhvr>
                                      <p:to x="100000" y="80000"/>
                                    </p:animScale>
                                    <p:animScale>
                                      <p:cBhvr>
                                        <p:cTn id="486" dur="166" decel="50000">
                                          <p:stCondLst>
                                            <p:cond delay="1338"/>
                                          </p:stCondLst>
                                        </p:cTn>
                                        <p:tgtEl>
                                          <p:spTgt spid="50">
                                            <p:txEl>
                                              <p:pRg st="0" end="0"/>
                                            </p:txEl>
                                          </p:spTgt>
                                        </p:tgtEl>
                                      </p:cBhvr>
                                      <p:to x="100000" y="100000"/>
                                    </p:animScale>
                                    <p:animScale>
                                      <p:cBhvr>
                                        <p:cTn id="487" dur="26">
                                          <p:stCondLst>
                                            <p:cond delay="1642"/>
                                          </p:stCondLst>
                                        </p:cTn>
                                        <p:tgtEl>
                                          <p:spTgt spid="50">
                                            <p:txEl>
                                              <p:pRg st="0" end="0"/>
                                            </p:txEl>
                                          </p:spTgt>
                                        </p:tgtEl>
                                      </p:cBhvr>
                                      <p:to x="100000" y="90000"/>
                                    </p:animScale>
                                    <p:animScale>
                                      <p:cBhvr>
                                        <p:cTn id="488" dur="166" decel="50000">
                                          <p:stCondLst>
                                            <p:cond delay="1668"/>
                                          </p:stCondLst>
                                        </p:cTn>
                                        <p:tgtEl>
                                          <p:spTgt spid="50">
                                            <p:txEl>
                                              <p:pRg st="0" end="0"/>
                                            </p:txEl>
                                          </p:spTgt>
                                        </p:tgtEl>
                                      </p:cBhvr>
                                      <p:to x="100000" y="100000"/>
                                    </p:animScale>
                                    <p:animScale>
                                      <p:cBhvr>
                                        <p:cTn id="489" dur="26">
                                          <p:stCondLst>
                                            <p:cond delay="1808"/>
                                          </p:stCondLst>
                                        </p:cTn>
                                        <p:tgtEl>
                                          <p:spTgt spid="50">
                                            <p:txEl>
                                              <p:pRg st="0" end="0"/>
                                            </p:txEl>
                                          </p:spTgt>
                                        </p:tgtEl>
                                      </p:cBhvr>
                                      <p:to x="100000" y="95000"/>
                                    </p:animScale>
                                    <p:animScale>
                                      <p:cBhvr>
                                        <p:cTn id="490" dur="166" decel="50000">
                                          <p:stCondLst>
                                            <p:cond delay="1834"/>
                                          </p:stCondLst>
                                        </p:cTn>
                                        <p:tgtEl>
                                          <p:spTgt spid="5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p:bldP spid="16" grpId="0" animBg="1"/>
      <p:bldP spid="17" grpId="0"/>
      <p:bldP spid="18" grpId="0"/>
      <p:bldP spid="19" grpId="0"/>
      <p:bldP spid="20" grpId="0"/>
      <p:bldP spid="22" grpId="0"/>
      <p:bldP spid="23" grpId="0"/>
      <p:bldP spid="24" grpId="0"/>
      <p:bldP spid="25" grpId="0"/>
      <p:bldP spid="26" grpId="0"/>
      <p:bldP spid="27" grpId="0"/>
      <p:bldP spid="28" grpId="0" animBg="1"/>
      <p:bldP spid="29" grpId="0"/>
      <p:bldP spid="30" grpId="0"/>
      <p:bldP spid="31" grpId="0"/>
      <p:bldP spid="32" grpId="0"/>
      <p:bldP spid="33" grpId="0"/>
      <p:bldP spid="34" grpId="0"/>
      <p:bldP spid="35" grpId="0"/>
      <p:bldP spid="36" grpId="0"/>
      <p:bldP spid="37" grpId="0"/>
      <p:bldP spid="38" grpId="0"/>
      <p:bldP spid="39" grpId="0"/>
      <p:bldP spid="56" grpId="0"/>
    </p:bldLst>
  </p:timing>
  <p:extLst mod="1">
    <p:ext uri="{E180D4A7-C9FB-4DFB-919C-405C955672EB}">
      <p14:showEvtLst xmlns:p14="http://schemas.microsoft.com/office/powerpoint/2010/main">
        <p14:playEvt time="1316" objId="54"/>
        <p14:stopEvt time="2065" objId="54"/>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3"/>
          <p:cNvSpPr txBox="1">
            <a:spLocks noChangeArrowheads="1"/>
          </p:cNvSpPr>
          <p:nvPr/>
        </p:nvSpPr>
        <p:spPr bwMode="auto">
          <a:xfrm>
            <a:off x="684244" y="932156"/>
            <a:ext cx="599523"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pPr>
            <a:r>
              <a:rPr lang="en-US" altLang="en-US" sz="4200" b="1" dirty="0">
                <a:solidFill>
                  <a:srgbClr val="00A4E3"/>
                </a:solidFill>
                <a:latin typeface="Arial" pitchFamily="34" charset="0"/>
                <a:ea typeface="微软雅黑" pitchFamily="34" charset="-122"/>
                <a:sym typeface="Arial" pitchFamily="34" charset="0"/>
              </a:rPr>
              <a:t>01</a:t>
            </a:r>
          </a:p>
        </p:txBody>
      </p:sp>
      <p:sp>
        <p:nvSpPr>
          <p:cNvPr id="42" name="Text Placeholder 3"/>
          <p:cNvSpPr txBox="1">
            <a:spLocks noChangeArrowheads="1"/>
          </p:cNvSpPr>
          <p:nvPr/>
        </p:nvSpPr>
        <p:spPr bwMode="auto">
          <a:xfrm>
            <a:off x="2794364" y="952894"/>
            <a:ext cx="599523"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pPr>
            <a:r>
              <a:rPr lang="en-US" altLang="en-US" sz="4200" b="1">
                <a:solidFill>
                  <a:srgbClr val="0070C0"/>
                </a:solidFill>
                <a:latin typeface="Arial" pitchFamily="34" charset="0"/>
                <a:ea typeface="微软雅黑" pitchFamily="34" charset="-122"/>
                <a:sym typeface="Arial" pitchFamily="34" charset="0"/>
              </a:rPr>
              <a:t>02</a:t>
            </a:r>
          </a:p>
        </p:txBody>
      </p:sp>
      <p:sp>
        <p:nvSpPr>
          <p:cNvPr id="43" name="Text Placeholder 3"/>
          <p:cNvSpPr txBox="1"/>
          <p:nvPr/>
        </p:nvSpPr>
        <p:spPr>
          <a:xfrm>
            <a:off x="5155848" y="930091"/>
            <a:ext cx="599523" cy="7755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A4E3"/>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44" name="Freeform 11"/>
          <p:cNvSpPr>
            <a:spLocks noEditPoints="1" noChangeArrowheads="1"/>
          </p:cNvSpPr>
          <p:nvPr/>
        </p:nvSpPr>
        <p:spPr bwMode="auto">
          <a:xfrm>
            <a:off x="2772418" y="1584078"/>
            <a:ext cx="643414" cy="589659"/>
          </a:xfrm>
          <a:custGeom>
            <a:avLst/>
            <a:gdLst>
              <a:gd name="T0" fmla="*/ 919163 w 102"/>
              <a:gd name="T1" fmla="*/ 378062 h 94"/>
              <a:gd name="T2" fmla="*/ 919163 w 102"/>
              <a:gd name="T3" fmla="*/ 369060 h 94"/>
              <a:gd name="T4" fmla="*/ 919163 w 102"/>
              <a:gd name="T5" fmla="*/ 369060 h 94"/>
              <a:gd name="T6" fmla="*/ 919163 w 102"/>
              <a:gd name="T7" fmla="*/ 369060 h 94"/>
              <a:gd name="T8" fmla="*/ 774981 w 102"/>
              <a:gd name="T9" fmla="*/ 315051 h 94"/>
              <a:gd name="T10" fmla="*/ 901140 w 102"/>
              <a:gd name="T11" fmla="*/ 117019 h 94"/>
              <a:gd name="T12" fmla="*/ 892129 w 102"/>
              <a:gd name="T13" fmla="*/ 36006 h 94"/>
              <a:gd name="T14" fmla="*/ 874106 w 102"/>
              <a:gd name="T15" fmla="*/ 18003 h 94"/>
              <a:gd name="T16" fmla="*/ 793003 w 102"/>
              <a:gd name="T17" fmla="*/ 27004 h 94"/>
              <a:gd name="T18" fmla="*/ 513650 w 102"/>
              <a:gd name="T19" fmla="*/ 288047 h 94"/>
              <a:gd name="T20" fmla="*/ 459581 w 102"/>
              <a:gd name="T21" fmla="*/ 288047 h 94"/>
              <a:gd name="T22" fmla="*/ 0 w 102"/>
              <a:gd name="T23" fmla="*/ 369060 h 94"/>
              <a:gd name="T24" fmla="*/ 0 w 102"/>
              <a:gd name="T25" fmla="*/ 369060 h 94"/>
              <a:gd name="T26" fmla="*/ 0 w 102"/>
              <a:gd name="T27" fmla="*/ 369060 h 94"/>
              <a:gd name="T28" fmla="*/ 0 w 102"/>
              <a:gd name="T29" fmla="*/ 378062 h 94"/>
              <a:gd name="T30" fmla="*/ 0 w 102"/>
              <a:gd name="T31" fmla="*/ 378062 h 94"/>
              <a:gd name="T32" fmla="*/ 0 w 102"/>
              <a:gd name="T33" fmla="*/ 378062 h 94"/>
              <a:gd name="T34" fmla="*/ 459581 w 102"/>
              <a:gd name="T35" fmla="*/ 846138 h 94"/>
              <a:gd name="T36" fmla="*/ 919163 w 102"/>
              <a:gd name="T37" fmla="*/ 378062 h 94"/>
              <a:gd name="T38" fmla="*/ 919163 w 102"/>
              <a:gd name="T39" fmla="*/ 378062 h 94"/>
              <a:gd name="T40" fmla="*/ 919163 w 102"/>
              <a:gd name="T41" fmla="*/ 378062 h 94"/>
              <a:gd name="T42" fmla="*/ 765969 w 102"/>
              <a:gd name="T43" fmla="*/ 90015 h 94"/>
              <a:gd name="T44" fmla="*/ 793003 w 102"/>
              <a:gd name="T45" fmla="*/ 117019 h 94"/>
              <a:gd name="T46" fmla="*/ 765969 w 102"/>
              <a:gd name="T47" fmla="*/ 135022 h 94"/>
              <a:gd name="T48" fmla="*/ 747946 w 102"/>
              <a:gd name="T49" fmla="*/ 117019 h 94"/>
              <a:gd name="T50" fmla="*/ 765969 w 102"/>
              <a:gd name="T51" fmla="*/ 90015 h 94"/>
              <a:gd name="T52" fmla="*/ 711901 w 102"/>
              <a:gd name="T53" fmla="*/ 144023 h 94"/>
              <a:gd name="T54" fmla="*/ 729924 w 102"/>
              <a:gd name="T55" fmla="*/ 144023 h 94"/>
              <a:gd name="T56" fmla="*/ 729924 w 102"/>
              <a:gd name="T57" fmla="*/ 162026 h 94"/>
              <a:gd name="T58" fmla="*/ 540684 w 102"/>
              <a:gd name="T59" fmla="*/ 360059 h 94"/>
              <a:gd name="T60" fmla="*/ 522661 w 102"/>
              <a:gd name="T61" fmla="*/ 369060 h 94"/>
              <a:gd name="T62" fmla="*/ 513650 w 102"/>
              <a:gd name="T63" fmla="*/ 360059 h 94"/>
              <a:gd name="T64" fmla="*/ 513650 w 102"/>
              <a:gd name="T65" fmla="*/ 342056 h 94"/>
              <a:gd name="T66" fmla="*/ 711901 w 102"/>
              <a:gd name="T67" fmla="*/ 144023 h 94"/>
              <a:gd name="T68" fmla="*/ 459581 w 102"/>
              <a:gd name="T69" fmla="*/ 459075 h 94"/>
              <a:gd name="T70" fmla="*/ 81103 w 102"/>
              <a:gd name="T71" fmla="*/ 396065 h 94"/>
              <a:gd name="T72" fmla="*/ 459581 w 102"/>
              <a:gd name="T73" fmla="*/ 333054 h 94"/>
              <a:gd name="T74" fmla="*/ 468593 w 102"/>
              <a:gd name="T75" fmla="*/ 333054 h 94"/>
              <a:gd name="T76" fmla="*/ 378479 w 102"/>
              <a:gd name="T77" fmla="*/ 423069 h 94"/>
              <a:gd name="T78" fmla="*/ 711901 w 102"/>
              <a:gd name="T79" fmla="*/ 414068 h 94"/>
              <a:gd name="T80" fmla="*/ 747946 w 102"/>
              <a:gd name="T81" fmla="*/ 351057 h 94"/>
              <a:gd name="T82" fmla="*/ 838060 w 102"/>
              <a:gd name="T83" fmla="*/ 396065 h 94"/>
              <a:gd name="T84" fmla="*/ 459581 w 102"/>
              <a:gd name="T85" fmla="*/ 459075 h 94"/>
              <a:gd name="T86" fmla="*/ 459581 w 102"/>
              <a:gd name="T87" fmla="*/ 459075 h 94"/>
              <a:gd name="T88" fmla="*/ 459581 w 102"/>
              <a:gd name="T89" fmla="*/ 459075 h 9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2" h="94">
                <a:moveTo>
                  <a:pt x="102" y="42"/>
                </a:moveTo>
                <a:cubicBezTo>
                  <a:pt x="102" y="42"/>
                  <a:pt x="102" y="42"/>
                  <a:pt x="102" y="41"/>
                </a:cubicBezTo>
                <a:cubicBezTo>
                  <a:pt x="102" y="41"/>
                  <a:pt x="102" y="41"/>
                  <a:pt x="102" y="41"/>
                </a:cubicBezTo>
                <a:cubicBezTo>
                  <a:pt x="102" y="41"/>
                  <a:pt x="102" y="41"/>
                  <a:pt x="102" y="41"/>
                </a:cubicBezTo>
                <a:cubicBezTo>
                  <a:pt x="101" y="39"/>
                  <a:pt x="95" y="37"/>
                  <a:pt x="86" y="35"/>
                </a:cubicBezTo>
                <a:cubicBezTo>
                  <a:pt x="100" y="13"/>
                  <a:pt x="100" y="13"/>
                  <a:pt x="100" y="13"/>
                </a:cubicBezTo>
                <a:cubicBezTo>
                  <a:pt x="102" y="10"/>
                  <a:pt x="101" y="6"/>
                  <a:pt x="99" y="4"/>
                </a:cubicBezTo>
                <a:cubicBezTo>
                  <a:pt x="97" y="2"/>
                  <a:pt x="97" y="2"/>
                  <a:pt x="97" y="2"/>
                </a:cubicBezTo>
                <a:cubicBezTo>
                  <a:pt x="94" y="0"/>
                  <a:pt x="90" y="1"/>
                  <a:pt x="88" y="3"/>
                </a:cubicBezTo>
                <a:cubicBezTo>
                  <a:pt x="57" y="32"/>
                  <a:pt x="57" y="32"/>
                  <a:pt x="57" y="32"/>
                </a:cubicBezTo>
                <a:cubicBezTo>
                  <a:pt x="55" y="32"/>
                  <a:pt x="53" y="32"/>
                  <a:pt x="51" y="32"/>
                </a:cubicBezTo>
                <a:cubicBezTo>
                  <a:pt x="24" y="32"/>
                  <a:pt x="2" y="36"/>
                  <a:pt x="0" y="41"/>
                </a:cubicBezTo>
                <a:cubicBezTo>
                  <a:pt x="0" y="41"/>
                  <a:pt x="0" y="41"/>
                  <a:pt x="0" y="41"/>
                </a:cubicBezTo>
                <a:cubicBezTo>
                  <a:pt x="0" y="41"/>
                  <a:pt x="0" y="41"/>
                  <a:pt x="0" y="41"/>
                </a:cubicBezTo>
                <a:cubicBezTo>
                  <a:pt x="0" y="42"/>
                  <a:pt x="0" y="42"/>
                  <a:pt x="0" y="42"/>
                </a:cubicBezTo>
                <a:cubicBezTo>
                  <a:pt x="0" y="42"/>
                  <a:pt x="0" y="42"/>
                  <a:pt x="0" y="42"/>
                </a:cubicBezTo>
                <a:cubicBezTo>
                  <a:pt x="0" y="42"/>
                  <a:pt x="0" y="42"/>
                  <a:pt x="0" y="42"/>
                </a:cubicBezTo>
                <a:cubicBezTo>
                  <a:pt x="0" y="71"/>
                  <a:pt x="23" y="94"/>
                  <a:pt x="51" y="94"/>
                </a:cubicBezTo>
                <a:cubicBezTo>
                  <a:pt x="79" y="94"/>
                  <a:pt x="102" y="70"/>
                  <a:pt x="102" y="42"/>
                </a:cubicBezTo>
                <a:cubicBezTo>
                  <a:pt x="102" y="42"/>
                  <a:pt x="102" y="42"/>
                  <a:pt x="102" y="42"/>
                </a:cubicBezTo>
                <a:cubicBezTo>
                  <a:pt x="102" y="42"/>
                  <a:pt x="102" y="42"/>
                  <a:pt x="102" y="42"/>
                </a:cubicBezTo>
                <a:close/>
                <a:moveTo>
                  <a:pt x="85" y="10"/>
                </a:moveTo>
                <a:cubicBezTo>
                  <a:pt x="87" y="10"/>
                  <a:pt x="88" y="11"/>
                  <a:pt x="88" y="13"/>
                </a:cubicBezTo>
                <a:cubicBezTo>
                  <a:pt x="88" y="14"/>
                  <a:pt x="87" y="15"/>
                  <a:pt x="85" y="15"/>
                </a:cubicBezTo>
                <a:cubicBezTo>
                  <a:pt x="84" y="15"/>
                  <a:pt x="83" y="14"/>
                  <a:pt x="83" y="13"/>
                </a:cubicBezTo>
                <a:cubicBezTo>
                  <a:pt x="83" y="11"/>
                  <a:pt x="84" y="10"/>
                  <a:pt x="85" y="10"/>
                </a:cubicBezTo>
                <a:close/>
                <a:moveTo>
                  <a:pt x="79" y="16"/>
                </a:moveTo>
                <a:cubicBezTo>
                  <a:pt x="79" y="15"/>
                  <a:pt x="81" y="15"/>
                  <a:pt x="81" y="16"/>
                </a:cubicBezTo>
                <a:cubicBezTo>
                  <a:pt x="82" y="17"/>
                  <a:pt x="82" y="18"/>
                  <a:pt x="81" y="18"/>
                </a:cubicBezTo>
                <a:cubicBezTo>
                  <a:pt x="60" y="40"/>
                  <a:pt x="60" y="40"/>
                  <a:pt x="60" y="40"/>
                </a:cubicBezTo>
                <a:cubicBezTo>
                  <a:pt x="59" y="41"/>
                  <a:pt x="59" y="41"/>
                  <a:pt x="58" y="41"/>
                </a:cubicBezTo>
                <a:cubicBezTo>
                  <a:pt x="58" y="41"/>
                  <a:pt x="57" y="41"/>
                  <a:pt x="57" y="40"/>
                </a:cubicBezTo>
                <a:cubicBezTo>
                  <a:pt x="56" y="40"/>
                  <a:pt x="56" y="38"/>
                  <a:pt x="57" y="38"/>
                </a:cubicBezTo>
                <a:lnTo>
                  <a:pt x="79" y="16"/>
                </a:lnTo>
                <a:close/>
                <a:moveTo>
                  <a:pt x="51" y="51"/>
                </a:moveTo>
                <a:cubicBezTo>
                  <a:pt x="28" y="51"/>
                  <a:pt x="9" y="48"/>
                  <a:pt x="9" y="44"/>
                </a:cubicBezTo>
                <a:cubicBezTo>
                  <a:pt x="9" y="40"/>
                  <a:pt x="28" y="37"/>
                  <a:pt x="51" y="37"/>
                </a:cubicBezTo>
                <a:cubicBezTo>
                  <a:pt x="51" y="37"/>
                  <a:pt x="52" y="37"/>
                  <a:pt x="52" y="37"/>
                </a:cubicBezTo>
                <a:cubicBezTo>
                  <a:pt x="42" y="47"/>
                  <a:pt x="42" y="47"/>
                  <a:pt x="42" y="47"/>
                </a:cubicBezTo>
                <a:cubicBezTo>
                  <a:pt x="42" y="47"/>
                  <a:pt x="61" y="49"/>
                  <a:pt x="79" y="46"/>
                </a:cubicBezTo>
                <a:cubicBezTo>
                  <a:pt x="83" y="39"/>
                  <a:pt x="83" y="39"/>
                  <a:pt x="83" y="39"/>
                </a:cubicBezTo>
                <a:cubicBezTo>
                  <a:pt x="89" y="41"/>
                  <a:pt x="93" y="42"/>
                  <a:pt x="93" y="44"/>
                </a:cubicBezTo>
                <a:cubicBezTo>
                  <a:pt x="93" y="48"/>
                  <a:pt x="74" y="51"/>
                  <a:pt x="51" y="51"/>
                </a:cubicBezTo>
                <a:close/>
                <a:moveTo>
                  <a:pt x="51" y="51"/>
                </a:moveTo>
                <a:cubicBezTo>
                  <a:pt x="51" y="51"/>
                  <a:pt x="51" y="51"/>
                  <a:pt x="51" y="51"/>
                </a:cubicBezTo>
              </a:path>
            </a:pathLst>
          </a:custGeom>
          <a:solidFill>
            <a:srgbClr val="0070C0"/>
          </a:solidFill>
          <a:ln>
            <a:noFill/>
          </a:ln>
          <a:extLst/>
        </p:spPr>
        <p:txBody>
          <a:bodyPr lIns="69341" tIns="34671" rIns="69341" bIns="34671"/>
          <a:lstStyle/>
          <a:p>
            <a:endParaRPr lang="zh-CN" altLang="en-US">
              <a:solidFill>
                <a:srgbClr val="0070C0"/>
              </a:solidFill>
            </a:endParaRPr>
          </a:p>
        </p:txBody>
      </p:sp>
      <p:grpSp>
        <p:nvGrpSpPr>
          <p:cNvPr id="45" name="Group 14"/>
          <p:cNvGrpSpPr>
            <a:grpSpLocks noChangeAspect="1"/>
          </p:cNvGrpSpPr>
          <p:nvPr/>
        </p:nvGrpSpPr>
        <p:grpSpPr bwMode="auto">
          <a:xfrm>
            <a:off x="690095" y="1606941"/>
            <a:ext cx="587280" cy="584665"/>
            <a:chOff x="2761" y="1501"/>
            <a:chExt cx="487" cy="487"/>
          </a:xfrm>
          <a:solidFill>
            <a:srgbClr val="0070C0"/>
          </a:solidFill>
        </p:grpSpPr>
        <p:sp>
          <p:nvSpPr>
            <p:cNvPr id="46" name="Freeform 15"/>
            <p:cNvSpPr>
              <a:spLocks noEditPoints="1"/>
            </p:cNvSpPr>
            <p:nvPr/>
          </p:nvSpPr>
          <p:spPr bwMode="auto">
            <a:xfrm>
              <a:off x="2761" y="1549"/>
              <a:ext cx="487" cy="439"/>
            </a:xfrm>
            <a:custGeom>
              <a:avLst/>
              <a:gdLst/>
              <a:ahLst/>
              <a:cxnLst>
                <a:cxn ang="0">
                  <a:pos x="64" y="30"/>
                </a:cxn>
                <a:cxn ang="0">
                  <a:pos x="76" y="36"/>
                </a:cxn>
                <a:cxn ang="0">
                  <a:pos x="93" y="41"/>
                </a:cxn>
                <a:cxn ang="0">
                  <a:pos x="102" y="40"/>
                </a:cxn>
                <a:cxn ang="0">
                  <a:pos x="102" y="4"/>
                </a:cxn>
                <a:cxn ang="0">
                  <a:pos x="97" y="0"/>
                </a:cxn>
                <a:cxn ang="0">
                  <a:pos x="85" y="0"/>
                </a:cxn>
                <a:cxn ang="0">
                  <a:pos x="80" y="4"/>
                </a:cxn>
                <a:cxn ang="0">
                  <a:pos x="80" y="10"/>
                </a:cxn>
                <a:cxn ang="0">
                  <a:pos x="76" y="14"/>
                </a:cxn>
                <a:cxn ang="0">
                  <a:pos x="26" y="14"/>
                </a:cxn>
                <a:cxn ang="0">
                  <a:pos x="22" y="10"/>
                </a:cxn>
                <a:cxn ang="0">
                  <a:pos x="22" y="4"/>
                </a:cxn>
                <a:cxn ang="0">
                  <a:pos x="17" y="0"/>
                </a:cxn>
                <a:cxn ang="0">
                  <a:pos x="4" y="0"/>
                </a:cxn>
                <a:cxn ang="0">
                  <a:pos x="0" y="4"/>
                </a:cxn>
                <a:cxn ang="0">
                  <a:pos x="0" y="75"/>
                </a:cxn>
                <a:cxn ang="0">
                  <a:pos x="6" y="70"/>
                </a:cxn>
                <a:cxn ang="0">
                  <a:pos x="8" y="67"/>
                </a:cxn>
                <a:cxn ang="0">
                  <a:pos x="17" y="52"/>
                </a:cxn>
                <a:cxn ang="0">
                  <a:pos x="16" y="50"/>
                </a:cxn>
                <a:cxn ang="0">
                  <a:pos x="16" y="50"/>
                </a:cxn>
                <a:cxn ang="0">
                  <a:pos x="16" y="50"/>
                </a:cxn>
                <a:cxn ang="0">
                  <a:pos x="20" y="41"/>
                </a:cxn>
                <a:cxn ang="0">
                  <a:pos x="35" y="41"/>
                </a:cxn>
                <a:cxn ang="0">
                  <a:pos x="38" y="46"/>
                </a:cxn>
                <a:cxn ang="0">
                  <a:pos x="45" y="53"/>
                </a:cxn>
                <a:cxn ang="0">
                  <a:pos x="49" y="56"/>
                </a:cxn>
                <a:cxn ang="0">
                  <a:pos x="49" y="72"/>
                </a:cxn>
                <a:cxn ang="0">
                  <a:pos x="36" y="74"/>
                </a:cxn>
                <a:cxn ang="0">
                  <a:pos x="19" y="80"/>
                </a:cxn>
                <a:cxn ang="0">
                  <a:pos x="6" y="92"/>
                </a:cxn>
                <a:cxn ang="0">
                  <a:pos x="97" y="92"/>
                </a:cxn>
                <a:cxn ang="0">
                  <a:pos x="102" y="87"/>
                </a:cxn>
                <a:cxn ang="0">
                  <a:pos x="102" y="57"/>
                </a:cxn>
                <a:cxn ang="0">
                  <a:pos x="98" y="57"/>
                </a:cxn>
                <a:cxn ang="0">
                  <a:pos x="94" y="58"/>
                </a:cxn>
                <a:cxn ang="0">
                  <a:pos x="78" y="65"/>
                </a:cxn>
                <a:cxn ang="0">
                  <a:pos x="78" y="67"/>
                </a:cxn>
                <a:cxn ang="0">
                  <a:pos x="77" y="67"/>
                </a:cxn>
                <a:cxn ang="0">
                  <a:pos x="77" y="67"/>
                </a:cxn>
                <a:cxn ang="0">
                  <a:pos x="69" y="72"/>
                </a:cxn>
                <a:cxn ang="0">
                  <a:pos x="57" y="63"/>
                </a:cxn>
                <a:cxn ang="0">
                  <a:pos x="58" y="57"/>
                </a:cxn>
                <a:cxn ang="0">
                  <a:pos x="56" y="47"/>
                </a:cxn>
                <a:cxn ang="0">
                  <a:pos x="55" y="42"/>
                </a:cxn>
                <a:cxn ang="0">
                  <a:pos x="64" y="30"/>
                </a:cxn>
                <a:cxn ang="0">
                  <a:pos x="48" y="46"/>
                </a:cxn>
                <a:cxn ang="0">
                  <a:pos x="39" y="39"/>
                </a:cxn>
                <a:cxn ang="0">
                  <a:pos x="49" y="31"/>
                </a:cxn>
                <a:cxn ang="0">
                  <a:pos x="48" y="46"/>
                </a:cxn>
                <a:cxn ang="0">
                  <a:pos x="48" y="46"/>
                </a:cxn>
                <a:cxn ang="0">
                  <a:pos x="48" y="46"/>
                </a:cxn>
              </a:cxnLst>
              <a:rect l="0" t="0" r="r" b="b"/>
              <a:pathLst>
                <a:path w="102" h="92">
                  <a:moveTo>
                    <a:pt x="64" y="30"/>
                  </a:moveTo>
                  <a:cubicBezTo>
                    <a:pt x="69" y="30"/>
                    <a:pt x="74" y="32"/>
                    <a:pt x="76" y="36"/>
                  </a:cubicBezTo>
                  <a:cubicBezTo>
                    <a:pt x="76" y="38"/>
                    <a:pt x="80" y="42"/>
                    <a:pt x="93" y="41"/>
                  </a:cubicBezTo>
                  <a:cubicBezTo>
                    <a:pt x="102" y="40"/>
                    <a:pt x="102" y="40"/>
                    <a:pt x="102" y="40"/>
                  </a:cubicBezTo>
                  <a:cubicBezTo>
                    <a:pt x="102" y="4"/>
                    <a:pt x="102" y="4"/>
                    <a:pt x="102" y="4"/>
                  </a:cubicBezTo>
                  <a:cubicBezTo>
                    <a:pt x="102" y="2"/>
                    <a:pt x="100" y="0"/>
                    <a:pt x="97" y="0"/>
                  </a:cubicBezTo>
                  <a:cubicBezTo>
                    <a:pt x="85" y="0"/>
                    <a:pt x="85" y="0"/>
                    <a:pt x="85" y="0"/>
                  </a:cubicBezTo>
                  <a:cubicBezTo>
                    <a:pt x="82" y="0"/>
                    <a:pt x="80" y="2"/>
                    <a:pt x="80" y="4"/>
                  </a:cubicBezTo>
                  <a:cubicBezTo>
                    <a:pt x="80" y="10"/>
                    <a:pt x="80" y="10"/>
                    <a:pt x="80" y="10"/>
                  </a:cubicBezTo>
                  <a:cubicBezTo>
                    <a:pt x="80" y="12"/>
                    <a:pt x="78" y="14"/>
                    <a:pt x="76" y="14"/>
                  </a:cubicBezTo>
                  <a:cubicBezTo>
                    <a:pt x="26" y="14"/>
                    <a:pt x="26" y="14"/>
                    <a:pt x="26" y="14"/>
                  </a:cubicBezTo>
                  <a:cubicBezTo>
                    <a:pt x="24" y="14"/>
                    <a:pt x="22" y="12"/>
                    <a:pt x="22" y="10"/>
                  </a:cubicBezTo>
                  <a:cubicBezTo>
                    <a:pt x="22" y="4"/>
                    <a:pt x="22" y="4"/>
                    <a:pt x="22" y="4"/>
                  </a:cubicBezTo>
                  <a:cubicBezTo>
                    <a:pt x="22" y="2"/>
                    <a:pt x="20" y="0"/>
                    <a:pt x="17" y="0"/>
                  </a:cubicBezTo>
                  <a:cubicBezTo>
                    <a:pt x="4" y="0"/>
                    <a:pt x="4" y="0"/>
                    <a:pt x="4" y="0"/>
                  </a:cubicBezTo>
                  <a:cubicBezTo>
                    <a:pt x="2" y="0"/>
                    <a:pt x="0" y="2"/>
                    <a:pt x="0" y="4"/>
                  </a:cubicBezTo>
                  <a:cubicBezTo>
                    <a:pt x="0" y="75"/>
                    <a:pt x="0" y="75"/>
                    <a:pt x="0" y="75"/>
                  </a:cubicBezTo>
                  <a:cubicBezTo>
                    <a:pt x="6" y="70"/>
                    <a:pt x="6" y="70"/>
                    <a:pt x="6" y="70"/>
                  </a:cubicBezTo>
                  <a:cubicBezTo>
                    <a:pt x="6" y="70"/>
                    <a:pt x="6" y="69"/>
                    <a:pt x="8" y="67"/>
                  </a:cubicBezTo>
                  <a:cubicBezTo>
                    <a:pt x="16" y="59"/>
                    <a:pt x="17" y="54"/>
                    <a:pt x="17" y="52"/>
                  </a:cubicBezTo>
                  <a:cubicBezTo>
                    <a:pt x="17" y="51"/>
                    <a:pt x="16" y="51"/>
                    <a:pt x="16" y="50"/>
                  </a:cubicBezTo>
                  <a:cubicBezTo>
                    <a:pt x="16" y="50"/>
                    <a:pt x="16" y="50"/>
                    <a:pt x="16" y="50"/>
                  </a:cubicBezTo>
                  <a:cubicBezTo>
                    <a:pt x="16" y="50"/>
                    <a:pt x="16" y="50"/>
                    <a:pt x="16" y="50"/>
                  </a:cubicBezTo>
                  <a:cubicBezTo>
                    <a:pt x="16" y="47"/>
                    <a:pt x="17" y="43"/>
                    <a:pt x="20" y="41"/>
                  </a:cubicBezTo>
                  <a:cubicBezTo>
                    <a:pt x="24" y="36"/>
                    <a:pt x="31" y="37"/>
                    <a:pt x="35" y="41"/>
                  </a:cubicBezTo>
                  <a:cubicBezTo>
                    <a:pt x="37" y="43"/>
                    <a:pt x="38" y="44"/>
                    <a:pt x="38" y="46"/>
                  </a:cubicBezTo>
                  <a:cubicBezTo>
                    <a:pt x="39" y="48"/>
                    <a:pt x="40" y="51"/>
                    <a:pt x="45" y="53"/>
                  </a:cubicBezTo>
                  <a:cubicBezTo>
                    <a:pt x="46" y="54"/>
                    <a:pt x="48" y="55"/>
                    <a:pt x="49" y="56"/>
                  </a:cubicBezTo>
                  <a:cubicBezTo>
                    <a:pt x="54" y="61"/>
                    <a:pt x="53" y="68"/>
                    <a:pt x="49" y="72"/>
                  </a:cubicBezTo>
                  <a:cubicBezTo>
                    <a:pt x="45" y="75"/>
                    <a:pt x="40" y="76"/>
                    <a:pt x="36" y="74"/>
                  </a:cubicBezTo>
                  <a:cubicBezTo>
                    <a:pt x="35" y="73"/>
                    <a:pt x="29" y="72"/>
                    <a:pt x="19" y="80"/>
                  </a:cubicBezTo>
                  <a:cubicBezTo>
                    <a:pt x="6" y="92"/>
                    <a:pt x="6" y="92"/>
                    <a:pt x="6" y="92"/>
                  </a:cubicBezTo>
                  <a:cubicBezTo>
                    <a:pt x="97" y="92"/>
                    <a:pt x="97" y="92"/>
                    <a:pt x="97" y="92"/>
                  </a:cubicBezTo>
                  <a:cubicBezTo>
                    <a:pt x="100" y="92"/>
                    <a:pt x="102" y="90"/>
                    <a:pt x="102" y="87"/>
                  </a:cubicBezTo>
                  <a:cubicBezTo>
                    <a:pt x="102" y="57"/>
                    <a:pt x="102" y="57"/>
                    <a:pt x="102" y="57"/>
                  </a:cubicBezTo>
                  <a:cubicBezTo>
                    <a:pt x="98" y="57"/>
                    <a:pt x="98" y="57"/>
                    <a:pt x="98" y="57"/>
                  </a:cubicBezTo>
                  <a:cubicBezTo>
                    <a:pt x="98" y="57"/>
                    <a:pt x="97" y="58"/>
                    <a:pt x="94" y="58"/>
                  </a:cubicBezTo>
                  <a:cubicBezTo>
                    <a:pt x="83" y="60"/>
                    <a:pt x="79" y="63"/>
                    <a:pt x="78" y="65"/>
                  </a:cubicBezTo>
                  <a:cubicBezTo>
                    <a:pt x="78" y="66"/>
                    <a:pt x="78" y="66"/>
                    <a:pt x="78" y="67"/>
                  </a:cubicBezTo>
                  <a:cubicBezTo>
                    <a:pt x="77" y="67"/>
                    <a:pt x="77" y="67"/>
                    <a:pt x="77" y="67"/>
                  </a:cubicBezTo>
                  <a:cubicBezTo>
                    <a:pt x="77" y="67"/>
                    <a:pt x="77" y="67"/>
                    <a:pt x="77" y="67"/>
                  </a:cubicBezTo>
                  <a:cubicBezTo>
                    <a:pt x="76" y="70"/>
                    <a:pt x="73" y="72"/>
                    <a:pt x="69" y="72"/>
                  </a:cubicBezTo>
                  <a:cubicBezTo>
                    <a:pt x="63" y="73"/>
                    <a:pt x="57" y="69"/>
                    <a:pt x="57" y="63"/>
                  </a:cubicBezTo>
                  <a:cubicBezTo>
                    <a:pt x="56" y="61"/>
                    <a:pt x="57" y="59"/>
                    <a:pt x="58" y="57"/>
                  </a:cubicBezTo>
                  <a:cubicBezTo>
                    <a:pt x="58" y="55"/>
                    <a:pt x="59" y="52"/>
                    <a:pt x="56" y="47"/>
                  </a:cubicBezTo>
                  <a:cubicBezTo>
                    <a:pt x="55" y="46"/>
                    <a:pt x="55" y="44"/>
                    <a:pt x="55" y="42"/>
                  </a:cubicBezTo>
                  <a:cubicBezTo>
                    <a:pt x="54" y="36"/>
                    <a:pt x="58" y="31"/>
                    <a:pt x="64" y="30"/>
                  </a:cubicBezTo>
                  <a:close/>
                  <a:moveTo>
                    <a:pt x="48" y="46"/>
                  </a:moveTo>
                  <a:cubicBezTo>
                    <a:pt x="45" y="47"/>
                    <a:pt x="39" y="39"/>
                    <a:pt x="39" y="39"/>
                  </a:cubicBezTo>
                  <a:cubicBezTo>
                    <a:pt x="35" y="34"/>
                    <a:pt x="47" y="30"/>
                    <a:pt x="49" y="31"/>
                  </a:cubicBezTo>
                  <a:cubicBezTo>
                    <a:pt x="51" y="33"/>
                    <a:pt x="51" y="46"/>
                    <a:pt x="48" y="46"/>
                  </a:cubicBezTo>
                  <a:close/>
                  <a:moveTo>
                    <a:pt x="48" y="46"/>
                  </a:moveTo>
                  <a:cubicBezTo>
                    <a:pt x="48" y="46"/>
                    <a:pt x="48" y="46"/>
                    <a:pt x="48" y="46"/>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16"/>
            <p:cNvSpPr>
              <a:spLocks noEditPoints="1"/>
            </p:cNvSpPr>
            <p:nvPr/>
          </p:nvSpPr>
          <p:spPr bwMode="auto">
            <a:xfrm>
              <a:off x="2890" y="1501"/>
              <a:ext cx="229" cy="91"/>
            </a:xfrm>
            <a:custGeom>
              <a:avLst/>
              <a:gdLst/>
              <a:ahLst/>
              <a:cxnLst>
                <a:cxn ang="0">
                  <a:pos x="48" y="4"/>
                </a:cxn>
                <a:cxn ang="0">
                  <a:pos x="44" y="0"/>
                </a:cxn>
                <a:cxn ang="0">
                  <a:pos x="4" y="0"/>
                </a:cxn>
                <a:cxn ang="0">
                  <a:pos x="0" y="4"/>
                </a:cxn>
                <a:cxn ang="0">
                  <a:pos x="0" y="15"/>
                </a:cxn>
                <a:cxn ang="0">
                  <a:pos x="4" y="19"/>
                </a:cxn>
                <a:cxn ang="0">
                  <a:pos x="44" y="19"/>
                </a:cxn>
                <a:cxn ang="0">
                  <a:pos x="48" y="15"/>
                </a:cxn>
                <a:cxn ang="0">
                  <a:pos x="48" y="4"/>
                </a:cxn>
                <a:cxn ang="0">
                  <a:pos x="48" y="4"/>
                </a:cxn>
                <a:cxn ang="0">
                  <a:pos x="48" y="4"/>
                </a:cxn>
              </a:cxnLst>
              <a:rect l="0" t="0" r="r" b="b"/>
              <a:pathLst>
                <a:path w="48" h="19">
                  <a:moveTo>
                    <a:pt x="48" y="4"/>
                  </a:moveTo>
                  <a:cubicBezTo>
                    <a:pt x="48" y="2"/>
                    <a:pt x="46" y="0"/>
                    <a:pt x="44" y="0"/>
                  </a:cubicBezTo>
                  <a:cubicBezTo>
                    <a:pt x="4" y="0"/>
                    <a:pt x="4" y="0"/>
                    <a:pt x="4" y="0"/>
                  </a:cubicBezTo>
                  <a:cubicBezTo>
                    <a:pt x="2" y="0"/>
                    <a:pt x="0" y="2"/>
                    <a:pt x="0" y="4"/>
                  </a:cubicBezTo>
                  <a:cubicBezTo>
                    <a:pt x="0" y="15"/>
                    <a:pt x="0" y="15"/>
                    <a:pt x="0" y="15"/>
                  </a:cubicBezTo>
                  <a:cubicBezTo>
                    <a:pt x="0" y="17"/>
                    <a:pt x="2" y="19"/>
                    <a:pt x="4" y="19"/>
                  </a:cubicBezTo>
                  <a:cubicBezTo>
                    <a:pt x="44" y="19"/>
                    <a:pt x="44" y="19"/>
                    <a:pt x="44" y="19"/>
                  </a:cubicBezTo>
                  <a:cubicBezTo>
                    <a:pt x="46" y="19"/>
                    <a:pt x="48" y="17"/>
                    <a:pt x="48" y="15"/>
                  </a:cubicBezTo>
                  <a:lnTo>
                    <a:pt x="48" y="4"/>
                  </a:lnTo>
                  <a:close/>
                  <a:moveTo>
                    <a:pt x="48" y="4"/>
                  </a:moveTo>
                  <a:cubicBezTo>
                    <a:pt x="48" y="4"/>
                    <a:pt x="48" y="4"/>
                    <a:pt x="48" y="4"/>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19"/>
          <p:cNvGrpSpPr>
            <a:grpSpLocks noChangeAspect="1"/>
          </p:cNvGrpSpPr>
          <p:nvPr/>
        </p:nvGrpSpPr>
        <p:grpSpPr bwMode="auto">
          <a:xfrm>
            <a:off x="5148616" y="1656084"/>
            <a:ext cx="564328" cy="558693"/>
            <a:chOff x="3008" y="1466"/>
            <a:chExt cx="540" cy="537"/>
          </a:xfrm>
          <a:solidFill>
            <a:srgbClr val="0070C0"/>
          </a:solidFill>
        </p:grpSpPr>
        <p:sp>
          <p:nvSpPr>
            <p:cNvPr id="49" name="Freeform 20"/>
            <p:cNvSpPr>
              <a:spLocks noEditPoints="1"/>
            </p:cNvSpPr>
            <p:nvPr/>
          </p:nvSpPr>
          <p:spPr bwMode="auto">
            <a:xfrm>
              <a:off x="3208" y="1594"/>
              <a:ext cx="340" cy="310"/>
            </a:xfrm>
            <a:custGeom>
              <a:avLst/>
              <a:gdLst/>
              <a:ahLst/>
              <a:cxnLst>
                <a:cxn ang="0">
                  <a:pos x="274" y="68"/>
                </a:cxn>
                <a:cxn ang="0">
                  <a:pos x="73" y="40"/>
                </a:cxn>
                <a:cxn ang="0">
                  <a:pos x="0" y="0"/>
                </a:cxn>
                <a:cxn ang="0">
                  <a:pos x="0" y="240"/>
                </a:cxn>
                <a:cxn ang="0">
                  <a:pos x="14" y="223"/>
                </a:cxn>
                <a:cxn ang="0">
                  <a:pos x="66" y="208"/>
                </a:cxn>
                <a:cxn ang="0">
                  <a:pos x="81" y="209"/>
                </a:cxn>
                <a:cxn ang="0">
                  <a:pos x="96" y="209"/>
                </a:cxn>
                <a:cxn ang="0">
                  <a:pos x="112" y="208"/>
                </a:cxn>
                <a:cxn ang="0">
                  <a:pos x="116" y="208"/>
                </a:cxn>
                <a:cxn ang="0">
                  <a:pos x="145" y="227"/>
                </a:cxn>
                <a:cxn ang="0">
                  <a:pos x="161" y="255"/>
                </a:cxn>
                <a:cxn ang="0">
                  <a:pos x="181" y="302"/>
                </a:cxn>
                <a:cxn ang="0">
                  <a:pos x="155" y="362"/>
                </a:cxn>
                <a:cxn ang="0">
                  <a:pos x="154" y="363"/>
                </a:cxn>
                <a:cxn ang="0">
                  <a:pos x="153" y="364"/>
                </a:cxn>
                <a:cxn ang="0">
                  <a:pos x="154" y="363"/>
                </a:cxn>
                <a:cxn ang="0">
                  <a:pos x="167" y="362"/>
                </a:cxn>
                <a:cxn ang="0">
                  <a:pos x="219" y="388"/>
                </a:cxn>
                <a:cxn ang="0">
                  <a:pos x="237" y="430"/>
                </a:cxn>
                <a:cxn ang="0">
                  <a:pos x="248" y="459"/>
                </a:cxn>
                <a:cxn ang="0">
                  <a:pos x="240" y="497"/>
                </a:cxn>
                <a:cxn ang="0">
                  <a:pos x="239" y="498"/>
                </a:cxn>
                <a:cxn ang="0">
                  <a:pos x="274" y="499"/>
                </a:cxn>
                <a:cxn ang="0">
                  <a:pos x="547" y="407"/>
                </a:cxn>
                <a:cxn ang="0">
                  <a:pos x="547" y="343"/>
                </a:cxn>
                <a:cxn ang="0">
                  <a:pos x="311" y="416"/>
                </a:cxn>
                <a:cxn ang="0">
                  <a:pos x="283" y="389"/>
                </a:cxn>
                <a:cxn ang="0">
                  <a:pos x="283" y="174"/>
                </a:cxn>
                <a:cxn ang="0">
                  <a:pos x="309" y="147"/>
                </a:cxn>
                <a:cxn ang="0">
                  <a:pos x="547" y="83"/>
                </a:cxn>
                <a:cxn ang="0">
                  <a:pos x="547" y="0"/>
                </a:cxn>
                <a:cxn ang="0">
                  <a:pos x="474" y="40"/>
                </a:cxn>
                <a:cxn ang="0">
                  <a:pos x="274" y="68"/>
                </a:cxn>
                <a:cxn ang="0">
                  <a:pos x="274" y="68"/>
                </a:cxn>
                <a:cxn ang="0">
                  <a:pos x="274" y="68"/>
                </a:cxn>
              </a:cxnLst>
              <a:rect l="0" t="0" r="r" b="b"/>
              <a:pathLst>
                <a:path w="547" h="499">
                  <a:moveTo>
                    <a:pt x="274" y="68"/>
                  </a:moveTo>
                  <a:cubicBezTo>
                    <a:pt x="198" y="68"/>
                    <a:pt x="127" y="58"/>
                    <a:pt x="73" y="40"/>
                  </a:cubicBezTo>
                  <a:cubicBezTo>
                    <a:pt x="37" y="28"/>
                    <a:pt x="14" y="14"/>
                    <a:pt x="0" y="0"/>
                  </a:cubicBezTo>
                  <a:cubicBezTo>
                    <a:pt x="0" y="240"/>
                    <a:pt x="0" y="240"/>
                    <a:pt x="0" y="240"/>
                  </a:cubicBezTo>
                  <a:cubicBezTo>
                    <a:pt x="4" y="234"/>
                    <a:pt x="8" y="228"/>
                    <a:pt x="14" y="223"/>
                  </a:cubicBezTo>
                  <a:cubicBezTo>
                    <a:pt x="30" y="210"/>
                    <a:pt x="49" y="208"/>
                    <a:pt x="66" y="208"/>
                  </a:cubicBezTo>
                  <a:cubicBezTo>
                    <a:pt x="71" y="208"/>
                    <a:pt x="76" y="209"/>
                    <a:pt x="81" y="209"/>
                  </a:cubicBezTo>
                  <a:cubicBezTo>
                    <a:pt x="86" y="209"/>
                    <a:pt x="91" y="209"/>
                    <a:pt x="96" y="209"/>
                  </a:cubicBezTo>
                  <a:cubicBezTo>
                    <a:pt x="102" y="209"/>
                    <a:pt x="107" y="209"/>
                    <a:pt x="112" y="208"/>
                  </a:cubicBezTo>
                  <a:cubicBezTo>
                    <a:pt x="114" y="208"/>
                    <a:pt x="115" y="208"/>
                    <a:pt x="116" y="208"/>
                  </a:cubicBezTo>
                  <a:cubicBezTo>
                    <a:pt x="129" y="208"/>
                    <a:pt x="141" y="216"/>
                    <a:pt x="145" y="227"/>
                  </a:cubicBezTo>
                  <a:cubicBezTo>
                    <a:pt x="149" y="237"/>
                    <a:pt x="155" y="246"/>
                    <a:pt x="161" y="255"/>
                  </a:cubicBezTo>
                  <a:cubicBezTo>
                    <a:pt x="170" y="269"/>
                    <a:pt x="179" y="284"/>
                    <a:pt x="181" y="302"/>
                  </a:cubicBezTo>
                  <a:cubicBezTo>
                    <a:pt x="184" y="324"/>
                    <a:pt x="175" y="344"/>
                    <a:pt x="155" y="362"/>
                  </a:cubicBezTo>
                  <a:cubicBezTo>
                    <a:pt x="155" y="362"/>
                    <a:pt x="154" y="362"/>
                    <a:pt x="154" y="363"/>
                  </a:cubicBezTo>
                  <a:cubicBezTo>
                    <a:pt x="153" y="363"/>
                    <a:pt x="153" y="363"/>
                    <a:pt x="153" y="364"/>
                  </a:cubicBezTo>
                  <a:cubicBezTo>
                    <a:pt x="153" y="364"/>
                    <a:pt x="153" y="363"/>
                    <a:pt x="154" y="363"/>
                  </a:cubicBezTo>
                  <a:cubicBezTo>
                    <a:pt x="158" y="363"/>
                    <a:pt x="163" y="362"/>
                    <a:pt x="167" y="362"/>
                  </a:cubicBezTo>
                  <a:cubicBezTo>
                    <a:pt x="190" y="362"/>
                    <a:pt x="207" y="371"/>
                    <a:pt x="219" y="388"/>
                  </a:cubicBezTo>
                  <a:cubicBezTo>
                    <a:pt x="228" y="400"/>
                    <a:pt x="233" y="415"/>
                    <a:pt x="237" y="430"/>
                  </a:cubicBezTo>
                  <a:cubicBezTo>
                    <a:pt x="241" y="441"/>
                    <a:pt x="244" y="451"/>
                    <a:pt x="248" y="459"/>
                  </a:cubicBezTo>
                  <a:cubicBezTo>
                    <a:pt x="254" y="472"/>
                    <a:pt x="251" y="488"/>
                    <a:pt x="240" y="497"/>
                  </a:cubicBezTo>
                  <a:cubicBezTo>
                    <a:pt x="240" y="498"/>
                    <a:pt x="240" y="498"/>
                    <a:pt x="239" y="498"/>
                  </a:cubicBezTo>
                  <a:cubicBezTo>
                    <a:pt x="251" y="499"/>
                    <a:pt x="262" y="499"/>
                    <a:pt x="274" y="499"/>
                  </a:cubicBezTo>
                  <a:cubicBezTo>
                    <a:pt x="425" y="499"/>
                    <a:pt x="547" y="458"/>
                    <a:pt x="547" y="407"/>
                  </a:cubicBezTo>
                  <a:cubicBezTo>
                    <a:pt x="547" y="343"/>
                    <a:pt x="547" y="343"/>
                    <a:pt x="547" y="343"/>
                  </a:cubicBezTo>
                  <a:cubicBezTo>
                    <a:pt x="496" y="406"/>
                    <a:pt x="367" y="415"/>
                    <a:pt x="311" y="416"/>
                  </a:cubicBezTo>
                  <a:cubicBezTo>
                    <a:pt x="296" y="416"/>
                    <a:pt x="283" y="404"/>
                    <a:pt x="283" y="389"/>
                  </a:cubicBezTo>
                  <a:cubicBezTo>
                    <a:pt x="283" y="174"/>
                    <a:pt x="283" y="174"/>
                    <a:pt x="283" y="174"/>
                  </a:cubicBezTo>
                  <a:cubicBezTo>
                    <a:pt x="283" y="160"/>
                    <a:pt x="295" y="148"/>
                    <a:pt x="309" y="147"/>
                  </a:cubicBezTo>
                  <a:cubicBezTo>
                    <a:pt x="367" y="144"/>
                    <a:pt x="505" y="131"/>
                    <a:pt x="547" y="83"/>
                  </a:cubicBezTo>
                  <a:cubicBezTo>
                    <a:pt x="547" y="0"/>
                    <a:pt x="547" y="0"/>
                    <a:pt x="547" y="0"/>
                  </a:cubicBezTo>
                  <a:cubicBezTo>
                    <a:pt x="533" y="14"/>
                    <a:pt x="510" y="28"/>
                    <a:pt x="474" y="40"/>
                  </a:cubicBezTo>
                  <a:cubicBezTo>
                    <a:pt x="420" y="58"/>
                    <a:pt x="349" y="68"/>
                    <a:pt x="274" y="68"/>
                  </a:cubicBezTo>
                  <a:close/>
                  <a:moveTo>
                    <a:pt x="274" y="68"/>
                  </a:moveTo>
                  <a:cubicBezTo>
                    <a:pt x="274" y="68"/>
                    <a:pt x="274" y="68"/>
                    <a:pt x="274" y="68"/>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21"/>
            <p:cNvSpPr>
              <a:spLocks noEditPoints="1"/>
            </p:cNvSpPr>
            <p:nvPr/>
          </p:nvSpPr>
          <p:spPr bwMode="auto">
            <a:xfrm>
              <a:off x="3211" y="1466"/>
              <a:ext cx="335" cy="103"/>
            </a:xfrm>
            <a:custGeom>
              <a:avLst/>
              <a:gdLst/>
              <a:ahLst/>
              <a:cxnLst>
                <a:cxn ang="0">
                  <a:pos x="270" y="0"/>
                </a:cxn>
                <a:cxn ang="0">
                  <a:pos x="0" y="77"/>
                </a:cxn>
                <a:cxn ang="0">
                  <a:pos x="74" y="137"/>
                </a:cxn>
                <a:cxn ang="0">
                  <a:pos x="206" y="165"/>
                </a:cxn>
                <a:cxn ang="0">
                  <a:pos x="269" y="167"/>
                </a:cxn>
                <a:cxn ang="0">
                  <a:pos x="333" y="165"/>
                </a:cxn>
                <a:cxn ang="0">
                  <a:pos x="465" y="137"/>
                </a:cxn>
                <a:cxn ang="0">
                  <a:pos x="539" y="77"/>
                </a:cxn>
                <a:cxn ang="0">
                  <a:pos x="270" y="0"/>
                </a:cxn>
                <a:cxn ang="0">
                  <a:pos x="270" y="0"/>
                </a:cxn>
                <a:cxn ang="0">
                  <a:pos x="270" y="0"/>
                </a:cxn>
              </a:cxnLst>
              <a:rect l="0" t="0" r="r" b="b"/>
              <a:pathLst>
                <a:path w="539" h="167">
                  <a:moveTo>
                    <a:pt x="270" y="0"/>
                  </a:moveTo>
                  <a:cubicBezTo>
                    <a:pt x="133" y="0"/>
                    <a:pt x="20" y="34"/>
                    <a:pt x="0" y="77"/>
                  </a:cubicBezTo>
                  <a:cubicBezTo>
                    <a:pt x="2" y="98"/>
                    <a:pt x="30" y="120"/>
                    <a:pt x="74" y="137"/>
                  </a:cubicBezTo>
                  <a:cubicBezTo>
                    <a:pt x="111" y="151"/>
                    <a:pt x="157" y="160"/>
                    <a:pt x="206" y="165"/>
                  </a:cubicBezTo>
                  <a:cubicBezTo>
                    <a:pt x="227" y="166"/>
                    <a:pt x="248" y="167"/>
                    <a:pt x="269" y="167"/>
                  </a:cubicBezTo>
                  <a:cubicBezTo>
                    <a:pt x="291" y="167"/>
                    <a:pt x="312" y="166"/>
                    <a:pt x="333" y="165"/>
                  </a:cubicBezTo>
                  <a:cubicBezTo>
                    <a:pt x="382" y="160"/>
                    <a:pt x="428" y="151"/>
                    <a:pt x="465" y="137"/>
                  </a:cubicBezTo>
                  <a:cubicBezTo>
                    <a:pt x="509" y="120"/>
                    <a:pt x="537" y="98"/>
                    <a:pt x="539" y="77"/>
                  </a:cubicBezTo>
                  <a:cubicBezTo>
                    <a:pt x="519" y="34"/>
                    <a:pt x="406" y="0"/>
                    <a:pt x="270" y="0"/>
                  </a:cubicBezTo>
                  <a:close/>
                  <a:moveTo>
                    <a:pt x="270" y="0"/>
                  </a:moveTo>
                  <a:cubicBezTo>
                    <a:pt x="270" y="0"/>
                    <a:pt x="270" y="0"/>
                    <a:pt x="270" y="0"/>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22"/>
            <p:cNvSpPr>
              <a:spLocks noEditPoints="1"/>
            </p:cNvSpPr>
            <p:nvPr/>
          </p:nvSpPr>
          <p:spPr bwMode="auto">
            <a:xfrm>
              <a:off x="3208" y="1538"/>
              <a:ext cx="340" cy="84"/>
            </a:xfrm>
            <a:custGeom>
              <a:avLst/>
              <a:gdLst/>
              <a:ahLst/>
              <a:cxnLst>
                <a:cxn ang="0">
                  <a:pos x="476" y="42"/>
                </a:cxn>
                <a:cxn ang="0">
                  <a:pos x="456" y="49"/>
                </a:cxn>
                <a:cxn ang="0">
                  <a:pos x="274" y="74"/>
                </a:cxn>
                <a:cxn ang="0">
                  <a:pos x="91" y="49"/>
                </a:cxn>
                <a:cxn ang="0">
                  <a:pos x="71" y="42"/>
                </a:cxn>
                <a:cxn ang="0">
                  <a:pos x="0" y="0"/>
                </a:cxn>
                <a:cxn ang="0">
                  <a:pos x="0" y="45"/>
                </a:cxn>
                <a:cxn ang="0">
                  <a:pos x="0" y="49"/>
                </a:cxn>
                <a:cxn ang="0">
                  <a:pos x="274" y="136"/>
                </a:cxn>
                <a:cxn ang="0">
                  <a:pos x="547" y="49"/>
                </a:cxn>
                <a:cxn ang="0">
                  <a:pos x="547" y="45"/>
                </a:cxn>
                <a:cxn ang="0">
                  <a:pos x="547" y="0"/>
                </a:cxn>
                <a:cxn ang="0">
                  <a:pos x="476" y="42"/>
                </a:cxn>
                <a:cxn ang="0">
                  <a:pos x="476" y="42"/>
                </a:cxn>
                <a:cxn ang="0">
                  <a:pos x="476" y="42"/>
                </a:cxn>
              </a:cxnLst>
              <a:rect l="0" t="0" r="r" b="b"/>
              <a:pathLst>
                <a:path w="547" h="136">
                  <a:moveTo>
                    <a:pt x="476" y="42"/>
                  </a:moveTo>
                  <a:cubicBezTo>
                    <a:pt x="470" y="44"/>
                    <a:pt x="463" y="47"/>
                    <a:pt x="456" y="49"/>
                  </a:cubicBezTo>
                  <a:cubicBezTo>
                    <a:pt x="405" y="65"/>
                    <a:pt x="341" y="74"/>
                    <a:pt x="274" y="74"/>
                  </a:cubicBezTo>
                  <a:cubicBezTo>
                    <a:pt x="207" y="74"/>
                    <a:pt x="142" y="65"/>
                    <a:pt x="91" y="49"/>
                  </a:cubicBezTo>
                  <a:cubicBezTo>
                    <a:pt x="84" y="47"/>
                    <a:pt x="77" y="44"/>
                    <a:pt x="71" y="42"/>
                  </a:cubicBezTo>
                  <a:cubicBezTo>
                    <a:pt x="39" y="30"/>
                    <a:pt x="15" y="16"/>
                    <a:pt x="0" y="0"/>
                  </a:cubicBezTo>
                  <a:cubicBezTo>
                    <a:pt x="0" y="45"/>
                    <a:pt x="0" y="45"/>
                    <a:pt x="0" y="45"/>
                  </a:cubicBezTo>
                  <a:cubicBezTo>
                    <a:pt x="0" y="46"/>
                    <a:pt x="0" y="47"/>
                    <a:pt x="0" y="49"/>
                  </a:cubicBezTo>
                  <a:cubicBezTo>
                    <a:pt x="6" y="98"/>
                    <a:pt x="126" y="136"/>
                    <a:pt x="274" y="136"/>
                  </a:cubicBezTo>
                  <a:cubicBezTo>
                    <a:pt x="421" y="136"/>
                    <a:pt x="541" y="97"/>
                    <a:pt x="547" y="49"/>
                  </a:cubicBezTo>
                  <a:cubicBezTo>
                    <a:pt x="547" y="47"/>
                    <a:pt x="547" y="46"/>
                    <a:pt x="547" y="45"/>
                  </a:cubicBezTo>
                  <a:cubicBezTo>
                    <a:pt x="547" y="0"/>
                    <a:pt x="547" y="0"/>
                    <a:pt x="547" y="0"/>
                  </a:cubicBezTo>
                  <a:cubicBezTo>
                    <a:pt x="532" y="16"/>
                    <a:pt x="508" y="30"/>
                    <a:pt x="476" y="42"/>
                  </a:cubicBezTo>
                  <a:close/>
                  <a:moveTo>
                    <a:pt x="476" y="42"/>
                  </a:moveTo>
                  <a:cubicBezTo>
                    <a:pt x="476" y="42"/>
                    <a:pt x="476" y="42"/>
                    <a:pt x="476" y="42"/>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23"/>
            <p:cNvSpPr>
              <a:spLocks noEditPoints="1"/>
            </p:cNvSpPr>
            <p:nvPr/>
          </p:nvSpPr>
          <p:spPr bwMode="auto">
            <a:xfrm>
              <a:off x="3085" y="1705"/>
              <a:ext cx="31" cy="31"/>
            </a:xfrm>
            <a:custGeom>
              <a:avLst/>
              <a:gdLst/>
              <a:ahLst/>
              <a:cxnLst>
                <a:cxn ang="0">
                  <a:pos x="15" y="44"/>
                </a:cxn>
                <a:cxn ang="0">
                  <a:pos x="45" y="35"/>
                </a:cxn>
                <a:cxn ang="0">
                  <a:pos x="35" y="5"/>
                </a:cxn>
                <a:cxn ang="0">
                  <a:pos x="6" y="15"/>
                </a:cxn>
                <a:cxn ang="0">
                  <a:pos x="15" y="44"/>
                </a:cxn>
                <a:cxn ang="0">
                  <a:pos x="15" y="44"/>
                </a:cxn>
                <a:cxn ang="0">
                  <a:pos x="15" y="44"/>
                </a:cxn>
              </a:cxnLst>
              <a:rect l="0" t="0" r="r" b="b"/>
              <a:pathLst>
                <a:path w="50" h="50">
                  <a:moveTo>
                    <a:pt x="15" y="44"/>
                  </a:moveTo>
                  <a:cubicBezTo>
                    <a:pt x="26" y="50"/>
                    <a:pt x="39" y="45"/>
                    <a:pt x="45" y="35"/>
                  </a:cubicBezTo>
                  <a:cubicBezTo>
                    <a:pt x="50" y="24"/>
                    <a:pt x="46" y="11"/>
                    <a:pt x="35" y="5"/>
                  </a:cubicBezTo>
                  <a:cubicBezTo>
                    <a:pt x="24" y="0"/>
                    <a:pt x="11" y="4"/>
                    <a:pt x="6" y="15"/>
                  </a:cubicBezTo>
                  <a:cubicBezTo>
                    <a:pt x="0" y="25"/>
                    <a:pt x="5" y="39"/>
                    <a:pt x="15" y="44"/>
                  </a:cubicBezTo>
                  <a:close/>
                  <a:moveTo>
                    <a:pt x="15" y="44"/>
                  </a:moveTo>
                  <a:cubicBezTo>
                    <a:pt x="15" y="44"/>
                    <a:pt x="15" y="44"/>
                    <a:pt x="15" y="44"/>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4"/>
            <p:cNvSpPr>
              <a:spLocks noEditPoints="1"/>
            </p:cNvSpPr>
            <p:nvPr/>
          </p:nvSpPr>
          <p:spPr bwMode="auto">
            <a:xfrm>
              <a:off x="3008" y="1662"/>
              <a:ext cx="75" cy="72"/>
            </a:xfrm>
            <a:custGeom>
              <a:avLst/>
              <a:gdLst/>
              <a:ahLst/>
              <a:cxnLst>
                <a:cxn ang="0">
                  <a:pos x="45" y="115"/>
                </a:cxn>
                <a:cxn ang="0">
                  <a:pos x="110" y="100"/>
                </a:cxn>
                <a:cxn ang="0">
                  <a:pos x="113" y="96"/>
                </a:cxn>
                <a:cxn ang="0">
                  <a:pos x="109" y="86"/>
                </a:cxn>
                <a:cxn ang="0">
                  <a:pos x="59" y="67"/>
                </a:cxn>
                <a:cxn ang="0">
                  <a:pos x="59" y="66"/>
                </a:cxn>
                <a:cxn ang="0">
                  <a:pos x="59" y="66"/>
                </a:cxn>
                <a:cxn ang="0">
                  <a:pos x="111" y="78"/>
                </a:cxn>
                <a:cxn ang="0">
                  <a:pos x="120" y="72"/>
                </a:cxn>
                <a:cxn ang="0">
                  <a:pos x="120" y="67"/>
                </a:cxn>
                <a:cxn ang="0">
                  <a:pos x="74" y="18"/>
                </a:cxn>
                <a:cxn ang="0">
                  <a:pos x="21" y="29"/>
                </a:cxn>
                <a:cxn ang="0">
                  <a:pos x="3" y="46"/>
                </a:cxn>
                <a:cxn ang="0">
                  <a:pos x="1" y="49"/>
                </a:cxn>
                <a:cxn ang="0">
                  <a:pos x="1" y="53"/>
                </a:cxn>
                <a:cxn ang="0">
                  <a:pos x="7" y="76"/>
                </a:cxn>
                <a:cxn ang="0">
                  <a:pos x="45" y="115"/>
                </a:cxn>
                <a:cxn ang="0">
                  <a:pos x="45" y="115"/>
                </a:cxn>
                <a:cxn ang="0">
                  <a:pos x="45" y="115"/>
                </a:cxn>
              </a:cxnLst>
              <a:rect l="0" t="0" r="r" b="b"/>
              <a:pathLst>
                <a:path w="121" h="116">
                  <a:moveTo>
                    <a:pt x="45" y="115"/>
                  </a:moveTo>
                  <a:cubicBezTo>
                    <a:pt x="54" y="115"/>
                    <a:pt x="93" y="110"/>
                    <a:pt x="110" y="100"/>
                  </a:cubicBezTo>
                  <a:cubicBezTo>
                    <a:pt x="112" y="99"/>
                    <a:pt x="113" y="98"/>
                    <a:pt x="113" y="96"/>
                  </a:cubicBezTo>
                  <a:cubicBezTo>
                    <a:pt x="115" y="92"/>
                    <a:pt x="113" y="88"/>
                    <a:pt x="109" y="86"/>
                  </a:cubicBezTo>
                  <a:cubicBezTo>
                    <a:pt x="59" y="67"/>
                    <a:pt x="59" y="67"/>
                    <a:pt x="59" y="67"/>
                  </a:cubicBezTo>
                  <a:cubicBezTo>
                    <a:pt x="59" y="67"/>
                    <a:pt x="58" y="67"/>
                    <a:pt x="59" y="66"/>
                  </a:cubicBezTo>
                  <a:cubicBezTo>
                    <a:pt x="59" y="66"/>
                    <a:pt x="59" y="66"/>
                    <a:pt x="59" y="66"/>
                  </a:cubicBezTo>
                  <a:cubicBezTo>
                    <a:pt x="111" y="78"/>
                    <a:pt x="111" y="78"/>
                    <a:pt x="111" y="78"/>
                  </a:cubicBezTo>
                  <a:cubicBezTo>
                    <a:pt x="115" y="78"/>
                    <a:pt x="119" y="76"/>
                    <a:pt x="120" y="72"/>
                  </a:cubicBezTo>
                  <a:cubicBezTo>
                    <a:pt x="121" y="71"/>
                    <a:pt x="121" y="69"/>
                    <a:pt x="120" y="67"/>
                  </a:cubicBezTo>
                  <a:cubicBezTo>
                    <a:pt x="112" y="49"/>
                    <a:pt x="82" y="23"/>
                    <a:pt x="74" y="18"/>
                  </a:cubicBezTo>
                  <a:cubicBezTo>
                    <a:pt x="50" y="0"/>
                    <a:pt x="36" y="14"/>
                    <a:pt x="21" y="29"/>
                  </a:cubicBezTo>
                  <a:cubicBezTo>
                    <a:pt x="16" y="35"/>
                    <a:pt x="10" y="41"/>
                    <a:pt x="3" y="46"/>
                  </a:cubicBezTo>
                  <a:cubicBezTo>
                    <a:pt x="2" y="46"/>
                    <a:pt x="1" y="47"/>
                    <a:pt x="1" y="49"/>
                  </a:cubicBezTo>
                  <a:cubicBezTo>
                    <a:pt x="0" y="50"/>
                    <a:pt x="0" y="52"/>
                    <a:pt x="1" y="53"/>
                  </a:cubicBezTo>
                  <a:cubicBezTo>
                    <a:pt x="4" y="61"/>
                    <a:pt x="6" y="69"/>
                    <a:pt x="7" y="76"/>
                  </a:cubicBezTo>
                  <a:cubicBezTo>
                    <a:pt x="11" y="97"/>
                    <a:pt x="15" y="116"/>
                    <a:pt x="45" y="115"/>
                  </a:cubicBezTo>
                  <a:close/>
                  <a:moveTo>
                    <a:pt x="45" y="115"/>
                  </a:moveTo>
                  <a:cubicBezTo>
                    <a:pt x="45" y="115"/>
                    <a:pt x="45" y="115"/>
                    <a:pt x="45" y="115"/>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25"/>
            <p:cNvSpPr>
              <a:spLocks noEditPoints="1"/>
            </p:cNvSpPr>
            <p:nvPr/>
          </p:nvSpPr>
          <p:spPr bwMode="auto">
            <a:xfrm>
              <a:off x="3029" y="1733"/>
              <a:ext cx="68" cy="72"/>
            </a:xfrm>
            <a:custGeom>
              <a:avLst/>
              <a:gdLst/>
              <a:ahLst/>
              <a:cxnLst>
                <a:cxn ang="0">
                  <a:pos x="98" y="88"/>
                </a:cxn>
                <a:cxn ang="0">
                  <a:pos x="99" y="87"/>
                </a:cxn>
                <a:cxn ang="0">
                  <a:pos x="106" y="58"/>
                </a:cxn>
                <a:cxn ang="0">
                  <a:pos x="109" y="22"/>
                </a:cxn>
                <a:cxn ang="0">
                  <a:pos x="103" y="16"/>
                </a:cxn>
                <a:cxn ang="0">
                  <a:pos x="95" y="18"/>
                </a:cxn>
                <a:cxn ang="0">
                  <a:pos x="59" y="57"/>
                </a:cxn>
                <a:cxn ang="0">
                  <a:pos x="58" y="57"/>
                </a:cxn>
                <a:cxn ang="0">
                  <a:pos x="58" y="56"/>
                </a:cxn>
                <a:cxn ang="0">
                  <a:pos x="58" y="56"/>
                </a:cxn>
                <a:cxn ang="0">
                  <a:pos x="89" y="12"/>
                </a:cxn>
                <a:cxn ang="0">
                  <a:pos x="90" y="10"/>
                </a:cxn>
                <a:cxn ang="0">
                  <a:pos x="88" y="3"/>
                </a:cxn>
                <a:cxn ang="0">
                  <a:pos x="82" y="0"/>
                </a:cxn>
                <a:cxn ang="0">
                  <a:pos x="19" y="24"/>
                </a:cxn>
                <a:cxn ang="0">
                  <a:pos x="3" y="42"/>
                </a:cxn>
                <a:cxn ang="0">
                  <a:pos x="10" y="77"/>
                </a:cxn>
                <a:cxn ang="0">
                  <a:pos x="18" y="100"/>
                </a:cxn>
                <a:cxn ang="0">
                  <a:pos x="24" y="105"/>
                </a:cxn>
                <a:cxn ang="0">
                  <a:pos x="48" y="108"/>
                </a:cxn>
                <a:cxn ang="0">
                  <a:pos x="98" y="88"/>
                </a:cxn>
                <a:cxn ang="0">
                  <a:pos x="98" y="88"/>
                </a:cxn>
                <a:cxn ang="0">
                  <a:pos x="98" y="88"/>
                </a:cxn>
              </a:cxnLst>
              <a:rect l="0" t="0" r="r" b="b"/>
              <a:pathLst>
                <a:path w="110" h="116">
                  <a:moveTo>
                    <a:pt x="98" y="88"/>
                  </a:moveTo>
                  <a:cubicBezTo>
                    <a:pt x="98" y="88"/>
                    <a:pt x="99" y="88"/>
                    <a:pt x="99" y="87"/>
                  </a:cubicBezTo>
                  <a:cubicBezTo>
                    <a:pt x="100" y="83"/>
                    <a:pt x="103" y="72"/>
                    <a:pt x="106" y="58"/>
                  </a:cubicBezTo>
                  <a:cubicBezTo>
                    <a:pt x="108" y="47"/>
                    <a:pt x="110" y="32"/>
                    <a:pt x="109" y="22"/>
                  </a:cubicBezTo>
                  <a:cubicBezTo>
                    <a:pt x="108" y="19"/>
                    <a:pt x="106" y="16"/>
                    <a:pt x="103" y="16"/>
                  </a:cubicBezTo>
                  <a:cubicBezTo>
                    <a:pt x="100" y="15"/>
                    <a:pt x="97" y="16"/>
                    <a:pt x="95" y="18"/>
                  </a:cubicBezTo>
                  <a:cubicBezTo>
                    <a:pt x="59" y="57"/>
                    <a:pt x="59" y="57"/>
                    <a:pt x="59" y="57"/>
                  </a:cubicBezTo>
                  <a:cubicBezTo>
                    <a:pt x="59" y="57"/>
                    <a:pt x="59" y="57"/>
                    <a:pt x="58" y="57"/>
                  </a:cubicBezTo>
                  <a:cubicBezTo>
                    <a:pt x="58" y="57"/>
                    <a:pt x="58" y="57"/>
                    <a:pt x="58" y="56"/>
                  </a:cubicBezTo>
                  <a:cubicBezTo>
                    <a:pt x="58" y="56"/>
                    <a:pt x="58" y="56"/>
                    <a:pt x="58" y="56"/>
                  </a:cubicBezTo>
                  <a:cubicBezTo>
                    <a:pt x="89" y="12"/>
                    <a:pt x="89" y="12"/>
                    <a:pt x="89" y="12"/>
                  </a:cubicBezTo>
                  <a:cubicBezTo>
                    <a:pt x="89" y="12"/>
                    <a:pt x="89" y="11"/>
                    <a:pt x="90" y="10"/>
                  </a:cubicBezTo>
                  <a:cubicBezTo>
                    <a:pt x="90" y="8"/>
                    <a:pt x="90" y="5"/>
                    <a:pt x="88" y="3"/>
                  </a:cubicBezTo>
                  <a:cubicBezTo>
                    <a:pt x="87" y="1"/>
                    <a:pt x="85" y="0"/>
                    <a:pt x="82" y="0"/>
                  </a:cubicBezTo>
                  <a:cubicBezTo>
                    <a:pt x="62" y="1"/>
                    <a:pt x="27" y="19"/>
                    <a:pt x="19" y="24"/>
                  </a:cubicBezTo>
                  <a:cubicBezTo>
                    <a:pt x="11" y="29"/>
                    <a:pt x="6" y="35"/>
                    <a:pt x="3" y="42"/>
                  </a:cubicBezTo>
                  <a:cubicBezTo>
                    <a:pt x="0" y="53"/>
                    <a:pt x="5" y="65"/>
                    <a:pt x="10" y="77"/>
                  </a:cubicBezTo>
                  <a:cubicBezTo>
                    <a:pt x="13" y="85"/>
                    <a:pt x="16" y="92"/>
                    <a:pt x="18" y="100"/>
                  </a:cubicBezTo>
                  <a:cubicBezTo>
                    <a:pt x="19" y="103"/>
                    <a:pt x="21" y="105"/>
                    <a:pt x="24" y="105"/>
                  </a:cubicBezTo>
                  <a:cubicBezTo>
                    <a:pt x="32" y="105"/>
                    <a:pt x="40" y="107"/>
                    <a:pt x="48" y="108"/>
                  </a:cubicBezTo>
                  <a:cubicBezTo>
                    <a:pt x="69" y="112"/>
                    <a:pt x="88" y="116"/>
                    <a:pt x="98" y="88"/>
                  </a:cubicBezTo>
                  <a:close/>
                  <a:moveTo>
                    <a:pt x="98" y="88"/>
                  </a:moveTo>
                  <a:cubicBezTo>
                    <a:pt x="98" y="88"/>
                    <a:pt x="98" y="88"/>
                    <a:pt x="98" y="88"/>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6"/>
            <p:cNvSpPr>
              <a:spLocks noEditPoints="1"/>
            </p:cNvSpPr>
            <p:nvPr/>
          </p:nvSpPr>
          <p:spPr bwMode="auto">
            <a:xfrm>
              <a:off x="3121" y="1660"/>
              <a:ext cx="74" cy="70"/>
            </a:xfrm>
            <a:custGeom>
              <a:avLst/>
              <a:gdLst/>
              <a:ahLst/>
              <a:cxnLst>
                <a:cxn ang="0">
                  <a:pos x="62" y="67"/>
                </a:cxn>
                <a:cxn ang="0">
                  <a:pos x="13" y="89"/>
                </a:cxn>
                <a:cxn ang="0">
                  <a:pos x="9" y="94"/>
                </a:cxn>
                <a:cxn ang="0">
                  <a:pos x="13" y="103"/>
                </a:cxn>
                <a:cxn ang="0">
                  <a:pos x="79" y="114"/>
                </a:cxn>
                <a:cxn ang="0">
                  <a:pos x="110" y="94"/>
                </a:cxn>
                <a:cxn ang="0">
                  <a:pos x="114" y="73"/>
                </a:cxn>
                <a:cxn ang="0">
                  <a:pos x="119" y="50"/>
                </a:cxn>
                <a:cxn ang="0">
                  <a:pos x="116" y="42"/>
                </a:cxn>
                <a:cxn ang="0">
                  <a:pos x="97" y="27"/>
                </a:cxn>
                <a:cxn ang="0">
                  <a:pos x="44" y="19"/>
                </a:cxn>
                <a:cxn ang="0">
                  <a:pos x="1" y="71"/>
                </a:cxn>
                <a:cxn ang="0">
                  <a:pos x="3" y="79"/>
                </a:cxn>
                <a:cxn ang="0">
                  <a:pos x="10" y="81"/>
                </a:cxn>
                <a:cxn ang="0">
                  <a:pos x="62" y="66"/>
                </a:cxn>
                <a:cxn ang="0">
                  <a:pos x="62" y="66"/>
                </a:cxn>
                <a:cxn ang="0">
                  <a:pos x="62" y="67"/>
                </a:cxn>
                <a:cxn ang="0">
                  <a:pos x="62" y="67"/>
                </a:cxn>
                <a:cxn ang="0">
                  <a:pos x="62" y="67"/>
                </a:cxn>
                <a:cxn ang="0">
                  <a:pos x="62" y="67"/>
                </a:cxn>
              </a:cxnLst>
              <a:rect l="0" t="0" r="r" b="b"/>
              <a:pathLst>
                <a:path w="120" h="114">
                  <a:moveTo>
                    <a:pt x="62" y="67"/>
                  </a:moveTo>
                  <a:cubicBezTo>
                    <a:pt x="13" y="89"/>
                    <a:pt x="13" y="89"/>
                    <a:pt x="13" y="89"/>
                  </a:cubicBezTo>
                  <a:cubicBezTo>
                    <a:pt x="11" y="90"/>
                    <a:pt x="10" y="92"/>
                    <a:pt x="9" y="94"/>
                  </a:cubicBezTo>
                  <a:cubicBezTo>
                    <a:pt x="8" y="97"/>
                    <a:pt x="10" y="101"/>
                    <a:pt x="13" y="103"/>
                  </a:cubicBezTo>
                  <a:cubicBezTo>
                    <a:pt x="30" y="112"/>
                    <a:pt x="70" y="114"/>
                    <a:pt x="79" y="114"/>
                  </a:cubicBezTo>
                  <a:cubicBezTo>
                    <a:pt x="96" y="114"/>
                    <a:pt x="105" y="108"/>
                    <a:pt x="110" y="94"/>
                  </a:cubicBezTo>
                  <a:cubicBezTo>
                    <a:pt x="112" y="88"/>
                    <a:pt x="113" y="81"/>
                    <a:pt x="114" y="73"/>
                  </a:cubicBezTo>
                  <a:cubicBezTo>
                    <a:pt x="115" y="65"/>
                    <a:pt x="116" y="57"/>
                    <a:pt x="119" y="50"/>
                  </a:cubicBezTo>
                  <a:cubicBezTo>
                    <a:pt x="120" y="47"/>
                    <a:pt x="119" y="44"/>
                    <a:pt x="116" y="42"/>
                  </a:cubicBezTo>
                  <a:cubicBezTo>
                    <a:pt x="109" y="38"/>
                    <a:pt x="103" y="33"/>
                    <a:pt x="97" y="27"/>
                  </a:cubicBezTo>
                  <a:cubicBezTo>
                    <a:pt x="81" y="13"/>
                    <a:pt x="67" y="0"/>
                    <a:pt x="44" y="19"/>
                  </a:cubicBezTo>
                  <a:cubicBezTo>
                    <a:pt x="37" y="25"/>
                    <a:pt x="8" y="52"/>
                    <a:pt x="1" y="71"/>
                  </a:cubicBezTo>
                  <a:cubicBezTo>
                    <a:pt x="0" y="73"/>
                    <a:pt x="1" y="76"/>
                    <a:pt x="3" y="79"/>
                  </a:cubicBezTo>
                  <a:cubicBezTo>
                    <a:pt x="5" y="81"/>
                    <a:pt x="8" y="82"/>
                    <a:pt x="10" y="81"/>
                  </a:cubicBezTo>
                  <a:cubicBezTo>
                    <a:pt x="62" y="66"/>
                    <a:pt x="62" y="66"/>
                    <a:pt x="62" y="66"/>
                  </a:cubicBezTo>
                  <a:cubicBezTo>
                    <a:pt x="62" y="66"/>
                    <a:pt x="62" y="66"/>
                    <a:pt x="62" y="66"/>
                  </a:cubicBezTo>
                  <a:cubicBezTo>
                    <a:pt x="62" y="66"/>
                    <a:pt x="62" y="66"/>
                    <a:pt x="62" y="67"/>
                  </a:cubicBezTo>
                  <a:cubicBezTo>
                    <a:pt x="62" y="67"/>
                    <a:pt x="62" y="67"/>
                    <a:pt x="62" y="67"/>
                  </a:cubicBezTo>
                  <a:close/>
                  <a:moveTo>
                    <a:pt x="62" y="67"/>
                  </a:moveTo>
                  <a:cubicBezTo>
                    <a:pt x="62" y="67"/>
                    <a:pt x="62" y="67"/>
                    <a:pt x="62" y="67"/>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27"/>
            <p:cNvSpPr>
              <a:spLocks noEditPoints="1"/>
            </p:cNvSpPr>
            <p:nvPr/>
          </p:nvSpPr>
          <p:spPr bwMode="auto">
            <a:xfrm>
              <a:off x="3067" y="1623"/>
              <a:ext cx="72" cy="76"/>
            </a:xfrm>
            <a:custGeom>
              <a:avLst/>
              <a:gdLst/>
              <a:ahLst/>
              <a:cxnLst>
                <a:cxn ang="0">
                  <a:pos x="78" y="13"/>
                </a:cxn>
                <a:cxn ang="0">
                  <a:pos x="57" y="1"/>
                </a:cxn>
                <a:cxn ang="0">
                  <a:pos x="49" y="2"/>
                </a:cxn>
                <a:cxn ang="0">
                  <a:pos x="29" y="15"/>
                </a:cxn>
                <a:cxn ang="0">
                  <a:pos x="2" y="39"/>
                </a:cxn>
                <a:cxn ang="0">
                  <a:pos x="4" y="63"/>
                </a:cxn>
                <a:cxn ang="0">
                  <a:pos x="39" y="120"/>
                </a:cxn>
                <a:cxn ang="0">
                  <a:pos x="46" y="121"/>
                </a:cxn>
                <a:cxn ang="0">
                  <a:pos x="51" y="116"/>
                </a:cxn>
                <a:cxn ang="0">
                  <a:pos x="52" y="114"/>
                </a:cxn>
                <a:cxn ang="0">
                  <a:pos x="55" y="61"/>
                </a:cxn>
                <a:cxn ang="0">
                  <a:pos x="55" y="61"/>
                </a:cxn>
                <a:cxn ang="0">
                  <a:pos x="55" y="60"/>
                </a:cxn>
                <a:cxn ang="0">
                  <a:pos x="55" y="61"/>
                </a:cxn>
                <a:cxn ang="0">
                  <a:pos x="61" y="114"/>
                </a:cxn>
                <a:cxn ang="0">
                  <a:pos x="66" y="121"/>
                </a:cxn>
                <a:cxn ang="0">
                  <a:pos x="74" y="119"/>
                </a:cxn>
                <a:cxn ang="0">
                  <a:pos x="94" y="89"/>
                </a:cxn>
                <a:cxn ang="0">
                  <a:pos x="106" y="61"/>
                </a:cxn>
                <a:cxn ang="0">
                  <a:pos x="106" y="60"/>
                </a:cxn>
                <a:cxn ang="0">
                  <a:pos x="78" y="13"/>
                </a:cxn>
                <a:cxn ang="0">
                  <a:pos x="78" y="13"/>
                </a:cxn>
                <a:cxn ang="0">
                  <a:pos x="78" y="13"/>
                </a:cxn>
              </a:cxnLst>
              <a:rect l="0" t="0" r="r" b="b"/>
              <a:pathLst>
                <a:path w="115" h="122">
                  <a:moveTo>
                    <a:pt x="78" y="13"/>
                  </a:moveTo>
                  <a:cubicBezTo>
                    <a:pt x="71" y="10"/>
                    <a:pt x="64" y="6"/>
                    <a:pt x="57" y="1"/>
                  </a:cubicBezTo>
                  <a:cubicBezTo>
                    <a:pt x="55" y="0"/>
                    <a:pt x="52" y="0"/>
                    <a:pt x="49" y="2"/>
                  </a:cubicBezTo>
                  <a:cubicBezTo>
                    <a:pt x="43" y="7"/>
                    <a:pt x="36" y="11"/>
                    <a:pt x="29" y="15"/>
                  </a:cubicBezTo>
                  <a:cubicBezTo>
                    <a:pt x="17" y="22"/>
                    <a:pt x="6" y="28"/>
                    <a:pt x="2" y="39"/>
                  </a:cubicBezTo>
                  <a:cubicBezTo>
                    <a:pt x="0" y="46"/>
                    <a:pt x="1" y="53"/>
                    <a:pt x="4" y="63"/>
                  </a:cubicBezTo>
                  <a:cubicBezTo>
                    <a:pt x="7" y="71"/>
                    <a:pt x="24" y="107"/>
                    <a:pt x="39" y="120"/>
                  </a:cubicBezTo>
                  <a:cubicBezTo>
                    <a:pt x="41" y="122"/>
                    <a:pt x="44" y="122"/>
                    <a:pt x="46" y="121"/>
                  </a:cubicBezTo>
                  <a:cubicBezTo>
                    <a:pt x="49" y="121"/>
                    <a:pt x="51" y="119"/>
                    <a:pt x="51" y="116"/>
                  </a:cubicBezTo>
                  <a:cubicBezTo>
                    <a:pt x="52" y="116"/>
                    <a:pt x="52" y="115"/>
                    <a:pt x="52" y="114"/>
                  </a:cubicBezTo>
                  <a:cubicBezTo>
                    <a:pt x="55" y="61"/>
                    <a:pt x="55" y="61"/>
                    <a:pt x="55" y="61"/>
                  </a:cubicBezTo>
                  <a:cubicBezTo>
                    <a:pt x="55" y="61"/>
                    <a:pt x="55" y="61"/>
                    <a:pt x="55" y="61"/>
                  </a:cubicBezTo>
                  <a:cubicBezTo>
                    <a:pt x="55" y="60"/>
                    <a:pt x="55" y="60"/>
                    <a:pt x="55" y="60"/>
                  </a:cubicBezTo>
                  <a:cubicBezTo>
                    <a:pt x="55" y="60"/>
                    <a:pt x="55" y="61"/>
                    <a:pt x="55" y="61"/>
                  </a:cubicBezTo>
                  <a:cubicBezTo>
                    <a:pt x="61" y="114"/>
                    <a:pt x="61" y="114"/>
                    <a:pt x="61" y="114"/>
                  </a:cubicBezTo>
                  <a:cubicBezTo>
                    <a:pt x="61" y="117"/>
                    <a:pt x="63" y="119"/>
                    <a:pt x="66" y="121"/>
                  </a:cubicBezTo>
                  <a:cubicBezTo>
                    <a:pt x="68" y="122"/>
                    <a:pt x="72" y="121"/>
                    <a:pt x="74" y="119"/>
                  </a:cubicBezTo>
                  <a:cubicBezTo>
                    <a:pt x="81" y="112"/>
                    <a:pt x="89" y="99"/>
                    <a:pt x="94" y="89"/>
                  </a:cubicBezTo>
                  <a:cubicBezTo>
                    <a:pt x="100" y="76"/>
                    <a:pt x="104" y="65"/>
                    <a:pt x="106" y="61"/>
                  </a:cubicBezTo>
                  <a:cubicBezTo>
                    <a:pt x="106" y="60"/>
                    <a:pt x="106" y="60"/>
                    <a:pt x="106" y="60"/>
                  </a:cubicBezTo>
                  <a:cubicBezTo>
                    <a:pt x="115" y="32"/>
                    <a:pt x="97" y="23"/>
                    <a:pt x="78" y="13"/>
                  </a:cubicBezTo>
                  <a:close/>
                  <a:moveTo>
                    <a:pt x="78" y="13"/>
                  </a:moveTo>
                  <a:cubicBezTo>
                    <a:pt x="78" y="13"/>
                    <a:pt x="78" y="13"/>
                    <a:pt x="78" y="13"/>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28"/>
            <p:cNvSpPr>
              <a:spLocks noEditPoints="1"/>
            </p:cNvSpPr>
            <p:nvPr/>
          </p:nvSpPr>
          <p:spPr bwMode="auto">
            <a:xfrm>
              <a:off x="3096" y="1745"/>
              <a:ext cx="107" cy="100"/>
            </a:xfrm>
            <a:custGeom>
              <a:avLst/>
              <a:gdLst/>
              <a:ahLst/>
              <a:cxnLst>
                <a:cxn ang="0">
                  <a:pos x="92" y="80"/>
                </a:cxn>
                <a:cxn ang="0">
                  <a:pos x="92" y="79"/>
                </a:cxn>
                <a:cxn ang="0">
                  <a:pos x="93" y="80"/>
                </a:cxn>
                <a:cxn ang="0">
                  <a:pos x="148" y="134"/>
                </a:cxn>
                <a:cxn ang="0">
                  <a:pos x="156" y="137"/>
                </a:cxn>
                <a:cxn ang="0">
                  <a:pos x="163" y="134"/>
                </a:cxn>
                <a:cxn ang="0">
                  <a:pos x="167" y="127"/>
                </a:cxn>
                <a:cxn ang="0">
                  <a:pos x="148" y="32"/>
                </a:cxn>
                <a:cxn ang="0">
                  <a:pos x="107" y="0"/>
                </a:cxn>
                <a:cxn ang="0">
                  <a:pos x="74" y="6"/>
                </a:cxn>
                <a:cxn ang="0">
                  <a:pos x="39" y="12"/>
                </a:cxn>
                <a:cxn ang="0">
                  <a:pos x="34" y="14"/>
                </a:cxn>
                <a:cxn ang="0">
                  <a:pos x="31" y="20"/>
                </a:cxn>
                <a:cxn ang="0">
                  <a:pos x="21" y="53"/>
                </a:cxn>
                <a:cxn ang="0">
                  <a:pos x="37" y="130"/>
                </a:cxn>
                <a:cxn ang="0">
                  <a:pos x="130" y="160"/>
                </a:cxn>
                <a:cxn ang="0">
                  <a:pos x="130" y="160"/>
                </a:cxn>
                <a:cxn ang="0">
                  <a:pos x="137" y="158"/>
                </a:cxn>
                <a:cxn ang="0">
                  <a:pos x="139" y="142"/>
                </a:cxn>
                <a:cxn ang="0">
                  <a:pos x="92" y="80"/>
                </a:cxn>
                <a:cxn ang="0">
                  <a:pos x="92" y="80"/>
                </a:cxn>
                <a:cxn ang="0">
                  <a:pos x="92" y="80"/>
                </a:cxn>
                <a:cxn ang="0">
                  <a:pos x="92" y="80"/>
                </a:cxn>
              </a:cxnLst>
              <a:rect l="0" t="0" r="r" b="b"/>
              <a:pathLst>
                <a:path w="171" h="160">
                  <a:moveTo>
                    <a:pt x="92" y="80"/>
                  </a:moveTo>
                  <a:cubicBezTo>
                    <a:pt x="92" y="79"/>
                    <a:pt x="92" y="79"/>
                    <a:pt x="92" y="79"/>
                  </a:cubicBezTo>
                  <a:cubicBezTo>
                    <a:pt x="92" y="79"/>
                    <a:pt x="93" y="79"/>
                    <a:pt x="93" y="80"/>
                  </a:cubicBezTo>
                  <a:cubicBezTo>
                    <a:pt x="148" y="134"/>
                    <a:pt x="148" y="134"/>
                    <a:pt x="148" y="134"/>
                  </a:cubicBezTo>
                  <a:cubicBezTo>
                    <a:pt x="150" y="136"/>
                    <a:pt x="153" y="137"/>
                    <a:pt x="156" y="137"/>
                  </a:cubicBezTo>
                  <a:cubicBezTo>
                    <a:pt x="159" y="137"/>
                    <a:pt x="161" y="136"/>
                    <a:pt x="163" y="134"/>
                  </a:cubicBezTo>
                  <a:cubicBezTo>
                    <a:pt x="166" y="133"/>
                    <a:pt x="167" y="130"/>
                    <a:pt x="167" y="127"/>
                  </a:cubicBezTo>
                  <a:cubicBezTo>
                    <a:pt x="171" y="99"/>
                    <a:pt x="153" y="44"/>
                    <a:pt x="148" y="32"/>
                  </a:cubicBezTo>
                  <a:cubicBezTo>
                    <a:pt x="138" y="7"/>
                    <a:pt x="123" y="0"/>
                    <a:pt x="107" y="0"/>
                  </a:cubicBezTo>
                  <a:cubicBezTo>
                    <a:pt x="97" y="0"/>
                    <a:pt x="85" y="3"/>
                    <a:pt x="74" y="6"/>
                  </a:cubicBezTo>
                  <a:cubicBezTo>
                    <a:pt x="63" y="9"/>
                    <a:pt x="51" y="11"/>
                    <a:pt x="39" y="12"/>
                  </a:cubicBezTo>
                  <a:cubicBezTo>
                    <a:pt x="37" y="12"/>
                    <a:pt x="36" y="13"/>
                    <a:pt x="34" y="14"/>
                  </a:cubicBezTo>
                  <a:cubicBezTo>
                    <a:pt x="33" y="16"/>
                    <a:pt x="31" y="18"/>
                    <a:pt x="31" y="20"/>
                  </a:cubicBezTo>
                  <a:cubicBezTo>
                    <a:pt x="29" y="31"/>
                    <a:pt x="25" y="42"/>
                    <a:pt x="21" y="53"/>
                  </a:cubicBezTo>
                  <a:cubicBezTo>
                    <a:pt x="10" y="82"/>
                    <a:pt x="0" y="109"/>
                    <a:pt x="37" y="130"/>
                  </a:cubicBezTo>
                  <a:cubicBezTo>
                    <a:pt x="50" y="136"/>
                    <a:pt x="101" y="160"/>
                    <a:pt x="130" y="160"/>
                  </a:cubicBezTo>
                  <a:cubicBezTo>
                    <a:pt x="130" y="160"/>
                    <a:pt x="130" y="160"/>
                    <a:pt x="130" y="160"/>
                  </a:cubicBezTo>
                  <a:cubicBezTo>
                    <a:pt x="133" y="160"/>
                    <a:pt x="135" y="159"/>
                    <a:pt x="137" y="158"/>
                  </a:cubicBezTo>
                  <a:cubicBezTo>
                    <a:pt x="142" y="154"/>
                    <a:pt x="143" y="147"/>
                    <a:pt x="139" y="142"/>
                  </a:cubicBezTo>
                  <a:cubicBezTo>
                    <a:pt x="92" y="80"/>
                    <a:pt x="92" y="80"/>
                    <a:pt x="92" y="80"/>
                  </a:cubicBezTo>
                  <a:cubicBezTo>
                    <a:pt x="92" y="80"/>
                    <a:pt x="92" y="80"/>
                    <a:pt x="92" y="80"/>
                  </a:cubicBezTo>
                  <a:close/>
                  <a:moveTo>
                    <a:pt x="92" y="80"/>
                  </a:moveTo>
                  <a:cubicBezTo>
                    <a:pt x="92" y="80"/>
                    <a:pt x="92" y="80"/>
                    <a:pt x="92" y="80"/>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29"/>
            <p:cNvSpPr>
              <a:spLocks noEditPoints="1"/>
            </p:cNvSpPr>
            <p:nvPr/>
          </p:nvSpPr>
          <p:spPr bwMode="auto">
            <a:xfrm>
              <a:off x="3160" y="1893"/>
              <a:ext cx="105" cy="110"/>
            </a:xfrm>
            <a:custGeom>
              <a:avLst/>
              <a:gdLst/>
              <a:ahLst/>
              <a:cxnLst>
                <a:cxn ang="0">
                  <a:pos x="111" y="2"/>
                </a:cxn>
                <a:cxn ang="0">
                  <a:pos x="104" y="0"/>
                </a:cxn>
                <a:cxn ang="0">
                  <a:pos x="97" y="2"/>
                </a:cxn>
                <a:cxn ang="0">
                  <a:pos x="93" y="10"/>
                </a:cxn>
                <a:cxn ang="0">
                  <a:pos x="88" y="88"/>
                </a:cxn>
                <a:cxn ang="0">
                  <a:pos x="88" y="88"/>
                </a:cxn>
                <a:cxn ang="0">
                  <a:pos x="87" y="88"/>
                </a:cxn>
                <a:cxn ang="0">
                  <a:pos x="87" y="88"/>
                </a:cxn>
                <a:cxn ang="0">
                  <a:pos x="87" y="88"/>
                </a:cxn>
                <a:cxn ang="0">
                  <a:pos x="80" y="10"/>
                </a:cxn>
                <a:cxn ang="0">
                  <a:pos x="73" y="1"/>
                </a:cxn>
                <a:cxn ang="0">
                  <a:pos x="69" y="0"/>
                </a:cxn>
                <a:cxn ang="0">
                  <a:pos x="61" y="3"/>
                </a:cxn>
                <a:cxn ang="0">
                  <a:pos x="13" y="88"/>
                </a:cxn>
                <a:cxn ang="0">
                  <a:pos x="52" y="156"/>
                </a:cxn>
                <a:cxn ang="0">
                  <a:pos x="83" y="174"/>
                </a:cxn>
                <a:cxn ang="0">
                  <a:pos x="88" y="176"/>
                </a:cxn>
                <a:cxn ang="0">
                  <a:pos x="94" y="174"/>
                </a:cxn>
                <a:cxn ang="0">
                  <a:pos x="124" y="155"/>
                </a:cxn>
                <a:cxn ang="0">
                  <a:pos x="150" y="139"/>
                </a:cxn>
                <a:cxn ang="0">
                  <a:pos x="161" y="86"/>
                </a:cxn>
                <a:cxn ang="0">
                  <a:pos x="111" y="2"/>
                </a:cxn>
                <a:cxn ang="0">
                  <a:pos x="111" y="2"/>
                </a:cxn>
                <a:cxn ang="0">
                  <a:pos x="111" y="2"/>
                </a:cxn>
              </a:cxnLst>
              <a:rect l="0" t="0" r="r" b="b"/>
              <a:pathLst>
                <a:path w="169" h="176">
                  <a:moveTo>
                    <a:pt x="111" y="2"/>
                  </a:moveTo>
                  <a:cubicBezTo>
                    <a:pt x="109" y="1"/>
                    <a:pt x="106" y="0"/>
                    <a:pt x="104" y="0"/>
                  </a:cubicBezTo>
                  <a:cubicBezTo>
                    <a:pt x="101" y="0"/>
                    <a:pt x="99" y="1"/>
                    <a:pt x="97" y="2"/>
                  </a:cubicBezTo>
                  <a:cubicBezTo>
                    <a:pt x="94" y="4"/>
                    <a:pt x="93" y="7"/>
                    <a:pt x="93" y="10"/>
                  </a:cubicBezTo>
                  <a:cubicBezTo>
                    <a:pt x="88" y="88"/>
                    <a:pt x="88" y="88"/>
                    <a:pt x="88" y="88"/>
                  </a:cubicBezTo>
                  <a:cubicBezTo>
                    <a:pt x="88" y="88"/>
                    <a:pt x="88" y="88"/>
                    <a:pt x="88" y="88"/>
                  </a:cubicBezTo>
                  <a:cubicBezTo>
                    <a:pt x="87" y="88"/>
                    <a:pt x="87" y="88"/>
                    <a:pt x="87" y="88"/>
                  </a:cubicBezTo>
                  <a:cubicBezTo>
                    <a:pt x="87" y="88"/>
                    <a:pt x="87" y="88"/>
                    <a:pt x="87" y="88"/>
                  </a:cubicBezTo>
                  <a:cubicBezTo>
                    <a:pt x="87" y="88"/>
                    <a:pt x="87" y="88"/>
                    <a:pt x="87" y="88"/>
                  </a:cubicBezTo>
                  <a:cubicBezTo>
                    <a:pt x="80" y="10"/>
                    <a:pt x="80" y="10"/>
                    <a:pt x="80" y="10"/>
                  </a:cubicBezTo>
                  <a:cubicBezTo>
                    <a:pt x="79" y="6"/>
                    <a:pt x="77" y="3"/>
                    <a:pt x="73" y="1"/>
                  </a:cubicBezTo>
                  <a:cubicBezTo>
                    <a:pt x="72" y="0"/>
                    <a:pt x="70" y="0"/>
                    <a:pt x="69" y="0"/>
                  </a:cubicBezTo>
                  <a:cubicBezTo>
                    <a:pt x="66" y="0"/>
                    <a:pt x="63" y="1"/>
                    <a:pt x="61" y="3"/>
                  </a:cubicBezTo>
                  <a:cubicBezTo>
                    <a:pt x="40" y="22"/>
                    <a:pt x="18" y="75"/>
                    <a:pt x="13" y="88"/>
                  </a:cubicBezTo>
                  <a:cubicBezTo>
                    <a:pt x="0" y="128"/>
                    <a:pt x="25" y="142"/>
                    <a:pt x="52" y="156"/>
                  </a:cubicBezTo>
                  <a:cubicBezTo>
                    <a:pt x="63" y="161"/>
                    <a:pt x="73" y="167"/>
                    <a:pt x="83" y="174"/>
                  </a:cubicBezTo>
                  <a:cubicBezTo>
                    <a:pt x="84" y="175"/>
                    <a:pt x="86" y="176"/>
                    <a:pt x="88" y="176"/>
                  </a:cubicBezTo>
                  <a:cubicBezTo>
                    <a:pt x="90" y="176"/>
                    <a:pt x="92" y="175"/>
                    <a:pt x="94" y="174"/>
                  </a:cubicBezTo>
                  <a:cubicBezTo>
                    <a:pt x="103" y="166"/>
                    <a:pt x="113" y="161"/>
                    <a:pt x="124" y="155"/>
                  </a:cubicBezTo>
                  <a:cubicBezTo>
                    <a:pt x="133" y="150"/>
                    <a:pt x="142" y="145"/>
                    <a:pt x="150" y="139"/>
                  </a:cubicBezTo>
                  <a:cubicBezTo>
                    <a:pt x="166" y="125"/>
                    <a:pt x="169" y="109"/>
                    <a:pt x="161" y="86"/>
                  </a:cubicBezTo>
                  <a:cubicBezTo>
                    <a:pt x="156" y="73"/>
                    <a:pt x="133" y="21"/>
                    <a:pt x="111" y="2"/>
                  </a:cubicBezTo>
                  <a:close/>
                  <a:moveTo>
                    <a:pt x="111" y="2"/>
                  </a:moveTo>
                  <a:cubicBezTo>
                    <a:pt x="111" y="2"/>
                    <a:pt x="111" y="2"/>
                    <a:pt x="111" y="2"/>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30"/>
            <p:cNvSpPr>
              <a:spLocks noEditPoints="1"/>
            </p:cNvSpPr>
            <p:nvPr/>
          </p:nvSpPr>
          <p:spPr bwMode="auto">
            <a:xfrm>
              <a:off x="3077" y="1847"/>
              <a:ext cx="108" cy="95"/>
            </a:xfrm>
            <a:custGeom>
              <a:avLst/>
              <a:gdLst/>
              <a:ahLst/>
              <a:cxnLst>
                <a:cxn ang="0">
                  <a:pos x="171" y="54"/>
                </a:cxn>
                <a:cxn ang="0">
                  <a:pos x="162" y="50"/>
                </a:cxn>
                <a:cxn ang="0">
                  <a:pos x="159" y="50"/>
                </a:cxn>
                <a:cxn ang="0">
                  <a:pos x="84" y="71"/>
                </a:cxn>
                <a:cxn ang="0">
                  <a:pos x="84" y="71"/>
                </a:cxn>
                <a:cxn ang="0">
                  <a:pos x="84" y="71"/>
                </a:cxn>
                <a:cxn ang="0">
                  <a:pos x="84" y="70"/>
                </a:cxn>
                <a:cxn ang="0">
                  <a:pos x="84" y="70"/>
                </a:cxn>
                <a:cxn ang="0">
                  <a:pos x="155" y="39"/>
                </a:cxn>
                <a:cxn ang="0">
                  <a:pos x="158" y="37"/>
                </a:cxn>
                <a:cxn ang="0">
                  <a:pos x="162" y="27"/>
                </a:cxn>
                <a:cxn ang="0">
                  <a:pos x="156" y="18"/>
                </a:cxn>
                <a:cxn ang="0">
                  <a:pos x="60" y="0"/>
                </a:cxn>
                <a:cxn ang="0">
                  <a:pos x="60" y="0"/>
                </a:cxn>
                <a:cxn ang="0">
                  <a:pos x="27" y="10"/>
                </a:cxn>
                <a:cxn ang="0">
                  <a:pos x="8" y="59"/>
                </a:cxn>
                <a:cxn ang="0">
                  <a:pos x="1" y="94"/>
                </a:cxn>
                <a:cxn ang="0">
                  <a:pos x="5" y="104"/>
                </a:cxn>
                <a:cxn ang="0">
                  <a:pos x="32" y="126"/>
                </a:cxn>
                <a:cxn ang="0">
                  <a:pos x="78" y="153"/>
                </a:cxn>
                <a:cxn ang="0">
                  <a:pos x="109" y="140"/>
                </a:cxn>
                <a:cxn ang="0">
                  <a:pos x="110" y="139"/>
                </a:cxn>
                <a:cxn ang="0">
                  <a:pos x="142" y="108"/>
                </a:cxn>
                <a:cxn ang="0">
                  <a:pos x="172" y="66"/>
                </a:cxn>
                <a:cxn ang="0">
                  <a:pos x="171" y="54"/>
                </a:cxn>
                <a:cxn ang="0">
                  <a:pos x="171" y="54"/>
                </a:cxn>
                <a:cxn ang="0">
                  <a:pos x="171" y="54"/>
                </a:cxn>
              </a:cxnLst>
              <a:rect l="0" t="0" r="r" b="b"/>
              <a:pathLst>
                <a:path w="174" h="153">
                  <a:moveTo>
                    <a:pt x="171" y="54"/>
                  </a:moveTo>
                  <a:cubicBezTo>
                    <a:pt x="169" y="51"/>
                    <a:pt x="165" y="50"/>
                    <a:pt x="162" y="50"/>
                  </a:cubicBezTo>
                  <a:cubicBezTo>
                    <a:pt x="161" y="50"/>
                    <a:pt x="160" y="50"/>
                    <a:pt x="159" y="50"/>
                  </a:cubicBezTo>
                  <a:cubicBezTo>
                    <a:pt x="84" y="71"/>
                    <a:pt x="84" y="71"/>
                    <a:pt x="84" y="71"/>
                  </a:cubicBezTo>
                  <a:cubicBezTo>
                    <a:pt x="84" y="71"/>
                    <a:pt x="84" y="71"/>
                    <a:pt x="84" y="71"/>
                  </a:cubicBezTo>
                  <a:cubicBezTo>
                    <a:pt x="84" y="71"/>
                    <a:pt x="84" y="71"/>
                    <a:pt x="84" y="71"/>
                  </a:cubicBezTo>
                  <a:cubicBezTo>
                    <a:pt x="84" y="71"/>
                    <a:pt x="83" y="70"/>
                    <a:pt x="84" y="70"/>
                  </a:cubicBezTo>
                  <a:cubicBezTo>
                    <a:pt x="84" y="70"/>
                    <a:pt x="84" y="70"/>
                    <a:pt x="84" y="70"/>
                  </a:cubicBezTo>
                  <a:cubicBezTo>
                    <a:pt x="155" y="39"/>
                    <a:pt x="155" y="39"/>
                    <a:pt x="155" y="39"/>
                  </a:cubicBezTo>
                  <a:cubicBezTo>
                    <a:pt x="156" y="38"/>
                    <a:pt x="157" y="38"/>
                    <a:pt x="158" y="37"/>
                  </a:cubicBezTo>
                  <a:cubicBezTo>
                    <a:pt x="161" y="35"/>
                    <a:pt x="162" y="31"/>
                    <a:pt x="162" y="27"/>
                  </a:cubicBezTo>
                  <a:cubicBezTo>
                    <a:pt x="161" y="23"/>
                    <a:pt x="159" y="20"/>
                    <a:pt x="156" y="18"/>
                  </a:cubicBezTo>
                  <a:cubicBezTo>
                    <a:pt x="131" y="5"/>
                    <a:pt x="74" y="0"/>
                    <a:pt x="60" y="0"/>
                  </a:cubicBezTo>
                  <a:cubicBezTo>
                    <a:pt x="60" y="0"/>
                    <a:pt x="60" y="0"/>
                    <a:pt x="60" y="0"/>
                  </a:cubicBezTo>
                  <a:cubicBezTo>
                    <a:pt x="46" y="0"/>
                    <a:pt x="35" y="4"/>
                    <a:pt x="27" y="10"/>
                  </a:cubicBezTo>
                  <a:cubicBezTo>
                    <a:pt x="14" y="21"/>
                    <a:pt x="11" y="40"/>
                    <a:pt x="8" y="59"/>
                  </a:cubicBezTo>
                  <a:cubicBezTo>
                    <a:pt x="7" y="71"/>
                    <a:pt x="5" y="82"/>
                    <a:pt x="1" y="94"/>
                  </a:cubicBezTo>
                  <a:cubicBezTo>
                    <a:pt x="0" y="98"/>
                    <a:pt x="1" y="102"/>
                    <a:pt x="5" y="104"/>
                  </a:cubicBezTo>
                  <a:cubicBezTo>
                    <a:pt x="15" y="111"/>
                    <a:pt x="24" y="119"/>
                    <a:pt x="32" y="126"/>
                  </a:cubicBezTo>
                  <a:cubicBezTo>
                    <a:pt x="47" y="140"/>
                    <a:pt x="61" y="153"/>
                    <a:pt x="78" y="153"/>
                  </a:cubicBezTo>
                  <a:cubicBezTo>
                    <a:pt x="87" y="153"/>
                    <a:pt x="97" y="149"/>
                    <a:pt x="109" y="140"/>
                  </a:cubicBezTo>
                  <a:cubicBezTo>
                    <a:pt x="109" y="140"/>
                    <a:pt x="110" y="139"/>
                    <a:pt x="110" y="139"/>
                  </a:cubicBezTo>
                  <a:cubicBezTo>
                    <a:pt x="115" y="135"/>
                    <a:pt x="128" y="123"/>
                    <a:pt x="142" y="108"/>
                  </a:cubicBezTo>
                  <a:cubicBezTo>
                    <a:pt x="153" y="97"/>
                    <a:pt x="167" y="80"/>
                    <a:pt x="172" y="66"/>
                  </a:cubicBezTo>
                  <a:cubicBezTo>
                    <a:pt x="174" y="62"/>
                    <a:pt x="174" y="57"/>
                    <a:pt x="171" y="54"/>
                  </a:cubicBezTo>
                  <a:close/>
                  <a:moveTo>
                    <a:pt x="171" y="54"/>
                  </a:moveTo>
                  <a:cubicBezTo>
                    <a:pt x="171" y="54"/>
                    <a:pt x="171" y="54"/>
                    <a:pt x="171" y="54"/>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31"/>
            <p:cNvSpPr>
              <a:spLocks noEditPoints="1"/>
            </p:cNvSpPr>
            <p:nvPr/>
          </p:nvSpPr>
          <p:spPr bwMode="auto">
            <a:xfrm>
              <a:off x="3211" y="1737"/>
              <a:ext cx="105" cy="102"/>
            </a:xfrm>
            <a:custGeom>
              <a:avLst/>
              <a:gdLst/>
              <a:ahLst/>
              <a:cxnLst>
                <a:cxn ang="0">
                  <a:pos x="40" y="148"/>
                </a:cxn>
                <a:cxn ang="0">
                  <a:pos x="41" y="159"/>
                </a:cxn>
                <a:cxn ang="0">
                  <a:pos x="49" y="164"/>
                </a:cxn>
                <a:cxn ang="0">
                  <a:pos x="52" y="163"/>
                </a:cxn>
                <a:cxn ang="0">
                  <a:pos x="99" y="141"/>
                </a:cxn>
                <a:cxn ang="0">
                  <a:pos x="135" y="116"/>
                </a:cxn>
                <a:cxn ang="0">
                  <a:pos x="136" y="115"/>
                </a:cxn>
                <a:cxn ang="0">
                  <a:pos x="138" y="37"/>
                </a:cxn>
                <a:cxn ang="0">
                  <a:pos x="121" y="6"/>
                </a:cxn>
                <a:cxn ang="0">
                  <a:pos x="112" y="0"/>
                </a:cxn>
                <a:cxn ang="0">
                  <a:pos x="111" y="0"/>
                </a:cxn>
                <a:cxn ang="0">
                  <a:pos x="92" y="1"/>
                </a:cxn>
                <a:cxn ang="0">
                  <a:pos x="76" y="1"/>
                </a:cxn>
                <a:cxn ang="0">
                  <a:pos x="62" y="1"/>
                </a:cxn>
                <a:cxn ang="0">
                  <a:pos x="24" y="10"/>
                </a:cxn>
                <a:cxn ang="0">
                  <a:pos x="9" y="41"/>
                </a:cxn>
                <a:cxn ang="0">
                  <a:pos x="9" y="138"/>
                </a:cxn>
                <a:cxn ang="0">
                  <a:pos x="16" y="145"/>
                </a:cxn>
                <a:cxn ang="0">
                  <a:pos x="19" y="146"/>
                </a:cxn>
                <a:cxn ang="0">
                  <a:pos x="27" y="143"/>
                </a:cxn>
                <a:cxn ang="0">
                  <a:pos x="29" y="141"/>
                </a:cxn>
                <a:cxn ang="0">
                  <a:pos x="72" y="77"/>
                </a:cxn>
                <a:cxn ang="0">
                  <a:pos x="73" y="77"/>
                </a:cxn>
                <a:cxn ang="0">
                  <a:pos x="73" y="77"/>
                </a:cxn>
                <a:cxn ang="0">
                  <a:pos x="73" y="77"/>
                </a:cxn>
                <a:cxn ang="0">
                  <a:pos x="73" y="78"/>
                </a:cxn>
                <a:cxn ang="0">
                  <a:pos x="40" y="148"/>
                </a:cxn>
                <a:cxn ang="0">
                  <a:pos x="40" y="148"/>
                </a:cxn>
                <a:cxn ang="0">
                  <a:pos x="40" y="148"/>
                </a:cxn>
              </a:cxnLst>
              <a:rect l="0" t="0" r="r" b="b"/>
              <a:pathLst>
                <a:path w="169" h="164">
                  <a:moveTo>
                    <a:pt x="40" y="148"/>
                  </a:moveTo>
                  <a:cubicBezTo>
                    <a:pt x="38" y="152"/>
                    <a:pt x="38" y="156"/>
                    <a:pt x="41" y="159"/>
                  </a:cubicBezTo>
                  <a:cubicBezTo>
                    <a:pt x="43" y="162"/>
                    <a:pt x="46" y="164"/>
                    <a:pt x="49" y="164"/>
                  </a:cubicBezTo>
                  <a:cubicBezTo>
                    <a:pt x="50" y="164"/>
                    <a:pt x="51" y="164"/>
                    <a:pt x="52" y="163"/>
                  </a:cubicBezTo>
                  <a:cubicBezTo>
                    <a:pt x="67" y="160"/>
                    <a:pt x="86" y="150"/>
                    <a:pt x="99" y="141"/>
                  </a:cubicBezTo>
                  <a:cubicBezTo>
                    <a:pt x="116" y="130"/>
                    <a:pt x="130" y="120"/>
                    <a:pt x="135" y="116"/>
                  </a:cubicBezTo>
                  <a:cubicBezTo>
                    <a:pt x="136" y="115"/>
                    <a:pt x="136" y="115"/>
                    <a:pt x="136" y="115"/>
                  </a:cubicBezTo>
                  <a:cubicBezTo>
                    <a:pt x="169" y="87"/>
                    <a:pt x="154" y="62"/>
                    <a:pt x="138" y="37"/>
                  </a:cubicBezTo>
                  <a:cubicBezTo>
                    <a:pt x="132" y="27"/>
                    <a:pt x="125" y="17"/>
                    <a:pt x="121" y="6"/>
                  </a:cubicBezTo>
                  <a:cubicBezTo>
                    <a:pt x="119" y="2"/>
                    <a:pt x="116" y="0"/>
                    <a:pt x="112" y="0"/>
                  </a:cubicBezTo>
                  <a:cubicBezTo>
                    <a:pt x="112" y="0"/>
                    <a:pt x="112" y="0"/>
                    <a:pt x="111" y="0"/>
                  </a:cubicBezTo>
                  <a:cubicBezTo>
                    <a:pt x="105" y="1"/>
                    <a:pt x="98" y="1"/>
                    <a:pt x="92" y="1"/>
                  </a:cubicBezTo>
                  <a:cubicBezTo>
                    <a:pt x="86" y="1"/>
                    <a:pt x="81" y="1"/>
                    <a:pt x="76" y="1"/>
                  </a:cubicBezTo>
                  <a:cubicBezTo>
                    <a:pt x="71" y="1"/>
                    <a:pt x="66" y="1"/>
                    <a:pt x="62" y="1"/>
                  </a:cubicBezTo>
                  <a:cubicBezTo>
                    <a:pt x="47" y="1"/>
                    <a:pt x="34" y="2"/>
                    <a:pt x="24" y="10"/>
                  </a:cubicBezTo>
                  <a:cubicBezTo>
                    <a:pt x="17" y="17"/>
                    <a:pt x="11" y="27"/>
                    <a:pt x="9" y="41"/>
                  </a:cubicBezTo>
                  <a:cubicBezTo>
                    <a:pt x="6" y="54"/>
                    <a:pt x="0" y="111"/>
                    <a:pt x="9" y="138"/>
                  </a:cubicBezTo>
                  <a:cubicBezTo>
                    <a:pt x="10" y="142"/>
                    <a:pt x="13" y="145"/>
                    <a:pt x="16" y="145"/>
                  </a:cubicBezTo>
                  <a:cubicBezTo>
                    <a:pt x="17" y="146"/>
                    <a:pt x="18" y="146"/>
                    <a:pt x="19" y="146"/>
                  </a:cubicBezTo>
                  <a:cubicBezTo>
                    <a:pt x="22" y="146"/>
                    <a:pt x="24" y="145"/>
                    <a:pt x="27" y="143"/>
                  </a:cubicBezTo>
                  <a:cubicBezTo>
                    <a:pt x="27" y="143"/>
                    <a:pt x="28" y="142"/>
                    <a:pt x="29" y="141"/>
                  </a:cubicBezTo>
                  <a:cubicBezTo>
                    <a:pt x="72" y="77"/>
                    <a:pt x="72" y="77"/>
                    <a:pt x="72" y="77"/>
                  </a:cubicBezTo>
                  <a:cubicBezTo>
                    <a:pt x="73" y="77"/>
                    <a:pt x="73" y="77"/>
                    <a:pt x="73" y="77"/>
                  </a:cubicBezTo>
                  <a:cubicBezTo>
                    <a:pt x="73" y="77"/>
                    <a:pt x="73" y="77"/>
                    <a:pt x="73" y="77"/>
                  </a:cubicBezTo>
                  <a:cubicBezTo>
                    <a:pt x="73" y="77"/>
                    <a:pt x="73" y="77"/>
                    <a:pt x="73" y="77"/>
                  </a:cubicBezTo>
                  <a:cubicBezTo>
                    <a:pt x="74" y="77"/>
                    <a:pt x="74" y="77"/>
                    <a:pt x="73" y="78"/>
                  </a:cubicBezTo>
                  <a:lnTo>
                    <a:pt x="40" y="148"/>
                  </a:lnTo>
                  <a:close/>
                  <a:moveTo>
                    <a:pt x="40" y="148"/>
                  </a:moveTo>
                  <a:cubicBezTo>
                    <a:pt x="40" y="148"/>
                    <a:pt x="40" y="148"/>
                    <a:pt x="40" y="148"/>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32"/>
            <p:cNvSpPr>
              <a:spLocks noEditPoints="1"/>
            </p:cNvSpPr>
            <p:nvPr/>
          </p:nvSpPr>
          <p:spPr bwMode="auto">
            <a:xfrm>
              <a:off x="3241" y="1834"/>
              <a:ext cx="110" cy="95"/>
            </a:xfrm>
            <a:custGeom>
              <a:avLst/>
              <a:gdLst/>
              <a:ahLst/>
              <a:cxnLst>
                <a:cxn ang="0">
                  <a:pos x="163" y="52"/>
                </a:cxn>
                <a:cxn ang="0">
                  <a:pos x="114" y="0"/>
                </a:cxn>
                <a:cxn ang="0">
                  <a:pos x="104" y="1"/>
                </a:cxn>
                <a:cxn ang="0">
                  <a:pos x="11" y="32"/>
                </a:cxn>
                <a:cxn ang="0">
                  <a:pos x="7" y="43"/>
                </a:cxn>
                <a:cxn ang="0">
                  <a:pos x="15" y="52"/>
                </a:cxn>
                <a:cxn ang="0">
                  <a:pos x="90" y="73"/>
                </a:cxn>
                <a:cxn ang="0">
                  <a:pos x="90" y="73"/>
                </a:cxn>
                <a:cxn ang="0">
                  <a:pos x="90" y="74"/>
                </a:cxn>
                <a:cxn ang="0">
                  <a:pos x="90" y="74"/>
                </a:cxn>
                <a:cxn ang="0">
                  <a:pos x="90" y="74"/>
                </a:cxn>
                <a:cxn ang="0">
                  <a:pos x="13" y="64"/>
                </a:cxn>
                <a:cxn ang="0">
                  <a:pos x="11" y="64"/>
                </a:cxn>
                <a:cxn ang="0">
                  <a:pos x="4" y="67"/>
                </a:cxn>
                <a:cxn ang="0">
                  <a:pos x="0" y="77"/>
                </a:cxn>
                <a:cxn ang="0">
                  <a:pos x="1" y="81"/>
                </a:cxn>
                <a:cxn ang="0">
                  <a:pos x="75" y="145"/>
                </a:cxn>
                <a:cxn ang="0">
                  <a:pos x="102" y="154"/>
                </a:cxn>
                <a:cxn ang="0">
                  <a:pos x="128" y="144"/>
                </a:cxn>
                <a:cxn ang="0">
                  <a:pos x="149" y="121"/>
                </a:cxn>
                <a:cxn ang="0">
                  <a:pos x="157" y="112"/>
                </a:cxn>
                <a:cxn ang="0">
                  <a:pos x="173" y="96"/>
                </a:cxn>
                <a:cxn ang="0">
                  <a:pos x="175" y="85"/>
                </a:cxn>
                <a:cxn ang="0">
                  <a:pos x="163" y="52"/>
                </a:cxn>
                <a:cxn ang="0">
                  <a:pos x="163" y="52"/>
                </a:cxn>
                <a:cxn ang="0">
                  <a:pos x="163" y="52"/>
                </a:cxn>
              </a:cxnLst>
              <a:rect l="0" t="0" r="r" b="b"/>
              <a:pathLst>
                <a:path w="177" h="154">
                  <a:moveTo>
                    <a:pt x="163" y="52"/>
                  </a:moveTo>
                  <a:cubicBezTo>
                    <a:pt x="155" y="25"/>
                    <a:pt x="147" y="0"/>
                    <a:pt x="114" y="0"/>
                  </a:cubicBezTo>
                  <a:cubicBezTo>
                    <a:pt x="111" y="0"/>
                    <a:pt x="107" y="0"/>
                    <a:pt x="104" y="1"/>
                  </a:cubicBezTo>
                  <a:cubicBezTo>
                    <a:pt x="90" y="3"/>
                    <a:pt x="34" y="15"/>
                    <a:pt x="11" y="32"/>
                  </a:cubicBezTo>
                  <a:cubicBezTo>
                    <a:pt x="8" y="35"/>
                    <a:pt x="6" y="39"/>
                    <a:pt x="7" y="43"/>
                  </a:cubicBezTo>
                  <a:cubicBezTo>
                    <a:pt x="8" y="47"/>
                    <a:pt x="11" y="51"/>
                    <a:pt x="15" y="52"/>
                  </a:cubicBezTo>
                  <a:cubicBezTo>
                    <a:pt x="90" y="73"/>
                    <a:pt x="90" y="73"/>
                    <a:pt x="90" y="73"/>
                  </a:cubicBezTo>
                  <a:cubicBezTo>
                    <a:pt x="90" y="73"/>
                    <a:pt x="90" y="73"/>
                    <a:pt x="90" y="73"/>
                  </a:cubicBezTo>
                  <a:cubicBezTo>
                    <a:pt x="90" y="73"/>
                    <a:pt x="90" y="73"/>
                    <a:pt x="90" y="74"/>
                  </a:cubicBezTo>
                  <a:cubicBezTo>
                    <a:pt x="90" y="74"/>
                    <a:pt x="90" y="74"/>
                    <a:pt x="90" y="74"/>
                  </a:cubicBezTo>
                  <a:cubicBezTo>
                    <a:pt x="90" y="74"/>
                    <a:pt x="90" y="74"/>
                    <a:pt x="90" y="74"/>
                  </a:cubicBezTo>
                  <a:cubicBezTo>
                    <a:pt x="13" y="64"/>
                    <a:pt x="13" y="64"/>
                    <a:pt x="13" y="64"/>
                  </a:cubicBezTo>
                  <a:cubicBezTo>
                    <a:pt x="12" y="64"/>
                    <a:pt x="12" y="64"/>
                    <a:pt x="11" y="64"/>
                  </a:cubicBezTo>
                  <a:cubicBezTo>
                    <a:pt x="9" y="64"/>
                    <a:pt x="6" y="65"/>
                    <a:pt x="4" y="67"/>
                  </a:cubicBezTo>
                  <a:cubicBezTo>
                    <a:pt x="1" y="69"/>
                    <a:pt x="0" y="73"/>
                    <a:pt x="0" y="77"/>
                  </a:cubicBezTo>
                  <a:cubicBezTo>
                    <a:pt x="0" y="78"/>
                    <a:pt x="1" y="80"/>
                    <a:pt x="1" y="81"/>
                  </a:cubicBezTo>
                  <a:cubicBezTo>
                    <a:pt x="16" y="106"/>
                    <a:pt x="63" y="138"/>
                    <a:pt x="75" y="145"/>
                  </a:cubicBezTo>
                  <a:cubicBezTo>
                    <a:pt x="85" y="151"/>
                    <a:pt x="94" y="154"/>
                    <a:pt x="102" y="154"/>
                  </a:cubicBezTo>
                  <a:cubicBezTo>
                    <a:pt x="111" y="154"/>
                    <a:pt x="120" y="151"/>
                    <a:pt x="128" y="144"/>
                  </a:cubicBezTo>
                  <a:cubicBezTo>
                    <a:pt x="135" y="138"/>
                    <a:pt x="142" y="130"/>
                    <a:pt x="149" y="121"/>
                  </a:cubicBezTo>
                  <a:cubicBezTo>
                    <a:pt x="152" y="118"/>
                    <a:pt x="154" y="115"/>
                    <a:pt x="157" y="112"/>
                  </a:cubicBezTo>
                  <a:cubicBezTo>
                    <a:pt x="162" y="106"/>
                    <a:pt x="167" y="101"/>
                    <a:pt x="173" y="96"/>
                  </a:cubicBezTo>
                  <a:cubicBezTo>
                    <a:pt x="176" y="93"/>
                    <a:pt x="177" y="88"/>
                    <a:pt x="175" y="85"/>
                  </a:cubicBezTo>
                  <a:cubicBezTo>
                    <a:pt x="170" y="74"/>
                    <a:pt x="166" y="63"/>
                    <a:pt x="163" y="52"/>
                  </a:cubicBezTo>
                  <a:close/>
                  <a:moveTo>
                    <a:pt x="163" y="52"/>
                  </a:moveTo>
                  <a:cubicBezTo>
                    <a:pt x="163" y="52"/>
                    <a:pt x="163" y="52"/>
                    <a:pt x="163" y="52"/>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33"/>
            <p:cNvSpPr>
              <a:spLocks noEditPoints="1"/>
            </p:cNvSpPr>
            <p:nvPr/>
          </p:nvSpPr>
          <p:spPr bwMode="auto">
            <a:xfrm>
              <a:off x="3188" y="1839"/>
              <a:ext cx="43" cy="39"/>
            </a:xfrm>
            <a:custGeom>
              <a:avLst/>
              <a:gdLst/>
              <a:ahLst/>
              <a:cxnLst>
                <a:cxn ang="0">
                  <a:pos x="33" y="0"/>
                </a:cxn>
                <a:cxn ang="0">
                  <a:pos x="20" y="4"/>
                </a:cxn>
                <a:cxn ang="0">
                  <a:pos x="9" y="48"/>
                </a:cxn>
                <a:cxn ang="0">
                  <a:pos x="36" y="63"/>
                </a:cxn>
                <a:cxn ang="0">
                  <a:pos x="52" y="59"/>
                </a:cxn>
                <a:cxn ang="0">
                  <a:pos x="59" y="53"/>
                </a:cxn>
                <a:cxn ang="0">
                  <a:pos x="63" y="15"/>
                </a:cxn>
                <a:cxn ang="0">
                  <a:pos x="36" y="0"/>
                </a:cxn>
                <a:cxn ang="0">
                  <a:pos x="33" y="0"/>
                </a:cxn>
                <a:cxn ang="0">
                  <a:pos x="33" y="0"/>
                </a:cxn>
                <a:cxn ang="0">
                  <a:pos x="33" y="0"/>
                </a:cxn>
              </a:cxnLst>
              <a:rect l="0" t="0" r="r" b="b"/>
              <a:pathLst>
                <a:path w="70" h="63">
                  <a:moveTo>
                    <a:pt x="33" y="0"/>
                  </a:moveTo>
                  <a:cubicBezTo>
                    <a:pt x="28" y="0"/>
                    <a:pt x="24" y="2"/>
                    <a:pt x="20" y="4"/>
                  </a:cubicBezTo>
                  <a:cubicBezTo>
                    <a:pt x="5" y="13"/>
                    <a:pt x="0" y="33"/>
                    <a:pt x="9" y="48"/>
                  </a:cubicBezTo>
                  <a:cubicBezTo>
                    <a:pt x="15" y="58"/>
                    <a:pt x="25" y="63"/>
                    <a:pt x="36" y="63"/>
                  </a:cubicBezTo>
                  <a:cubicBezTo>
                    <a:pt x="41" y="63"/>
                    <a:pt x="47" y="62"/>
                    <a:pt x="52" y="59"/>
                  </a:cubicBezTo>
                  <a:cubicBezTo>
                    <a:pt x="55" y="57"/>
                    <a:pt x="57" y="55"/>
                    <a:pt x="59" y="53"/>
                  </a:cubicBezTo>
                  <a:cubicBezTo>
                    <a:pt x="68" y="43"/>
                    <a:pt x="70" y="27"/>
                    <a:pt x="63" y="15"/>
                  </a:cubicBezTo>
                  <a:cubicBezTo>
                    <a:pt x="57" y="5"/>
                    <a:pt x="46" y="0"/>
                    <a:pt x="36" y="0"/>
                  </a:cubicBezTo>
                  <a:cubicBezTo>
                    <a:pt x="35" y="0"/>
                    <a:pt x="34" y="0"/>
                    <a:pt x="33" y="0"/>
                  </a:cubicBezTo>
                  <a:close/>
                  <a:moveTo>
                    <a:pt x="33" y="0"/>
                  </a:moveTo>
                  <a:cubicBezTo>
                    <a:pt x="33" y="0"/>
                    <a:pt x="33" y="0"/>
                    <a:pt x="33" y="0"/>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3" name="Group 29"/>
          <p:cNvGrpSpPr>
            <a:grpSpLocks/>
          </p:cNvGrpSpPr>
          <p:nvPr/>
        </p:nvGrpSpPr>
        <p:grpSpPr bwMode="auto">
          <a:xfrm>
            <a:off x="1404304" y="1224048"/>
            <a:ext cx="1137918" cy="919955"/>
            <a:chOff x="673832" y="1741623"/>
            <a:chExt cx="826142" cy="395701"/>
          </a:xfrm>
        </p:grpSpPr>
        <p:sp>
          <p:nvSpPr>
            <p:cNvPr id="64" name="Text Placeholder 3"/>
            <p:cNvSpPr txBox="1">
              <a:spLocks noChangeArrowheads="1"/>
            </p:cNvSpPr>
            <p:nvPr/>
          </p:nvSpPr>
          <p:spPr bwMode="auto">
            <a:xfrm rot="10800000" flipV="1">
              <a:off x="703066" y="1741623"/>
              <a:ext cx="763573" cy="7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100" dirty="0" smtClean="0">
                  <a:solidFill>
                    <a:srgbClr val="0070C0"/>
                  </a:solidFill>
                </a:rPr>
                <a:t>系统设置模块</a:t>
              </a:r>
              <a:endParaRPr lang="en-US" altLang="en-US" sz="1100" b="1" dirty="0">
                <a:solidFill>
                  <a:srgbClr val="0070C0"/>
                </a:solidFill>
                <a:latin typeface="Arial" pitchFamily="34" charset="0"/>
                <a:ea typeface="微软雅黑" pitchFamily="34" charset="-122"/>
                <a:sym typeface="Arial" pitchFamily="34" charset="0"/>
              </a:endParaRPr>
            </a:p>
          </p:txBody>
        </p:sp>
        <p:sp>
          <p:nvSpPr>
            <p:cNvPr id="65" name="Text Placeholder 3"/>
            <p:cNvSpPr txBox="1">
              <a:spLocks noChangeArrowheads="1"/>
            </p:cNvSpPr>
            <p:nvPr/>
          </p:nvSpPr>
          <p:spPr bwMode="auto">
            <a:xfrm>
              <a:off x="673832" y="2001465"/>
              <a:ext cx="826142" cy="13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eaLnBrk="1" hangingPunct="1">
                <a:lnSpc>
                  <a:spcPct val="120000"/>
                </a:lnSpc>
              </a:pPr>
              <a:r>
                <a:rPr lang="zh-CN" altLang="en-US" sz="900" dirty="0" smtClean="0">
                  <a:solidFill>
                    <a:srgbClr val="0070C0"/>
                  </a:solidFill>
                </a:rPr>
                <a:t>用户、菜单、权限、角色数据的动态维护</a:t>
              </a:r>
              <a:endParaRPr lang="en-US" altLang="en-US" sz="900" dirty="0">
                <a:solidFill>
                  <a:srgbClr val="0070C0"/>
                </a:solidFill>
                <a:latin typeface="Arial" pitchFamily="34" charset="0"/>
                <a:ea typeface="微软雅黑" pitchFamily="34" charset="-122"/>
                <a:sym typeface="Arial" pitchFamily="34" charset="0"/>
              </a:endParaRPr>
            </a:p>
          </p:txBody>
        </p:sp>
      </p:grpSp>
      <p:grpSp>
        <p:nvGrpSpPr>
          <p:cNvPr id="66" name="Group 29"/>
          <p:cNvGrpSpPr>
            <a:grpSpLocks/>
          </p:cNvGrpSpPr>
          <p:nvPr/>
        </p:nvGrpSpPr>
        <p:grpSpPr bwMode="auto">
          <a:xfrm>
            <a:off x="3492478" y="1152042"/>
            <a:ext cx="995830" cy="1061232"/>
            <a:chOff x="798970" y="1562863"/>
            <a:chExt cx="911205" cy="530055"/>
          </a:xfrm>
        </p:grpSpPr>
        <p:sp>
          <p:nvSpPr>
            <p:cNvPr id="67" name="Text Placeholder 3"/>
            <p:cNvSpPr txBox="1">
              <a:spLocks noChangeArrowheads="1"/>
            </p:cNvSpPr>
            <p:nvPr/>
          </p:nvSpPr>
          <p:spPr bwMode="auto">
            <a:xfrm>
              <a:off x="798970" y="1562863"/>
              <a:ext cx="911205" cy="19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100" dirty="0" smtClean="0">
                  <a:solidFill>
                    <a:srgbClr val="0070C0"/>
                  </a:solidFill>
                </a:rPr>
                <a:t>动态展示系统菜单</a:t>
              </a:r>
              <a:endParaRPr lang="en-US" altLang="en-US" sz="1100" dirty="0">
                <a:solidFill>
                  <a:srgbClr val="0070C0"/>
                </a:solidFill>
                <a:latin typeface="Arial" pitchFamily="34" charset="0"/>
                <a:ea typeface="微软雅黑" pitchFamily="34" charset="-122"/>
                <a:sym typeface="Arial" pitchFamily="34" charset="0"/>
              </a:endParaRPr>
            </a:p>
          </p:txBody>
        </p:sp>
        <p:sp>
          <p:nvSpPr>
            <p:cNvPr id="68" name="Text Placeholder 3"/>
            <p:cNvSpPr txBox="1">
              <a:spLocks noChangeArrowheads="1"/>
            </p:cNvSpPr>
            <p:nvPr/>
          </p:nvSpPr>
          <p:spPr bwMode="auto">
            <a:xfrm>
              <a:off x="798971" y="1852145"/>
              <a:ext cx="826141" cy="240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eaLnBrk="1" hangingPunct="1">
                <a:lnSpc>
                  <a:spcPct val="120000"/>
                </a:lnSpc>
              </a:pPr>
              <a:r>
                <a:rPr lang="zh-CN" altLang="en-US" sz="900" dirty="0" smtClean="0">
                  <a:solidFill>
                    <a:srgbClr val="0070C0"/>
                  </a:solidFill>
                </a:rPr>
                <a:t>在系统首页根据当前登录人动态展示菜单</a:t>
              </a:r>
              <a:endParaRPr lang="en-US" altLang="en-US" sz="900" dirty="0">
                <a:solidFill>
                  <a:srgbClr val="0070C0"/>
                </a:solidFill>
                <a:latin typeface="Arial" pitchFamily="34" charset="0"/>
                <a:ea typeface="微软雅黑" pitchFamily="34" charset="-122"/>
                <a:sym typeface="Arial" pitchFamily="34" charset="0"/>
              </a:endParaRPr>
            </a:p>
          </p:txBody>
        </p:sp>
      </p:grpSp>
      <p:grpSp>
        <p:nvGrpSpPr>
          <p:cNvPr id="69" name="Group 29"/>
          <p:cNvGrpSpPr>
            <a:grpSpLocks/>
          </p:cNvGrpSpPr>
          <p:nvPr/>
        </p:nvGrpSpPr>
        <p:grpSpPr bwMode="auto">
          <a:xfrm>
            <a:off x="5781761" y="1169646"/>
            <a:ext cx="1667123" cy="750805"/>
            <a:chOff x="798970" y="1704791"/>
            <a:chExt cx="1210350" cy="992864"/>
          </a:xfrm>
        </p:grpSpPr>
        <p:sp>
          <p:nvSpPr>
            <p:cNvPr id="70" name="Text Placeholder 3"/>
            <p:cNvSpPr txBox="1">
              <a:spLocks noChangeArrowheads="1"/>
            </p:cNvSpPr>
            <p:nvPr/>
          </p:nvSpPr>
          <p:spPr bwMode="auto">
            <a:xfrm>
              <a:off x="798970" y="1704791"/>
              <a:ext cx="1210350" cy="21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dirty="0" smtClean="0">
                  <a:solidFill>
                    <a:srgbClr val="0070C0"/>
                  </a:solidFill>
                </a:rPr>
                <a:t>会员数量报表指定时间段展示</a:t>
              </a:r>
              <a:endParaRPr lang="en-US" altLang="en-US" sz="1000" dirty="0">
                <a:solidFill>
                  <a:srgbClr val="0070C0"/>
                </a:solidFill>
                <a:latin typeface="Arial" pitchFamily="34" charset="0"/>
                <a:ea typeface="微软雅黑" pitchFamily="34" charset="-122"/>
                <a:sym typeface="Arial" pitchFamily="34" charset="0"/>
              </a:endParaRPr>
            </a:p>
          </p:txBody>
        </p:sp>
        <p:sp>
          <p:nvSpPr>
            <p:cNvPr id="71" name="Text Placeholder 3"/>
            <p:cNvSpPr txBox="1">
              <a:spLocks noChangeArrowheads="1"/>
            </p:cNvSpPr>
            <p:nvPr/>
          </p:nvSpPr>
          <p:spPr bwMode="auto">
            <a:xfrm>
              <a:off x="798971" y="1935625"/>
              <a:ext cx="826142" cy="76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smtClean="0">
                  <a:solidFill>
                    <a:srgbClr val="0070C0"/>
                  </a:solidFill>
                </a:rPr>
                <a:t>通过两个日历控件来选择时间段，根据所选的时间段来动态展示此时间段内的每个月会员数量</a:t>
              </a:r>
              <a:endParaRPr lang="en-US" altLang="en-US" sz="600" dirty="0">
                <a:solidFill>
                  <a:srgbClr val="0070C0"/>
                </a:solidFill>
                <a:latin typeface="Arial" pitchFamily="34" charset="0"/>
                <a:ea typeface="微软雅黑" pitchFamily="34" charset="-122"/>
                <a:sym typeface="Arial" pitchFamily="34" charset="0"/>
              </a:endParaRPr>
            </a:p>
          </p:txBody>
        </p:sp>
      </p:grpSp>
      <p:sp>
        <p:nvSpPr>
          <p:cNvPr id="72" name="Text Placeholder 3"/>
          <p:cNvSpPr txBox="1"/>
          <p:nvPr/>
        </p:nvSpPr>
        <p:spPr>
          <a:xfrm>
            <a:off x="684244" y="2627813"/>
            <a:ext cx="599523" cy="70429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73" name="Text Placeholder 3"/>
          <p:cNvSpPr txBox="1"/>
          <p:nvPr/>
        </p:nvSpPr>
        <p:spPr>
          <a:xfrm>
            <a:off x="2794364" y="2648551"/>
            <a:ext cx="599523" cy="70429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74" name="Text Placeholder 3"/>
          <p:cNvSpPr txBox="1"/>
          <p:nvPr/>
        </p:nvSpPr>
        <p:spPr>
          <a:xfrm>
            <a:off x="5155848" y="2625748"/>
            <a:ext cx="599523" cy="70429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rPr>
              <a:t>06</a:t>
            </a:r>
          </a:p>
        </p:txBody>
      </p:sp>
      <p:grpSp>
        <p:nvGrpSpPr>
          <p:cNvPr id="75" name="Group 29"/>
          <p:cNvGrpSpPr>
            <a:grpSpLocks/>
          </p:cNvGrpSpPr>
          <p:nvPr/>
        </p:nvGrpSpPr>
        <p:grpSpPr bwMode="auto">
          <a:xfrm>
            <a:off x="1404304" y="2736174"/>
            <a:ext cx="1296108" cy="1534519"/>
            <a:chOff x="798970" y="1846129"/>
            <a:chExt cx="940990" cy="1506020"/>
          </a:xfrm>
        </p:grpSpPr>
        <p:sp>
          <p:nvSpPr>
            <p:cNvPr id="76" name="Text Placeholder 3"/>
            <p:cNvSpPr txBox="1">
              <a:spLocks noChangeArrowheads="1"/>
            </p:cNvSpPr>
            <p:nvPr/>
          </p:nvSpPr>
          <p:spPr bwMode="auto">
            <a:xfrm>
              <a:off x="798970" y="1846129"/>
              <a:ext cx="940990" cy="19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100" dirty="0" smtClean="0">
                  <a:solidFill>
                    <a:srgbClr val="0070C0"/>
                  </a:solidFill>
                </a:rPr>
                <a:t>会员数量组成饼形图</a:t>
              </a:r>
              <a:endParaRPr lang="en-US" altLang="en-US" sz="1100" dirty="0">
                <a:solidFill>
                  <a:srgbClr val="0070C0"/>
                </a:solidFill>
                <a:latin typeface="Arial" pitchFamily="34" charset="0"/>
                <a:ea typeface="微软雅黑" pitchFamily="34" charset="-122"/>
                <a:sym typeface="Arial" pitchFamily="34" charset="0"/>
              </a:endParaRPr>
            </a:p>
          </p:txBody>
        </p:sp>
        <p:sp>
          <p:nvSpPr>
            <p:cNvPr id="77" name="Text Placeholder 3"/>
            <p:cNvSpPr txBox="1">
              <a:spLocks noChangeArrowheads="1"/>
            </p:cNvSpPr>
            <p:nvPr/>
          </p:nvSpPr>
          <p:spPr bwMode="auto">
            <a:xfrm>
              <a:off x="798971" y="2128804"/>
              <a:ext cx="826142" cy="122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900" dirty="0" smtClean="0">
                  <a:solidFill>
                    <a:srgbClr val="0070C0"/>
                  </a:solidFill>
                </a:rPr>
                <a:t>按照会员的性别来展示男女会员的占比，通过饼形图来展示</a:t>
              </a:r>
            </a:p>
            <a:p>
              <a:r>
                <a:rPr lang="zh-CN" altLang="en-US" sz="900" dirty="0" smtClean="0">
                  <a:solidFill>
                    <a:srgbClr val="0070C0"/>
                  </a:solidFill>
                </a:rPr>
                <a:t>​ 按照会员的年龄段（可以指定几个年龄段，例如</a:t>
              </a:r>
              <a:r>
                <a:rPr lang="en-US" altLang="zh-CN" sz="900" dirty="0" smtClean="0">
                  <a:solidFill>
                    <a:srgbClr val="0070C0"/>
                  </a:solidFill>
                </a:rPr>
                <a:t>0-18</a:t>
              </a:r>
              <a:r>
                <a:rPr lang="zh-CN" altLang="en-US" sz="900" dirty="0" smtClean="0">
                  <a:solidFill>
                    <a:srgbClr val="0070C0"/>
                  </a:solidFill>
                </a:rPr>
                <a:t>、</a:t>
              </a:r>
              <a:r>
                <a:rPr lang="en-US" altLang="zh-CN" sz="900" dirty="0" smtClean="0">
                  <a:solidFill>
                    <a:srgbClr val="0070C0"/>
                  </a:solidFill>
                </a:rPr>
                <a:t>18-30</a:t>
              </a:r>
              <a:r>
                <a:rPr lang="zh-CN" altLang="en-US" sz="900" dirty="0" smtClean="0">
                  <a:solidFill>
                    <a:srgbClr val="0070C0"/>
                  </a:solidFill>
                </a:rPr>
                <a:t>、</a:t>
              </a:r>
              <a:r>
                <a:rPr lang="en-US" altLang="zh-CN" sz="900" dirty="0" smtClean="0">
                  <a:solidFill>
                    <a:srgbClr val="0070C0"/>
                  </a:solidFill>
                </a:rPr>
                <a:t>30-45</a:t>
              </a:r>
              <a:r>
                <a:rPr lang="zh-CN" altLang="en-US" sz="900" dirty="0" smtClean="0">
                  <a:solidFill>
                    <a:srgbClr val="0070C0"/>
                  </a:solidFill>
                </a:rPr>
                <a:t>、</a:t>
              </a:r>
              <a:r>
                <a:rPr lang="en-US" altLang="zh-CN" sz="900" dirty="0" smtClean="0">
                  <a:solidFill>
                    <a:srgbClr val="0070C0"/>
                  </a:solidFill>
                </a:rPr>
                <a:t>45</a:t>
              </a:r>
              <a:r>
                <a:rPr lang="zh-CN" altLang="en-US" sz="900" dirty="0" smtClean="0">
                  <a:solidFill>
                    <a:srgbClr val="0070C0"/>
                  </a:solidFill>
                </a:rPr>
                <a:t>以上）来展示各个年龄段的占比，通过饼形图来展示</a:t>
              </a:r>
              <a:endParaRPr lang="zh-CN" altLang="en-US" sz="900" dirty="0">
                <a:solidFill>
                  <a:srgbClr val="0070C0"/>
                </a:solidFill>
              </a:endParaRPr>
            </a:p>
          </p:txBody>
        </p:sp>
      </p:grpSp>
      <p:grpSp>
        <p:nvGrpSpPr>
          <p:cNvPr id="78" name="Group 29"/>
          <p:cNvGrpSpPr>
            <a:grpSpLocks/>
          </p:cNvGrpSpPr>
          <p:nvPr/>
        </p:nvGrpSpPr>
        <p:grpSpPr bwMode="auto">
          <a:xfrm>
            <a:off x="3492479" y="2736174"/>
            <a:ext cx="1440119" cy="1084233"/>
            <a:chOff x="790065" y="1551750"/>
            <a:chExt cx="1024367" cy="710698"/>
          </a:xfrm>
        </p:grpSpPr>
        <p:sp>
          <p:nvSpPr>
            <p:cNvPr id="79" name="Text Placeholder 3"/>
            <p:cNvSpPr txBox="1">
              <a:spLocks noChangeArrowheads="1"/>
            </p:cNvSpPr>
            <p:nvPr/>
          </p:nvSpPr>
          <p:spPr bwMode="auto">
            <a:xfrm>
              <a:off x="790065" y="1551750"/>
              <a:ext cx="1024367" cy="39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100" dirty="0" smtClean="0">
                  <a:solidFill>
                    <a:srgbClr val="0070C0"/>
                  </a:solidFill>
                </a:rPr>
                <a:t>移动端页面使用</a:t>
              </a:r>
              <a:r>
                <a:rPr lang="en-US" altLang="zh-CN" sz="1100" dirty="0" err="1" smtClean="0">
                  <a:solidFill>
                    <a:srgbClr val="0070C0"/>
                  </a:solidFill>
                </a:rPr>
                <a:t>redis</a:t>
              </a:r>
              <a:r>
                <a:rPr lang="zh-CN" altLang="en-US" sz="1100" dirty="0" smtClean="0">
                  <a:solidFill>
                    <a:srgbClr val="0070C0"/>
                  </a:solidFill>
                </a:rPr>
                <a:t>缓存套餐数据</a:t>
              </a:r>
              <a:endParaRPr lang="en-US" altLang="en-US" sz="1100" dirty="0">
                <a:solidFill>
                  <a:srgbClr val="0070C0"/>
                </a:solidFill>
                <a:latin typeface="Arial" pitchFamily="34" charset="0"/>
                <a:ea typeface="微软雅黑" pitchFamily="34" charset="-122"/>
                <a:sym typeface="Arial" pitchFamily="34" charset="0"/>
              </a:endParaRPr>
            </a:p>
          </p:txBody>
        </p:sp>
        <p:sp>
          <p:nvSpPr>
            <p:cNvPr id="80" name="Text Placeholder 3"/>
            <p:cNvSpPr txBox="1">
              <a:spLocks noChangeArrowheads="1"/>
            </p:cNvSpPr>
            <p:nvPr/>
          </p:nvSpPr>
          <p:spPr bwMode="auto">
            <a:xfrm>
              <a:off x="798971" y="1935625"/>
              <a:ext cx="826142" cy="32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900" dirty="0" smtClean="0">
                  <a:solidFill>
                    <a:srgbClr val="0070C0"/>
                  </a:solidFill>
                </a:rPr>
                <a:t>将这些套餐信息放入</a:t>
              </a:r>
              <a:r>
                <a:rPr lang="en-US" altLang="zh-CN" sz="900" dirty="0" err="1" smtClean="0">
                  <a:solidFill>
                    <a:srgbClr val="0070C0"/>
                  </a:solidFill>
                </a:rPr>
                <a:t>redis</a:t>
              </a:r>
              <a:r>
                <a:rPr lang="zh-CN" altLang="en-US" sz="900" dirty="0" smtClean="0">
                  <a:solidFill>
                    <a:srgbClr val="0070C0"/>
                  </a:solidFill>
                </a:rPr>
                <a:t>缓存来提高查询性能</a:t>
              </a:r>
              <a:endParaRPr lang="en-US" altLang="en-US" sz="900" dirty="0">
                <a:solidFill>
                  <a:srgbClr val="0070C0"/>
                </a:solidFill>
                <a:latin typeface="Arial" pitchFamily="34" charset="0"/>
                <a:ea typeface="微软雅黑" pitchFamily="34" charset="-122"/>
                <a:sym typeface="Arial" pitchFamily="34" charset="0"/>
              </a:endParaRPr>
            </a:p>
          </p:txBody>
        </p:sp>
      </p:grpSp>
      <p:grpSp>
        <p:nvGrpSpPr>
          <p:cNvPr id="81" name="Group 29"/>
          <p:cNvGrpSpPr>
            <a:grpSpLocks/>
          </p:cNvGrpSpPr>
          <p:nvPr/>
        </p:nvGrpSpPr>
        <p:grpSpPr bwMode="auto">
          <a:xfrm>
            <a:off x="5781760" y="2829100"/>
            <a:ext cx="1527035" cy="959533"/>
            <a:chOff x="798970" y="1704791"/>
            <a:chExt cx="826144" cy="587067"/>
          </a:xfrm>
        </p:grpSpPr>
        <p:sp>
          <p:nvSpPr>
            <p:cNvPr id="82" name="Text Placeholder 3"/>
            <p:cNvSpPr txBox="1">
              <a:spLocks noChangeArrowheads="1"/>
            </p:cNvSpPr>
            <p:nvPr/>
          </p:nvSpPr>
          <p:spPr bwMode="auto">
            <a:xfrm>
              <a:off x="798970" y="1704791"/>
              <a:ext cx="786239" cy="31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100" dirty="0" smtClean="0">
                  <a:solidFill>
                    <a:srgbClr val="0070C0"/>
                  </a:solidFill>
                </a:rPr>
                <a:t>定时清理预约设置历史数据</a:t>
              </a:r>
              <a:endParaRPr lang="en-US" altLang="en-US" sz="1100" dirty="0">
                <a:solidFill>
                  <a:srgbClr val="0070C0"/>
                </a:solidFill>
                <a:latin typeface="Arial" pitchFamily="34" charset="0"/>
                <a:ea typeface="微软雅黑" pitchFamily="34" charset="-122"/>
                <a:sym typeface="Arial" pitchFamily="34" charset="0"/>
              </a:endParaRPr>
            </a:p>
          </p:txBody>
        </p:sp>
        <p:sp>
          <p:nvSpPr>
            <p:cNvPr id="83" name="Text Placeholder 3"/>
            <p:cNvSpPr txBox="1">
              <a:spLocks noChangeArrowheads="1"/>
            </p:cNvSpPr>
            <p:nvPr/>
          </p:nvSpPr>
          <p:spPr bwMode="auto">
            <a:xfrm>
              <a:off x="798971" y="2088488"/>
              <a:ext cx="826143" cy="20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eaLnBrk="1" hangingPunct="1">
                <a:lnSpc>
                  <a:spcPct val="120000"/>
                </a:lnSpc>
              </a:pPr>
              <a:r>
                <a:rPr lang="zh-CN" altLang="en-US" sz="900" dirty="0" smtClean="0">
                  <a:solidFill>
                    <a:srgbClr val="0070C0"/>
                  </a:solidFill>
                </a:rPr>
                <a:t>每月最后一天凌晨</a:t>
              </a:r>
              <a:r>
                <a:rPr lang="en-US" altLang="zh-CN" sz="900" dirty="0" smtClean="0">
                  <a:solidFill>
                    <a:srgbClr val="0070C0"/>
                  </a:solidFill>
                </a:rPr>
                <a:t>2</a:t>
              </a:r>
              <a:r>
                <a:rPr lang="zh-CN" altLang="en-US" sz="900" dirty="0" smtClean="0">
                  <a:solidFill>
                    <a:srgbClr val="0070C0"/>
                  </a:solidFill>
                </a:rPr>
                <a:t>点执行一次约设置历史数据清理任务</a:t>
              </a:r>
              <a:endParaRPr lang="en-US" altLang="en-US" sz="900" dirty="0">
                <a:solidFill>
                  <a:srgbClr val="0070C0"/>
                </a:solidFill>
                <a:latin typeface="Arial" pitchFamily="34" charset="0"/>
                <a:ea typeface="微软雅黑" pitchFamily="34" charset="-122"/>
                <a:sym typeface="Arial" pitchFamily="34" charset="0"/>
              </a:endParaRPr>
            </a:p>
          </p:txBody>
        </p:sp>
      </p:grpSp>
      <p:grpSp>
        <p:nvGrpSpPr>
          <p:cNvPr id="84" name="Group 36"/>
          <p:cNvGrpSpPr>
            <a:grpSpLocks noChangeAspect="1"/>
          </p:cNvGrpSpPr>
          <p:nvPr/>
        </p:nvGrpSpPr>
        <p:grpSpPr bwMode="auto">
          <a:xfrm>
            <a:off x="737867" y="3256851"/>
            <a:ext cx="574013" cy="526373"/>
            <a:chOff x="419" y="2309"/>
            <a:chExt cx="507" cy="467"/>
          </a:xfrm>
          <a:solidFill>
            <a:srgbClr val="00AEEF"/>
          </a:solidFill>
        </p:grpSpPr>
        <p:sp>
          <p:nvSpPr>
            <p:cNvPr id="85" name="Freeform 37"/>
            <p:cNvSpPr>
              <a:spLocks noEditPoints="1"/>
            </p:cNvSpPr>
            <p:nvPr/>
          </p:nvSpPr>
          <p:spPr bwMode="auto">
            <a:xfrm>
              <a:off x="445" y="2309"/>
              <a:ext cx="481" cy="467"/>
            </a:xfrm>
            <a:custGeom>
              <a:avLst/>
              <a:gdLst/>
              <a:ahLst/>
              <a:cxnLst>
                <a:cxn ang="0">
                  <a:pos x="465" y="361"/>
                </a:cxn>
                <a:cxn ang="0">
                  <a:pos x="439" y="387"/>
                </a:cxn>
                <a:cxn ang="0">
                  <a:pos x="360" y="308"/>
                </a:cxn>
                <a:cxn ang="0">
                  <a:pos x="406" y="261"/>
                </a:cxn>
                <a:cxn ang="0">
                  <a:pos x="384" y="236"/>
                </a:cxn>
                <a:cxn ang="0">
                  <a:pos x="356" y="264"/>
                </a:cxn>
                <a:cxn ang="0">
                  <a:pos x="162" y="71"/>
                </a:cxn>
                <a:cxn ang="0">
                  <a:pos x="148" y="83"/>
                </a:cxn>
                <a:cxn ang="0">
                  <a:pos x="136" y="70"/>
                </a:cxn>
                <a:cxn ang="0">
                  <a:pos x="118" y="87"/>
                </a:cxn>
                <a:cxn ang="0">
                  <a:pos x="31" y="0"/>
                </a:cxn>
                <a:cxn ang="0">
                  <a:pos x="0" y="2"/>
                </a:cxn>
                <a:cxn ang="0">
                  <a:pos x="103" y="104"/>
                </a:cxn>
                <a:cxn ang="0">
                  <a:pos x="85" y="120"/>
                </a:cxn>
                <a:cxn ang="0">
                  <a:pos x="99" y="134"/>
                </a:cxn>
                <a:cxn ang="0">
                  <a:pos x="85" y="146"/>
                </a:cxn>
                <a:cxn ang="0">
                  <a:pos x="280" y="341"/>
                </a:cxn>
                <a:cxn ang="0">
                  <a:pos x="252" y="368"/>
                </a:cxn>
                <a:cxn ang="0">
                  <a:pos x="274" y="391"/>
                </a:cxn>
                <a:cxn ang="0">
                  <a:pos x="321" y="344"/>
                </a:cxn>
                <a:cxn ang="0">
                  <a:pos x="403" y="424"/>
                </a:cxn>
                <a:cxn ang="0">
                  <a:pos x="377" y="450"/>
                </a:cxn>
                <a:cxn ang="0">
                  <a:pos x="394" y="467"/>
                </a:cxn>
                <a:cxn ang="0">
                  <a:pos x="481" y="379"/>
                </a:cxn>
                <a:cxn ang="0">
                  <a:pos x="465" y="361"/>
                </a:cxn>
                <a:cxn ang="0">
                  <a:pos x="290" y="318"/>
                </a:cxn>
                <a:cxn ang="0">
                  <a:pos x="217" y="245"/>
                </a:cxn>
                <a:cxn ang="0">
                  <a:pos x="261" y="203"/>
                </a:cxn>
                <a:cxn ang="0">
                  <a:pos x="333" y="275"/>
                </a:cxn>
                <a:cxn ang="0">
                  <a:pos x="290" y="318"/>
                </a:cxn>
                <a:cxn ang="0">
                  <a:pos x="290" y="318"/>
                </a:cxn>
                <a:cxn ang="0">
                  <a:pos x="290" y="318"/>
                </a:cxn>
              </a:cxnLst>
              <a:rect l="0" t="0" r="r" b="b"/>
              <a:pathLst>
                <a:path w="481" h="467">
                  <a:moveTo>
                    <a:pt x="465" y="361"/>
                  </a:moveTo>
                  <a:lnTo>
                    <a:pt x="439" y="387"/>
                  </a:lnTo>
                  <a:lnTo>
                    <a:pt x="360" y="308"/>
                  </a:lnTo>
                  <a:lnTo>
                    <a:pt x="406" y="261"/>
                  </a:lnTo>
                  <a:lnTo>
                    <a:pt x="384" y="236"/>
                  </a:lnTo>
                  <a:lnTo>
                    <a:pt x="356" y="264"/>
                  </a:lnTo>
                  <a:lnTo>
                    <a:pt x="162" y="71"/>
                  </a:lnTo>
                  <a:lnTo>
                    <a:pt x="148" y="83"/>
                  </a:lnTo>
                  <a:lnTo>
                    <a:pt x="136" y="70"/>
                  </a:lnTo>
                  <a:lnTo>
                    <a:pt x="118" y="87"/>
                  </a:lnTo>
                  <a:lnTo>
                    <a:pt x="31" y="0"/>
                  </a:lnTo>
                  <a:lnTo>
                    <a:pt x="0" y="2"/>
                  </a:lnTo>
                  <a:lnTo>
                    <a:pt x="103" y="104"/>
                  </a:lnTo>
                  <a:lnTo>
                    <a:pt x="85" y="120"/>
                  </a:lnTo>
                  <a:lnTo>
                    <a:pt x="99" y="134"/>
                  </a:lnTo>
                  <a:lnTo>
                    <a:pt x="85" y="146"/>
                  </a:lnTo>
                  <a:lnTo>
                    <a:pt x="280" y="341"/>
                  </a:lnTo>
                  <a:lnTo>
                    <a:pt x="252" y="368"/>
                  </a:lnTo>
                  <a:lnTo>
                    <a:pt x="274" y="391"/>
                  </a:lnTo>
                  <a:lnTo>
                    <a:pt x="321" y="344"/>
                  </a:lnTo>
                  <a:lnTo>
                    <a:pt x="403" y="424"/>
                  </a:lnTo>
                  <a:lnTo>
                    <a:pt x="377" y="450"/>
                  </a:lnTo>
                  <a:lnTo>
                    <a:pt x="394" y="467"/>
                  </a:lnTo>
                  <a:lnTo>
                    <a:pt x="481" y="379"/>
                  </a:lnTo>
                  <a:lnTo>
                    <a:pt x="465" y="361"/>
                  </a:lnTo>
                  <a:close/>
                  <a:moveTo>
                    <a:pt x="290" y="318"/>
                  </a:moveTo>
                  <a:lnTo>
                    <a:pt x="217" y="245"/>
                  </a:lnTo>
                  <a:lnTo>
                    <a:pt x="261" y="203"/>
                  </a:lnTo>
                  <a:lnTo>
                    <a:pt x="333" y="275"/>
                  </a:lnTo>
                  <a:lnTo>
                    <a:pt x="290" y="318"/>
                  </a:lnTo>
                  <a:close/>
                  <a:moveTo>
                    <a:pt x="290" y="318"/>
                  </a:moveTo>
                  <a:lnTo>
                    <a:pt x="290" y="318"/>
                  </a:lnTo>
                  <a:close/>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38"/>
            <p:cNvSpPr>
              <a:spLocks noEditPoints="1"/>
            </p:cNvSpPr>
            <p:nvPr/>
          </p:nvSpPr>
          <p:spPr bwMode="auto">
            <a:xfrm>
              <a:off x="445" y="2309"/>
              <a:ext cx="481" cy="467"/>
            </a:xfrm>
            <a:custGeom>
              <a:avLst/>
              <a:gdLst/>
              <a:ahLst/>
              <a:cxnLst>
                <a:cxn ang="0">
                  <a:pos x="465" y="361"/>
                </a:cxn>
                <a:cxn ang="0">
                  <a:pos x="439" y="387"/>
                </a:cxn>
                <a:cxn ang="0">
                  <a:pos x="360" y="308"/>
                </a:cxn>
                <a:cxn ang="0">
                  <a:pos x="406" y="261"/>
                </a:cxn>
                <a:cxn ang="0">
                  <a:pos x="384" y="236"/>
                </a:cxn>
                <a:cxn ang="0">
                  <a:pos x="356" y="264"/>
                </a:cxn>
                <a:cxn ang="0">
                  <a:pos x="162" y="71"/>
                </a:cxn>
                <a:cxn ang="0">
                  <a:pos x="148" y="83"/>
                </a:cxn>
                <a:cxn ang="0">
                  <a:pos x="136" y="70"/>
                </a:cxn>
                <a:cxn ang="0">
                  <a:pos x="118" y="87"/>
                </a:cxn>
                <a:cxn ang="0">
                  <a:pos x="31" y="0"/>
                </a:cxn>
                <a:cxn ang="0">
                  <a:pos x="0" y="2"/>
                </a:cxn>
                <a:cxn ang="0">
                  <a:pos x="103" y="104"/>
                </a:cxn>
                <a:cxn ang="0">
                  <a:pos x="85" y="120"/>
                </a:cxn>
                <a:cxn ang="0">
                  <a:pos x="99" y="134"/>
                </a:cxn>
                <a:cxn ang="0">
                  <a:pos x="85" y="146"/>
                </a:cxn>
                <a:cxn ang="0">
                  <a:pos x="280" y="341"/>
                </a:cxn>
                <a:cxn ang="0">
                  <a:pos x="252" y="368"/>
                </a:cxn>
                <a:cxn ang="0">
                  <a:pos x="274" y="391"/>
                </a:cxn>
                <a:cxn ang="0">
                  <a:pos x="321" y="344"/>
                </a:cxn>
                <a:cxn ang="0">
                  <a:pos x="403" y="424"/>
                </a:cxn>
                <a:cxn ang="0">
                  <a:pos x="377" y="450"/>
                </a:cxn>
                <a:cxn ang="0">
                  <a:pos x="394" y="467"/>
                </a:cxn>
                <a:cxn ang="0">
                  <a:pos x="481" y="379"/>
                </a:cxn>
                <a:cxn ang="0">
                  <a:pos x="465" y="361"/>
                </a:cxn>
                <a:cxn ang="0">
                  <a:pos x="290" y="318"/>
                </a:cxn>
                <a:cxn ang="0">
                  <a:pos x="217" y="245"/>
                </a:cxn>
                <a:cxn ang="0">
                  <a:pos x="261" y="203"/>
                </a:cxn>
                <a:cxn ang="0">
                  <a:pos x="333" y="275"/>
                </a:cxn>
                <a:cxn ang="0">
                  <a:pos x="290" y="318"/>
                </a:cxn>
                <a:cxn ang="0">
                  <a:pos x="290" y="318"/>
                </a:cxn>
                <a:cxn ang="0">
                  <a:pos x="290" y="318"/>
                </a:cxn>
              </a:cxnLst>
              <a:rect l="0" t="0" r="r" b="b"/>
              <a:pathLst>
                <a:path w="481" h="467">
                  <a:moveTo>
                    <a:pt x="465" y="361"/>
                  </a:moveTo>
                  <a:lnTo>
                    <a:pt x="439" y="387"/>
                  </a:lnTo>
                  <a:lnTo>
                    <a:pt x="360" y="308"/>
                  </a:lnTo>
                  <a:lnTo>
                    <a:pt x="406" y="261"/>
                  </a:lnTo>
                  <a:lnTo>
                    <a:pt x="384" y="236"/>
                  </a:lnTo>
                  <a:lnTo>
                    <a:pt x="356" y="264"/>
                  </a:lnTo>
                  <a:lnTo>
                    <a:pt x="162" y="71"/>
                  </a:lnTo>
                  <a:lnTo>
                    <a:pt x="148" y="83"/>
                  </a:lnTo>
                  <a:lnTo>
                    <a:pt x="136" y="70"/>
                  </a:lnTo>
                  <a:lnTo>
                    <a:pt x="118" y="87"/>
                  </a:lnTo>
                  <a:lnTo>
                    <a:pt x="31" y="0"/>
                  </a:lnTo>
                  <a:lnTo>
                    <a:pt x="0" y="2"/>
                  </a:lnTo>
                  <a:lnTo>
                    <a:pt x="103" y="104"/>
                  </a:lnTo>
                  <a:lnTo>
                    <a:pt x="85" y="120"/>
                  </a:lnTo>
                  <a:lnTo>
                    <a:pt x="99" y="134"/>
                  </a:lnTo>
                  <a:lnTo>
                    <a:pt x="85" y="146"/>
                  </a:lnTo>
                  <a:lnTo>
                    <a:pt x="280" y="341"/>
                  </a:lnTo>
                  <a:lnTo>
                    <a:pt x="252" y="368"/>
                  </a:lnTo>
                  <a:lnTo>
                    <a:pt x="274" y="391"/>
                  </a:lnTo>
                  <a:lnTo>
                    <a:pt x="321" y="344"/>
                  </a:lnTo>
                  <a:lnTo>
                    <a:pt x="403" y="424"/>
                  </a:lnTo>
                  <a:lnTo>
                    <a:pt x="377" y="450"/>
                  </a:lnTo>
                  <a:lnTo>
                    <a:pt x="394" y="467"/>
                  </a:lnTo>
                  <a:lnTo>
                    <a:pt x="481" y="379"/>
                  </a:lnTo>
                  <a:lnTo>
                    <a:pt x="465" y="361"/>
                  </a:lnTo>
                  <a:moveTo>
                    <a:pt x="290" y="318"/>
                  </a:moveTo>
                  <a:lnTo>
                    <a:pt x="217" y="245"/>
                  </a:lnTo>
                  <a:lnTo>
                    <a:pt x="261" y="203"/>
                  </a:lnTo>
                  <a:lnTo>
                    <a:pt x="333" y="275"/>
                  </a:lnTo>
                  <a:lnTo>
                    <a:pt x="290" y="318"/>
                  </a:lnTo>
                  <a:moveTo>
                    <a:pt x="290" y="318"/>
                  </a:moveTo>
                  <a:lnTo>
                    <a:pt x="290" y="318"/>
                  </a:ln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39"/>
            <p:cNvSpPr>
              <a:spLocks noEditPoints="1"/>
            </p:cNvSpPr>
            <p:nvPr/>
          </p:nvSpPr>
          <p:spPr bwMode="auto">
            <a:xfrm>
              <a:off x="419" y="2321"/>
              <a:ext cx="49" cy="101"/>
            </a:xfrm>
            <a:custGeom>
              <a:avLst/>
              <a:gdLst/>
              <a:ahLst/>
              <a:cxnLst>
                <a:cxn ang="0">
                  <a:pos x="0" y="35"/>
                </a:cxn>
                <a:cxn ang="0">
                  <a:pos x="14" y="58"/>
                </a:cxn>
                <a:cxn ang="0">
                  <a:pos x="28" y="35"/>
                </a:cxn>
                <a:cxn ang="0">
                  <a:pos x="14" y="0"/>
                </a:cxn>
                <a:cxn ang="0">
                  <a:pos x="0" y="35"/>
                </a:cxn>
                <a:cxn ang="0">
                  <a:pos x="0" y="35"/>
                </a:cxn>
                <a:cxn ang="0">
                  <a:pos x="0" y="35"/>
                </a:cxn>
              </a:cxnLst>
              <a:rect l="0" t="0" r="r" b="b"/>
              <a:pathLst>
                <a:path w="28" h="58">
                  <a:moveTo>
                    <a:pt x="0" y="35"/>
                  </a:moveTo>
                  <a:cubicBezTo>
                    <a:pt x="0" y="51"/>
                    <a:pt x="6" y="58"/>
                    <a:pt x="14" y="58"/>
                  </a:cubicBezTo>
                  <a:cubicBezTo>
                    <a:pt x="22" y="58"/>
                    <a:pt x="28" y="51"/>
                    <a:pt x="28" y="35"/>
                  </a:cubicBezTo>
                  <a:cubicBezTo>
                    <a:pt x="28" y="18"/>
                    <a:pt x="14" y="0"/>
                    <a:pt x="14" y="0"/>
                  </a:cubicBezTo>
                  <a:cubicBezTo>
                    <a:pt x="14" y="0"/>
                    <a:pt x="0" y="18"/>
                    <a:pt x="0" y="35"/>
                  </a:cubicBezTo>
                  <a:close/>
                  <a:moveTo>
                    <a:pt x="0" y="35"/>
                  </a:moveTo>
                  <a:cubicBezTo>
                    <a:pt x="0" y="35"/>
                    <a:pt x="0" y="35"/>
                    <a:pt x="0" y="35"/>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8" name="Group 42"/>
          <p:cNvGrpSpPr>
            <a:grpSpLocks noChangeAspect="1"/>
          </p:cNvGrpSpPr>
          <p:nvPr/>
        </p:nvGrpSpPr>
        <p:grpSpPr bwMode="auto">
          <a:xfrm>
            <a:off x="2807422" y="3281713"/>
            <a:ext cx="584868" cy="554652"/>
            <a:chOff x="2111" y="2341"/>
            <a:chExt cx="485" cy="462"/>
          </a:xfrm>
          <a:solidFill>
            <a:srgbClr val="00AEEF"/>
          </a:solidFill>
        </p:grpSpPr>
        <p:sp>
          <p:nvSpPr>
            <p:cNvPr id="89" name="Freeform 43"/>
            <p:cNvSpPr>
              <a:spLocks noEditPoints="1"/>
            </p:cNvSpPr>
            <p:nvPr/>
          </p:nvSpPr>
          <p:spPr bwMode="auto">
            <a:xfrm>
              <a:off x="2111" y="2341"/>
              <a:ext cx="485" cy="462"/>
            </a:xfrm>
            <a:custGeom>
              <a:avLst/>
              <a:gdLst/>
              <a:ahLst/>
              <a:cxnLst>
                <a:cxn ang="0">
                  <a:pos x="45" y="0"/>
                </a:cxn>
                <a:cxn ang="0">
                  <a:pos x="39" y="6"/>
                </a:cxn>
                <a:cxn ang="0">
                  <a:pos x="39" y="58"/>
                </a:cxn>
                <a:cxn ang="0">
                  <a:pos x="45" y="64"/>
                </a:cxn>
                <a:cxn ang="0">
                  <a:pos x="71" y="64"/>
                </a:cxn>
                <a:cxn ang="0">
                  <a:pos x="65" y="84"/>
                </a:cxn>
                <a:cxn ang="0">
                  <a:pos x="38" y="89"/>
                </a:cxn>
                <a:cxn ang="0">
                  <a:pos x="32" y="89"/>
                </a:cxn>
                <a:cxn ang="0">
                  <a:pos x="16" y="73"/>
                </a:cxn>
                <a:cxn ang="0">
                  <a:pos x="16" y="61"/>
                </a:cxn>
                <a:cxn ang="0">
                  <a:pos x="25" y="45"/>
                </a:cxn>
                <a:cxn ang="0">
                  <a:pos x="12" y="29"/>
                </a:cxn>
                <a:cxn ang="0">
                  <a:pos x="0" y="45"/>
                </a:cxn>
                <a:cxn ang="0">
                  <a:pos x="9" y="61"/>
                </a:cxn>
                <a:cxn ang="0">
                  <a:pos x="9" y="73"/>
                </a:cxn>
                <a:cxn ang="0">
                  <a:pos x="32" y="97"/>
                </a:cxn>
                <a:cxn ang="0">
                  <a:pos x="38" y="97"/>
                </a:cxn>
                <a:cxn ang="0">
                  <a:pos x="43" y="97"/>
                </a:cxn>
                <a:cxn ang="0">
                  <a:pos x="70" y="89"/>
                </a:cxn>
                <a:cxn ang="0">
                  <a:pos x="78" y="64"/>
                </a:cxn>
                <a:cxn ang="0">
                  <a:pos x="96" y="64"/>
                </a:cxn>
                <a:cxn ang="0">
                  <a:pos x="102" y="58"/>
                </a:cxn>
                <a:cxn ang="0">
                  <a:pos x="102" y="6"/>
                </a:cxn>
                <a:cxn ang="0">
                  <a:pos x="96" y="0"/>
                </a:cxn>
                <a:cxn ang="0">
                  <a:pos x="45" y="0"/>
                </a:cxn>
                <a:cxn ang="0">
                  <a:pos x="72" y="54"/>
                </a:cxn>
                <a:cxn ang="0">
                  <a:pos x="49" y="32"/>
                </a:cxn>
                <a:cxn ang="0">
                  <a:pos x="72" y="10"/>
                </a:cxn>
                <a:cxn ang="0">
                  <a:pos x="94" y="32"/>
                </a:cxn>
                <a:cxn ang="0">
                  <a:pos x="72" y="54"/>
                </a:cxn>
                <a:cxn ang="0">
                  <a:pos x="72" y="54"/>
                </a:cxn>
                <a:cxn ang="0">
                  <a:pos x="72" y="54"/>
                </a:cxn>
              </a:cxnLst>
              <a:rect l="0" t="0" r="r" b="b"/>
              <a:pathLst>
                <a:path w="102" h="97">
                  <a:moveTo>
                    <a:pt x="45" y="0"/>
                  </a:moveTo>
                  <a:cubicBezTo>
                    <a:pt x="42" y="0"/>
                    <a:pt x="39" y="3"/>
                    <a:pt x="39" y="6"/>
                  </a:cubicBezTo>
                  <a:cubicBezTo>
                    <a:pt x="39" y="58"/>
                    <a:pt x="39" y="58"/>
                    <a:pt x="39" y="58"/>
                  </a:cubicBezTo>
                  <a:cubicBezTo>
                    <a:pt x="39" y="61"/>
                    <a:pt x="42" y="64"/>
                    <a:pt x="45" y="64"/>
                  </a:cubicBezTo>
                  <a:cubicBezTo>
                    <a:pt x="71" y="64"/>
                    <a:pt x="71" y="64"/>
                    <a:pt x="71" y="64"/>
                  </a:cubicBezTo>
                  <a:cubicBezTo>
                    <a:pt x="71" y="73"/>
                    <a:pt x="69" y="80"/>
                    <a:pt x="65" y="84"/>
                  </a:cubicBezTo>
                  <a:cubicBezTo>
                    <a:pt x="59" y="90"/>
                    <a:pt x="48" y="90"/>
                    <a:pt x="38" y="89"/>
                  </a:cubicBezTo>
                  <a:cubicBezTo>
                    <a:pt x="36" y="89"/>
                    <a:pt x="34" y="89"/>
                    <a:pt x="32" y="89"/>
                  </a:cubicBezTo>
                  <a:cubicBezTo>
                    <a:pt x="17" y="89"/>
                    <a:pt x="16" y="74"/>
                    <a:pt x="16" y="73"/>
                  </a:cubicBezTo>
                  <a:cubicBezTo>
                    <a:pt x="16" y="61"/>
                    <a:pt x="16" y="61"/>
                    <a:pt x="16" y="61"/>
                  </a:cubicBezTo>
                  <a:cubicBezTo>
                    <a:pt x="21" y="59"/>
                    <a:pt x="25" y="53"/>
                    <a:pt x="25" y="45"/>
                  </a:cubicBezTo>
                  <a:cubicBezTo>
                    <a:pt x="25" y="36"/>
                    <a:pt x="19" y="29"/>
                    <a:pt x="12" y="29"/>
                  </a:cubicBezTo>
                  <a:cubicBezTo>
                    <a:pt x="6" y="29"/>
                    <a:pt x="0" y="36"/>
                    <a:pt x="0" y="45"/>
                  </a:cubicBezTo>
                  <a:cubicBezTo>
                    <a:pt x="0" y="52"/>
                    <a:pt x="4" y="58"/>
                    <a:pt x="9" y="61"/>
                  </a:cubicBezTo>
                  <a:cubicBezTo>
                    <a:pt x="9" y="73"/>
                    <a:pt x="9" y="73"/>
                    <a:pt x="9" y="73"/>
                  </a:cubicBezTo>
                  <a:cubicBezTo>
                    <a:pt x="9" y="81"/>
                    <a:pt x="14" y="97"/>
                    <a:pt x="32" y="97"/>
                  </a:cubicBezTo>
                  <a:cubicBezTo>
                    <a:pt x="34" y="97"/>
                    <a:pt x="36" y="97"/>
                    <a:pt x="38" y="97"/>
                  </a:cubicBezTo>
                  <a:cubicBezTo>
                    <a:pt x="39" y="97"/>
                    <a:pt x="41" y="97"/>
                    <a:pt x="43" y="97"/>
                  </a:cubicBezTo>
                  <a:cubicBezTo>
                    <a:pt x="53" y="97"/>
                    <a:pt x="63" y="96"/>
                    <a:pt x="70" y="89"/>
                  </a:cubicBezTo>
                  <a:cubicBezTo>
                    <a:pt x="75" y="84"/>
                    <a:pt x="78" y="76"/>
                    <a:pt x="78" y="64"/>
                  </a:cubicBezTo>
                  <a:cubicBezTo>
                    <a:pt x="96" y="64"/>
                    <a:pt x="96" y="64"/>
                    <a:pt x="96" y="64"/>
                  </a:cubicBezTo>
                  <a:cubicBezTo>
                    <a:pt x="100" y="64"/>
                    <a:pt x="102" y="61"/>
                    <a:pt x="102" y="58"/>
                  </a:cubicBezTo>
                  <a:cubicBezTo>
                    <a:pt x="102" y="6"/>
                    <a:pt x="102" y="6"/>
                    <a:pt x="102" y="6"/>
                  </a:cubicBezTo>
                  <a:cubicBezTo>
                    <a:pt x="102" y="3"/>
                    <a:pt x="100" y="0"/>
                    <a:pt x="96" y="0"/>
                  </a:cubicBezTo>
                  <a:lnTo>
                    <a:pt x="45" y="0"/>
                  </a:lnTo>
                  <a:close/>
                  <a:moveTo>
                    <a:pt x="72" y="54"/>
                  </a:moveTo>
                  <a:cubicBezTo>
                    <a:pt x="59" y="54"/>
                    <a:pt x="49" y="44"/>
                    <a:pt x="49" y="32"/>
                  </a:cubicBezTo>
                  <a:cubicBezTo>
                    <a:pt x="49" y="20"/>
                    <a:pt x="59" y="10"/>
                    <a:pt x="72" y="10"/>
                  </a:cubicBezTo>
                  <a:cubicBezTo>
                    <a:pt x="84" y="10"/>
                    <a:pt x="94" y="20"/>
                    <a:pt x="94" y="32"/>
                  </a:cubicBezTo>
                  <a:cubicBezTo>
                    <a:pt x="94" y="44"/>
                    <a:pt x="84" y="54"/>
                    <a:pt x="72" y="54"/>
                  </a:cubicBezTo>
                  <a:close/>
                  <a:moveTo>
                    <a:pt x="72" y="54"/>
                  </a:moveTo>
                  <a:cubicBezTo>
                    <a:pt x="72" y="54"/>
                    <a:pt x="72" y="54"/>
                    <a:pt x="72" y="54"/>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44"/>
            <p:cNvSpPr>
              <a:spLocks noEditPoints="1"/>
            </p:cNvSpPr>
            <p:nvPr/>
          </p:nvSpPr>
          <p:spPr bwMode="auto">
            <a:xfrm>
              <a:off x="2372" y="2413"/>
              <a:ext cx="162" cy="161"/>
            </a:xfrm>
            <a:custGeom>
              <a:avLst/>
              <a:gdLst/>
              <a:ahLst/>
              <a:cxnLst>
                <a:cxn ang="0">
                  <a:pos x="17" y="0"/>
                </a:cxn>
                <a:cxn ang="0">
                  <a:pos x="0" y="17"/>
                </a:cxn>
                <a:cxn ang="0">
                  <a:pos x="17" y="34"/>
                </a:cxn>
                <a:cxn ang="0">
                  <a:pos x="34" y="17"/>
                </a:cxn>
                <a:cxn ang="0">
                  <a:pos x="17" y="0"/>
                </a:cxn>
                <a:cxn ang="0">
                  <a:pos x="17" y="30"/>
                </a:cxn>
                <a:cxn ang="0">
                  <a:pos x="4" y="17"/>
                </a:cxn>
                <a:cxn ang="0">
                  <a:pos x="17" y="4"/>
                </a:cxn>
                <a:cxn ang="0">
                  <a:pos x="30" y="17"/>
                </a:cxn>
                <a:cxn ang="0">
                  <a:pos x="17" y="30"/>
                </a:cxn>
                <a:cxn ang="0">
                  <a:pos x="17" y="30"/>
                </a:cxn>
                <a:cxn ang="0">
                  <a:pos x="17" y="30"/>
                </a:cxn>
              </a:cxnLst>
              <a:rect l="0" t="0" r="r" b="b"/>
              <a:pathLst>
                <a:path w="34" h="34">
                  <a:moveTo>
                    <a:pt x="17" y="0"/>
                  </a:moveTo>
                  <a:cubicBezTo>
                    <a:pt x="7" y="0"/>
                    <a:pt x="0" y="8"/>
                    <a:pt x="0" y="17"/>
                  </a:cubicBezTo>
                  <a:cubicBezTo>
                    <a:pt x="0" y="26"/>
                    <a:pt x="7" y="34"/>
                    <a:pt x="17" y="34"/>
                  </a:cubicBezTo>
                  <a:cubicBezTo>
                    <a:pt x="26" y="34"/>
                    <a:pt x="34" y="26"/>
                    <a:pt x="34" y="17"/>
                  </a:cubicBezTo>
                  <a:cubicBezTo>
                    <a:pt x="34" y="8"/>
                    <a:pt x="26" y="0"/>
                    <a:pt x="17" y="0"/>
                  </a:cubicBezTo>
                  <a:close/>
                  <a:moveTo>
                    <a:pt x="17" y="30"/>
                  </a:moveTo>
                  <a:cubicBezTo>
                    <a:pt x="10" y="30"/>
                    <a:pt x="4" y="24"/>
                    <a:pt x="4" y="17"/>
                  </a:cubicBezTo>
                  <a:cubicBezTo>
                    <a:pt x="4" y="10"/>
                    <a:pt x="10" y="4"/>
                    <a:pt x="17" y="4"/>
                  </a:cubicBezTo>
                  <a:cubicBezTo>
                    <a:pt x="24" y="4"/>
                    <a:pt x="30" y="10"/>
                    <a:pt x="30" y="17"/>
                  </a:cubicBezTo>
                  <a:cubicBezTo>
                    <a:pt x="30" y="24"/>
                    <a:pt x="24" y="30"/>
                    <a:pt x="17" y="30"/>
                  </a:cubicBezTo>
                  <a:close/>
                  <a:moveTo>
                    <a:pt x="17" y="30"/>
                  </a:moveTo>
                  <a:cubicBezTo>
                    <a:pt x="17" y="30"/>
                    <a:pt x="17" y="30"/>
                    <a:pt x="17" y="30"/>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45"/>
            <p:cNvSpPr>
              <a:spLocks noEditPoints="1"/>
            </p:cNvSpPr>
            <p:nvPr/>
          </p:nvSpPr>
          <p:spPr bwMode="auto">
            <a:xfrm>
              <a:off x="2482" y="2451"/>
              <a:ext cx="9" cy="14"/>
            </a:xfrm>
            <a:custGeom>
              <a:avLst/>
              <a:gdLst/>
              <a:ahLst/>
              <a:cxnLst>
                <a:cxn ang="0">
                  <a:pos x="2" y="2"/>
                </a:cxn>
                <a:cxn ang="0">
                  <a:pos x="1" y="3"/>
                </a:cxn>
                <a:cxn ang="0">
                  <a:pos x="0" y="2"/>
                </a:cxn>
                <a:cxn ang="0">
                  <a:pos x="1" y="0"/>
                </a:cxn>
                <a:cxn ang="0">
                  <a:pos x="2" y="2"/>
                </a:cxn>
                <a:cxn ang="0">
                  <a:pos x="2" y="2"/>
                </a:cxn>
                <a:cxn ang="0">
                  <a:pos x="2" y="2"/>
                </a:cxn>
              </a:cxnLst>
              <a:rect l="0" t="0" r="r" b="b"/>
              <a:pathLst>
                <a:path w="2" h="3">
                  <a:moveTo>
                    <a:pt x="2" y="2"/>
                  </a:moveTo>
                  <a:cubicBezTo>
                    <a:pt x="2" y="2"/>
                    <a:pt x="2" y="3"/>
                    <a:pt x="1" y="3"/>
                  </a:cubicBezTo>
                  <a:cubicBezTo>
                    <a:pt x="1" y="3"/>
                    <a:pt x="0" y="2"/>
                    <a:pt x="0" y="2"/>
                  </a:cubicBezTo>
                  <a:cubicBezTo>
                    <a:pt x="0" y="1"/>
                    <a:pt x="1" y="0"/>
                    <a:pt x="1" y="0"/>
                  </a:cubicBezTo>
                  <a:cubicBezTo>
                    <a:pt x="2" y="0"/>
                    <a:pt x="2" y="1"/>
                    <a:pt x="2" y="2"/>
                  </a:cubicBezTo>
                  <a:close/>
                  <a:moveTo>
                    <a:pt x="2" y="2"/>
                  </a:moveTo>
                  <a:cubicBezTo>
                    <a:pt x="2" y="2"/>
                    <a:pt x="2" y="2"/>
                    <a:pt x="2" y="2"/>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46"/>
            <p:cNvSpPr>
              <a:spLocks noEditPoints="1"/>
            </p:cNvSpPr>
            <p:nvPr/>
          </p:nvSpPr>
          <p:spPr bwMode="auto">
            <a:xfrm>
              <a:off x="2410" y="2522"/>
              <a:ext cx="10" cy="10"/>
            </a:xfrm>
            <a:custGeom>
              <a:avLst/>
              <a:gdLst/>
              <a:ahLst/>
              <a:cxnLst>
                <a:cxn ang="0">
                  <a:pos x="1" y="1"/>
                </a:cxn>
                <a:cxn ang="0">
                  <a:pos x="1" y="2"/>
                </a:cxn>
                <a:cxn ang="0">
                  <a:pos x="2" y="2"/>
                </a:cxn>
                <a:cxn ang="0">
                  <a:pos x="2" y="1"/>
                </a:cxn>
                <a:cxn ang="0">
                  <a:pos x="1" y="1"/>
                </a:cxn>
                <a:cxn ang="0">
                  <a:pos x="1" y="1"/>
                </a:cxn>
                <a:cxn ang="0">
                  <a:pos x="1" y="1"/>
                </a:cxn>
              </a:cxnLst>
              <a:rect l="0" t="0" r="r" b="b"/>
              <a:pathLst>
                <a:path w="2" h="2">
                  <a:moveTo>
                    <a:pt x="1" y="1"/>
                  </a:moveTo>
                  <a:cubicBezTo>
                    <a:pt x="0" y="1"/>
                    <a:pt x="0" y="2"/>
                    <a:pt x="1" y="2"/>
                  </a:cubicBezTo>
                  <a:cubicBezTo>
                    <a:pt x="1" y="2"/>
                    <a:pt x="2" y="2"/>
                    <a:pt x="2" y="2"/>
                  </a:cubicBezTo>
                  <a:cubicBezTo>
                    <a:pt x="2" y="2"/>
                    <a:pt x="2" y="1"/>
                    <a:pt x="2" y="1"/>
                  </a:cubicBezTo>
                  <a:cubicBezTo>
                    <a:pt x="2" y="0"/>
                    <a:pt x="1" y="0"/>
                    <a:pt x="1" y="1"/>
                  </a:cubicBezTo>
                  <a:close/>
                  <a:moveTo>
                    <a:pt x="1" y="1"/>
                  </a:moveTo>
                  <a:cubicBezTo>
                    <a:pt x="1" y="1"/>
                    <a:pt x="1" y="1"/>
                    <a:pt x="1" y="1"/>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47"/>
            <p:cNvSpPr>
              <a:spLocks noEditPoints="1"/>
            </p:cNvSpPr>
            <p:nvPr/>
          </p:nvSpPr>
          <p:spPr bwMode="auto">
            <a:xfrm>
              <a:off x="2496" y="2489"/>
              <a:ext cx="9" cy="9"/>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1"/>
                    <a:pt x="2" y="2"/>
                    <a:pt x="1" y="2"/>
                  </a:cubicBezTo>
                  <a:cubicBezTo>
                    <a:pt x="1" y="2"/>
                    <a:pt x="0" y="1"/>
                    <a:pt x="0" y="1"/>
                  </a:cubicBezTo>
                  <a:cubicBezTo>
                    <a:pt x="0" y="0"/>
                    <a:pt x="1" y="0"/>
                    <a:pt x="1" y="0"/>
                  </a:cubicBezTo>
                  <a:cubicBezTo>
                    <a:pt x="2" y="0"/>
                    <a:pt x="2" y="0"/>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48"/>
            <p:cNvSpPr>
              <a:spLocks noEditPoints="1"/>
            </p:cNvSpPr>
            <p:nvPr/>
          </p:nvSpPr>
          <p:spPr bwMode="auto">
            <a:xfrm>
              <a:off x="2396" y="2489"/>
              <a:ext cx="10" cy="9"/>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1"/>
                    <a:pt x="2" y="2"/>
                    <a:pt x="1" y="2"/>
                  </a:cubicBezTo>
                  <a:cubicBezTo>
                    <a:pt x="1" y="2"/>
                    <a:pt x="0" y="1"/>
                    <a:pt x="0" y="1"/>
                  </a:cubicBezTo>
                  <a:cubicBezTo>
                    <a:pt x="0" y="0"/>
                    <a:pt x="1" y="0"/>
                    <a:pt x="1" y="0"/>
                  </a:cubicBezTo>
                  <a:cubicBezTo>
                    <a:pt x="2" y="0"/>
                    <a:pt x="2" y="0"/>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49"/>
            <p:cNvSpPr>
              <a:spLocks noEditPoints="1"/>
            </p:cNvSpPr>
            <p:nvPr/>
          </p:nvSpPr>
          <p:spPr bwMode="auto">
            <a:xfrm>
              <a:off x="2482" y="2522"/>
              <a:ext cx="9" cy="10"/>
            </a:xfrm>
            <a:custGeom>
              <a:avLst/>
              <a:gdLst/>
              <a:ahLst/>
              <a:cxnLst>
                <a:cxn ang="0">
                  <a:pos x="0" y="1"/>
                </a:cxn>
                <a:cxn ang="0">
                  <a:pos x="0" y="2"/>
                </a:cxn>
                <a:cxn ang="0">
                  <a:pos x="2" y="2"/>
                </a:cxn>
                <a:cxn ang="0">
                  <a:pos x="2" y="1"/>
                </a:cxn>
                <a:cxn ang="0">
                  <a:pos x="0" y="1"/>
                </a:cxn>
                <a:cxn ang="0">
                  <a:pos x="0" y="1"/>
                </a:cxn>
                <a:cxn ang="0">
                  <a:pos x="0" y="1"/>
                </a:cxn>
              </a:cxnLst>
              <a:rect l="0" t="0" r="r" b="b"/>
              <a:pathLst>
                <a:path w="2" h="2">
                  <a:moveTo>
                    <a:pt x="0" y="1"/>
                  </a:moveTo>
                  <a:cubicBezTo>
                    <a:pt x="0" y="1"/>
                    <a:pt x="0" y="2"/>
                    <a:pt x="0" y="2"/>
                  </a:cubicBezTo>
                  <a:cubicBezTo>
                    <a:pt x="1" y="2"/>
                    <a:pt x="1" y="2"/>
                    <a:pt x="2" y="2"/>
                  </a:cubicBezTo>
                  <a:cubicBezTo>
                    <a:pt x="2" y="2"/>
                    <a:pt x="2" y="1"/>
                    <a:pt x="2" y="1"/>
                  </a:cubicBezTo>
                  <a:cubicBezTo>
                    <a:pt x="1" y="0"/>
                    <a:pt x="1" y="0"/>
                    <a:pt x="0" y="1"/>
                  </a:cubicBezTo>
                  <a:close/>
                  <a:moveTo>
                    <a:pt x="0" y="1"/>
                  </a:moveTo>
                  <a:cubicBezTo>
                    <a:pt x="0" y="1"/>
                    <a:pt x="0" y="1"/>
                    <a:pt x="0" y="1"/>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50"/>
            <p:cNvSpPr>
              <a:spLocks noEditPoints="1"/>
            </p:cNvSpPr>
            <p:nvPr/>
          </p:nvSpPr>
          <p:spPr bwMode="auto">
            <a:xfrm>
              <a:off x="2410" y="2451"/>
              <a:ext cx="10" cy="14"/>
            </a:xfrm>
            <a:custGeom>
              <a:avLst/>
              <a:gdLst/>
              <a:ahLst/>
              <a:cxnLst>
                <a:cxn ang="0">
                  <a:pos x="2" y="2"/>
                </a:cxn>
                <a:cxn ang="0">
                  <a:pos x="1" y="3"/>
                </a:cxn>
                <a:cxn ang="0">
                  <a:pos x="0" y="2"/>
                </a:cxn>
                <a:cxn ang="0">
                  <a:pos x="1" y="0"/>
                </a:cxn>
                <a:cxn ang="0">
                  <a:pos x="2" y="2"/>
                </a:cxn>
                <a:cxn ang="0">
                  <a:pos x="2" y="2"/>
                </a:cxn>
                <a:cxn ang="0">
                  <a:pos x="2" y="2"/>
                </a:cxn>
              </a:cxnLst>
              <a:rect l="0" t="0" r="r" b="b"/>
              <a:pathLst>
                <a:path w="2" h="3">
                  <a:moveTo>
                    <a:pt x="2" y="2"/>
                  </a:moveTo>
                  <a:cubicBezTo>
                    <a:pt x="2" y="2"/>
                    <a:pt x="2" y="3"/>
                    <a:pt x="1" y="3"/>
                  </a:cubicBezTo>
                  <a:cubicBezTo>
                    <a:pt x="1" y="3"/>
                    <a:pt x="0" y="2"/>
                    <a:pt x="0" y="2"/>
                  </a:cubicBezTo>
                  <a:cubicBezTo>
                    <a:pt x="0" y="1"/>
                    <a:pt x="1" y="0"/>
                    <a:pt x="1" y="0"/>
                  </a:cubicBezTo>
                  <a:cubicBezTo>
                    <a:pt x="2" y="0"/>
                    <a:pt x="2" y="1"/>
                    <a:pt x="2" y="2"/>
                  </a:cubicBezTo>
                  <a:close/>
                  <a:moveTo>
                    <a:pt x="2" y="2"/>
                  </a:moveTo>
                  <a:cubicBezTo>
                    <a:pt x="2" y="2"/>
                    <a:pt x="2" y="2"/>
                    <a:pt x="2" y="2"/>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51"/>
            <p:cNvSpPr>
              <a:spLocks noEditPoints="1"/>
            </p:cNvSpPr>
            <p:nvPr/>
          </p:nvSpPr>
          <p:spPr bwMode="auto">
            <a:xfrm>
              <a:off x="2439" y="2455"/>
              <a:ext cx="28" cy="53"/>
            </a:xfrm>
            <a:custGeom>
              <a:avLst/>
              <a:gdLst/>
              <a:ahLst/>
              <a:cxnLst>
                <a:cxn ang="0">
                  <a:pos x="4" y="5"/>
                </a:cxn>
                <a:cxn ang="0">
                  <a:pos x="4" y="2"/>
                </a:cxn>
                <a:cxn ang="0">
                  <a:pos x="3" y="0"/>
                </a:cxn>
                <a:cxn ang="0">
                  <a:pos x="2" y="2"/>
                </a:cxn>
                <a:cxn ang="0">
                  <a:pos x="2" y="5"/>
                </a:cxn>
                <a:cxn ang="0">
                  <a:pos x="0" y="8"/>
                </a:cxn>
                <a:cxn ang="0">
                  <a:pos x="3" y="11"/>
                </a:cxn>
                <a:cxn ang="0">
                  <a:pos x="6" y="8"/>
                </a:cxn>
                <a:cxn ang="0">
                  <a:pos x="4" y="5"/>
                </a:cxn>
                <a:cxn ang="0">
                  <a:pos x="4" y="5"/>
                </a:cxn>
                <a:cxn ang="0">
                  <a:pos x="4" y="5"/>
                </a:cxn>
              </a:cxnLst>
              <a:rect l="0" t="0" r="r" b="b"/>
              <a:pathLst>
                <a:path w="6" h="11">
                  <a:moveTo>
                    <a:pt x="4" y="5"/>
                  </a:moveTo>
                  <a:cubicBezTo>
                    <a:pt x="4" y="2"/>
                    <a:pt x="4" y="2"/>
                    <a:pt x="4" y="2"/>
                  </a:cubicBezTo>
                  <a:cubicBezTo>
                    <a:pt x="4" y="1"/>
                    <a:pt x="4" y="0"/>
                    <a:pt x="3" y="0"/>
                  </a:cubicBezTo>
                  <a:cubicBezTo>
                    <a:pt x="2" y="0"/>
                    <a:pt x="2" y="1"/>
                    <a:pt x="2" y="2"/>
                  </a:cubicBezTo>
                  <a:cubicBezTo>
                    <a:pt x="2" y="5"/>
                    <a:pt x="2" y="5"/>
                    <a:pt x="2" y="5"/>
                  </a:cubicBezTo>
                  <a:cubicBezTo>
                    <a:pt x="0" y="6"/>
                    <a:pt x="0" y="7"/>
                    <a:pt x="0" y="8"/>
                  </a:cubicBezTo>
                  <a:cubicBezTo>
                    <a:pt x="0" y="10"/>
                    <a:pt x="1" y="11"/>
                    <a:pt x="3" y="11"/>
                  </a:cubicBezTo>
                  <a:cubicBezTo>
                    <a:pt x="4" y="11"/>
                    <a:pt x="6" y="10"/>
                    <a:pt x="6" y="8"/>
                  </a:cubicBezTo>
                  <a:cubicBezTo>
                    <a:pt x="6" y="7"/>
                    <a:pt x="5" y="6"/>
                    <a:pt x="4" y="5"/>
                  </a:cubicBezTo>
                  <a:close/>
                  <a:moveTo>
                    <a:pt x="4" y="5"/>
                  </a:moveTo>
                  <a:cubicBezTo>
                    <a:pt x="4" y="5"/>
                    <a:pt x="4" y="5"/>
                    <a:pt x="4" y="5"/>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52"/>
            <p:cNvSpPr>
              <a:spLocks noEditPoints="1"/>
            </p:cNvSpPr>
            <p:nvPr/>
          </p:nvSpPr>
          <p:spPr bwMode="auto">
            <a:xfrm>
              <a:off x="2448" y="2436"/>
              <a:ext cx="10" cy="10"/>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2"/>
                    <a:pt x="1" y="2"/>
                    <a:pt x="1" y="2"/>
                  </a:cubicBezTo>
                  <a:cubicBezTo>
                    <a:pt x="0" y="2"/>
                    <a:pt x="0" y="2"/>
                    <a:pt x="0" y="1"/>
                  </a:cubicBezTo>
                  <a:cubicBezTo>
                    <a:pt x="0" y="1"/>
                    <a:pt x="0" y="0"/>
                    <a:pt x="1" y="0"/>
                  </a:cubicBezTo>
                  <a:cubicBezTo>
                    <a:pt x="1" y="0"/>
                    <a:pt x="2" y="1"/>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53"/>
            <p:cNvSpPr>
              <a:spLocks noEditPoints="1"/>
            </p:cNvSpPr>
            <p:nvPr/>
          </p:nvSpPr>
          <p:spPr bwMode="auto">
            <a:xfrm>
              <a:off x="2448" y="2536"/>
              <a:ext cx="10" cy="10"/>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2"/>
                    <a:pt x="1" y="2"/>
                    <a:pt x="1" y="2"/>
                  </a:cubicBezTo>
                  <a:cubicBezTo>
                    <a:pt x="0" y="2"/>
                    <a:pt x="0" y="2"/>
                    <a:pt x="0" y="1"/>
                  </a:cubicBezTo>
                  <a:cubicBezTo>
                    <a:pt x="0" y="1"/>
                    <a:pt x="0" y="0"/>
                    <a:pt x="1" y="0"/>
                  </a:cubicBezTo>
                  <a:cubicBezTo>
                    <a:pt x="1" y="0"/>
                    <a:pt x="2" y="1"/>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0" name="Group 107"/>
          <p:cNvGrpSpPr/>
          <p:nvPr/>
        </p:nvGrpSpPr>
        <p:grpSpPr>
          <a:xfrm>
            <a:off x="5201049" y="3303324"/>
            <a:ext cx="509806" cy="510230"/>
            <a:chOff x="7839075" y="1611313"/>
            <a:chExt cx="896938" cy="901700"/>
          </a:xfrm>
          <a:solidFill>
            <a:srgbClr val="00AEEF"/>
          </a:solidFill>
        </p:grpSpPr>
        <p:sp>
          <p:nvSpPr>
            <p:cNvPr id="101" name="Freeform 73"/>
            <p:cNvSpPr>
              <a:spLocks noEditPoints="1"/>
            </p:cNvSpPr>
            <p:nvPr/>
          </p:nvSpPr>
          <p:spPr bwMode="auto">
            <a:xfrm>
              <a:off x="7839075" y="1611313"/>
              <a:ext cx="896938" cy="901700"/>
            </a:xfrm>
            <a:custGeom>
              <a:avLst/>
              <a:gdLst/>
              <a:ahLst/>
              <a:cxnLst>
                <a:cxn ang="0">
                  <a:pos x="289" y="212"/>
                </a:cxn>
                <a:cxn ang="0">
                  <a:pos x="105" y="28"/>
                </a:cxn>
                <a:cxn ang="0">
                  <a:pos x="111" y="22"/>
                </a:cxn>
                <a:cxn ang="0">
                  <a:pos x="89" y="0"/>
                </a:cxn>
                <a:cxn ang="0">
                  <a:pos x="0" y="89"/>
                </a:cxn>
                <a:cxn ang="0">
                  <a:pos x="22" y="111"/>
                </a:cxn>
                <a:cxn ang="0">
                  <a:pos x="28" y="105"/>
                </a:cxn>
                <a:cxn ang="0">
                  <a:pos x="212" y="290"/>
                </a:cxn>
                <a:cxn ang="0">
                  <a:pos x="289" y="290"/>
                </a:cxn>
                <a:cxn ang="0">
                  <a:pos x="289" y="212"/>
                </a:cxn>
                <a:cxn ang="0">
                  <a:pos x="273" y="273"/>
                </a:cxn>
                <a:cxn ang="0">
                  <a:pos x="226" y="273"/>
                </a:cxn>
                <a:cxn ang="0">
                  <a:pos x="52" y="99"/>
                </a:cxn>
                <a:cxn ang="0">
                  <a:pos x="99" y="52"/>
                </a:cxn>
                <a:cxn ang="0">
                  <a:pos x="273" y="226"/>
                </a:cxn>
                <a:cxn ang="0">
                  <a:pos x="273" y="273"/>
                </a:cxn>
                <a:cxn ang="0">
                  <a:pos x="273" y="273"/>
                </a:cxn>
                <a:cxn ang="0">
                  <a:pos x="273" y="273"/>
                </a:cxn>
              </a:cxnLst>
              <a:rect l="0" t="0" r="r" b="b"/>
              <a:pathLst>
                <a:path w="310" h="311">
                  <a:moveTo>
                    <a:pt x="289" y="212"/>
                  </a:moveTo>
                  <a:cubicBezTo>
                    <a:pt x="105" y="28"/>
                    <a:pt x="105" y="28"/>
                    <a:pt x="105" y="28"/>
                  </a:cubicBezTo>
                  <a:cubicBezTo>
                    <a:pt x="111" y="22"/>
                    <a:pt x="111" y="22"/>
                    <a:pt x="111" y="22"/>
                  </a:cubicBezTo>
                  <a:cubicBezTo>
                    <a:pt x="89" y="0"/>
                    <a:pt x="89" y="0"/>
                    <a:pt x="89" y="0"/>
                  </a:cubicBezTo>
                  <a:cubicBezTo>
                    <a:pt x="0" y="89"/>
                    <a:pt x="0" y="89"/>
                    <a:pt x="0" y="89"/>
                  </a:cubicBezTo>
                  <a:cubicBezTo>
                    <a:pt x="22" y="111"/>
                    <a:pt x="22" y="111"/>
                    <a:pt x="22" y="111"/>
                  </a:cubicBezTo>
                  <a:cubicBezTo>
                    <a:pt x="28" y="105"/>
                    <a:pt x="28" y="105"/>
                    <a:pt x="28" y="105"/>
                  </a:cubicBezTo>
                  <a:cubicBezTo>
                    <a:pt x="212" y="290"/>
                    <a:pt x="212" y="290"/>
                    <a:pt x="212" y="290"/>
                  </a:cubicBezTo>
                  <a:cubicBezTo>
                    <a:pt x="233" y="311"/>
                    <a:pt x="268" y="311"/>
                    <a:pt x="289" y="290"/>
                  </a:cubicBezTo>
                  <a:cubicBezTo>
                    <a:pt x="310" y="268"/>
                    <a:pt x="310" y="234"/>
                    <a:pt x="289" y="212"/>
                  </a:cubicBezTo>
                  <a:close/>
                  <a:moveTo>
                    <a:pt x="273" y="273"/>
                  </a:moveTo>
                  <a:cubicBezTo>
                    <a:pt x="260" y="286"/>
                    <a:pt x="239" y="286"/>
                    <a:pt x="226" y="273"/>
                  </a:cubicBezTo>
                  <a:cubicBezTo>
                    <a:pt x="52" y="99"/>
                    <a:pt x="52" y="99"/>
                    <a:pt x="52" y="99"/>
                  </a:cubicBezTo>
                  <a:cubicBezTo>
                    <a:pt x="99" y="52"/>
                    <a:pt x="99" y="52"/>
                    <a:pt x="99" y="52"/>
                  </a:cubicBezTo>
                  <a:cubicBezTo>
                    <a:pt x="273" y="226"/>
                    <a:pt x="273" y="226"/>
                    <a:pt x="273" y="226"/>
                  </a:cubicBezTo>
                  <a:cubicBezTo>
                    <a:pt x="286" y="239"/>
                    <a:pt x="286" y="260"/>
                    <a:pt x="273" y="273"/>
                  </a:cubicBezTo>
                  <a:close/>
                  <a:moveTo>
                    <a:pt x="273" y="273"/>
                  </a:moveTo>
                  <a:cubicBezTo>
                    <a:pt x="273" y="273"/>
                    <a:pt x="273" y="273"/>
                    <a:pt x="273" y="273"/>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74"/>
            <p:cNvSpPr>
              <a:spLocks noEditPoints="1"/>
            </p:cNvSpPr>
            <p:nvPr/>
          </p:nvSpPr>
          <p:spPr bwMode="auto">
            <a:xfrm>
              <a:off x="8175625" y="1993900"/>
              <a:ext cx="447675" cy="403225"/>
            </a:xfrm>
            <a:custGeom>
              <a:avLst/>
              <a:gdLst/>
              <a:ahLst/>
              <a:cxnLst>
                <a:cxn ang="0">
                  <a:pos x="56" y="13"/>
                </a:cxn>
                <a:cxn ang="0">
                  <a:pos x="31" y="9"/>
                </a:cxn>
                <a:cxn ang="0">
                  <a:pos x="0" y="12"/>
                </a:cxn>
                <a:cxn ang="0">
                  <a:pos x="120" y="131"/>
                </a:cxn>
                <a:cxn ang="0">
                  <a:pos x="147" y="131"/>
                </a:cxn>
                <a:cxn ang="0">
                  <a:pos x="147" y="104"/>
                </a:cxn>
                <a:cxn ang="0">
                  <a:pos x="56" y="13"/>
                </a:cxn>
                <a:cxn ang="0">
                  <a:pos x="56" y="13"/>
                </a:cxn>
                <a:cxn ang="0">
                  <a:pos x="56" y="13"/>
                </a:cxn>
              </a:cxnLst>
              <a:rect l="0" t="0" r="r" b="b"/>
              <a:pathLst>
                <a:path w="155" h="139">
                  <a:moveTo>
                    <a:pt x="56" y="13"/>
                  </a:moveTo>
                  <a:cubicBezTo>
                    <a:pt x="56" y="13"/>
                    <a:pt x="42" y="0"/>
                    <a:pt x="31" y="9"/>
                  </a:cubicBezTo>
                  <a:cubicBezTo>
                    <a:pt x="19" y="18"/>
                    <a:pt x="0" y="12"/>
                    <a:pt x="0" y="12"/>
                  </a:cubicBezTo>
                  <a:cubicBezTo>
                    <a:pt x="120" y="131"/>
                    <a:pt x="120" y="131"/>
                    <a:pt x="120" y="131"/>
                  </a:cubicBezTo>
                  <a:cubicBezTo>
                    <a:pt x="127" y="139"/>
                    <a:pt x="139" y="139"/>
                    <a:pt x="147" y="131"/>
                  </a:cubicBezTo>
                  <a:cubicBezTo>
                    <a:pt x="155" y="124"/>
                    <a:pt x="155" y="111"/>
                    <a:pt x="147" y="104"/>
                  </a:cubicBezTo>
                  <a:lnTo>
                    <a:pt x="56" y="13"/>
                  </a:lnTo>
                  <a:close/>
                  <a:moveTo>
                    <a:pt x="56" y="13"/>
                  </a:moveTo>
                  <a:cubicBezTo>
                    <a:pt x="56" y="13"/>
                    <a:pt x="56" y="13"/>
                    <a:pt x="56" y="13"/>
                  </a:cubicBezTo>
                </a:path>
              </a:pathLst>
            </a:custGeom>
            <a:grpFill/>
            <a:ln w="9525">
              <a:noFill/>
              <a:round/>
            </a:ln>
          </p:spPr>
          <p:txBody>
            <a:bodyPr lIns="99229" tIns="49615" rIns="99229" bIns="49615"/>
            <a:lstStyle/>
            <a:p>
              <a:pPr eaLnBrk="1" hangingPunct="1">
                <a:lnSpc>
                  <a:spcPct val="120000"/>
                </a:lnSpc>
                <a:defRPr/>
              </a:pPr>
              <a:endParaRPr lang="en-US" sz="1700" noProof="1">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3" name="平行四边形 102"/>
          <p:cNvSpPr/>
          <p:nvPr/>
        </p:nvSpPr>
        <p:spPr>
          <a:xfrm flipV="1">
            <a:off x="0" y="432244"/>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平行四边形 103"/>
          <p:cNvSpPr/>
          <p:nvPr/>
        </p:nvSpPr>
        <p:spPr>
          <a:xfrm flipV="1">
            <a:off x="2808234" y="432244"/>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平行四边形 104"/>
          <p:cNvSpPr/>
          <p:nvPr/>
        </p:nvSpPr>
        <p:spPr>
          <a:xfrm flipV="1">
            <a:off x="3672306" y="432244"/>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平行四边形 105"/>
          <p:cNvSpPr/>
          <p:nvPr/>
        </p:nvSpPr>
        <p:spPr>
          <a:xfrm flipV="1">
            <a:off x="4320360" y="432242"/>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106"/>
          <p:cNvCxnSpPr/>
          <p:nvPr/>
        </p:nvCxnSpPr>
        <p:spPr>
          <a:xfrm>
            <a:off x="57527"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8" name="TextBox 10"/>
          <p:cNvSpPr txBox="1"/>
          <p:nvPr/>
        </p:nvSpPr>
        <p:spPr>
          <a:xfrm>
            <a:off x="324214" y="71952"/>
            <a:ext cx="2088174" cy="307777"/>
          </a:xfrm>
          <a:prstGeom prst="rect">
            <a:avLst/>
          </a:prstGeom>
          <a:noFill/>
        </p:spPr>
        <p:txBody>
          <a:bodyPr wrap="square" rtlCol="0">
            <a:spAutoFit/>
          </a:bodyPr>
          <a:lstStyle/>
          <a:p>
            <a:r>
              <a:rPr lang="zh-CN" altLang="en-US" sz="1400" b="1" dirty="0" smtClean="0">
                <a:solidFill>
                  <a:srgbClr val="0070C0"/>
                </a:solidFill>
              </a:rPr>
              <a:t>实战</a:t>
            </a:r>
            <a:r>
              <a:rPr lang="zh-CN" altLang="en-US" sz="1400" b="1" spc="300" dirty="0" smtClean="0">
                <a:solidFill>
                  <a:srgbClr val="0070C0"/>
                </a:solidFill>
                <a:latin typeface="黑体" panose="02010600030101010101" pitchFamily="2" charset="-122"/>
                <a:ea typeface="黑体" panose="02010600030101010101" pitchFamily="2" charset="-122"/>
              </a:rPr>
              <a:t>要求功能简介</a:t>
            </a:r>
            <a:endParaRPr lang="zh-CN" altLang="en-US" sz="1400" b="1" spc="300" dirty="0">
              <a:solidFill>
                <a:srgbClr val="0070C0"/>
              </a:solidFill>
              <a:latin typeface="黑体" panose="02010600030101010101" pitchFamily="2" charset="-122"/>
              <a:ea typeface="黑体" panose="02010600030101010101" pitchFamily="2" charset="-122"/>
            </a:endParaRPr>
          </a:p>
        </p:txBody>
      </p:sp>
      <p:grpSp>
        <p:nvGrpSpPr>
          <p:cNvPr id="109" name="Group 7"/>
          <p:cNvGrpSpPr>
            <a:grpSpLocks/>
          </p:cNvGrpSpPr>
          <p:nvPr/>
        </p:nvGrpSpPr>
        <p:grpSpPr bwMode="auto">
          <a:xfrm>
            <a:off x="180202" y="181952"/>
            <a:ext cx="216018" cy="113981"/>
            <a:chOff x="0" y="0"/>
            <a:chExt cx="1041399" cy="549275"/>
          </a:xfrm>
          <a:solidFill>
            <a:srgbClr val="133E73"/>
          </a:solidFill>
        </p:grpSpPr>
        <p:sp>
          <p:nvSpPr>
            <p:cNvPr id="11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344">
        <p15:prstTrans prst="pageCurlDouble"/>
      </p:transition>
    </mc:Choice>
    <mc:Fallback xmlns="">
      <p:transition spd="slow" advTm="83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0-#ppt_w/2"/>
                                          </p:val>
                                        </p:tav>
                                        <p:tav tm="100000">
                                          <p:val>
                                            <p:strVal val="#ppt_x"/>
                                          </p:val>
                                        </p:tav>
                                      </p:tavLst>
                                    </p:anim>
                                    <p:anim calcmode="lin" valueType="num">
                                      <p:cBhvr additive="base">
                                        <p:cTn id="8" dur="500" fill="hold"/>
                                        <p:tgtEl>
                                          <p:spTgt spid="1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8"/>
                                        </p:tgtEl>
                                        <p:attrNameLst>
                                          <p:attrName>style.visibility</p:attrName>
                                        </p:attrNameLst>
                                      </p:cBhvr>
                                      <p:to>
                                        <p:strVal val="visible"/>
                                      </p:to>
                                    </p:set>
                                    <p:anim calcmode="lin" valueType="num">
                                      <p:cBhvr>
                                        <p:cTn id="12"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8"/>
                                        </p:tgtEl>
                                        <p:attrNameLst>
                                          <p:attrName>ppt_y</p:attrName>
                                        </p:attrNameLst>
                                      </p:cBhvr>
                                      <p:tavLst>
                                        <p:tav tm="0">
                                          <p:val>
                                            <p:strVal val="#ppt_y"/>
                                          </p:val>
                                        </p:tav>
                                        <p:tav tm="100000">
                                          <p:val>
                                            <p:strVal val="#ppt_y"/>
                                          </p:val>
                                        </p:tav>
                                      </p:tavLst>
                                    </p:anim>
                                    <p:anim calcmode="lin" valueType="num">
                                      <p:cBhvr>
                                        <p:cTn id="14"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8"/>
                                        </p:tgtEl>
                                      </p:cBhvr>
                                    </p:animEffect>
                                  </p:childTnLst>
                                </p:cTn>
                              </p:par>
                            </p:childTnLst>
                          </p:cTn>
                        </p:par>
                        <p:par>
                          <p:cTn id="17" fill="hold">
                            <p:stCondLst>
                              <p:cond delay="1350"/>
                            </p:stCondLst>
                            <p:childTnLst>
                              <p:par>
                                <p:cTn id="18" presetID="1" presetClass="emph" presetSubtype="2" fill="hold" grpId="0" nodeType="afterEffect">
                                  <p:stCondLst>
                                    <p:cond delay="0"/>
                                  </p:stCondLst>
                                  <p:childTnLst>
                                    <p:animClr clrSpc="rgb" dir="cw">
                                      <p:cBhvr>
                                        <p:cTn id="19" dur="300" fill="hold"/>
                                        <p:tgtEl>
                                          <p:spTgt spid="105"/>
                                        </p:tgtEl>
                                        <p:attrNameLst>
                                          <p:attrName>fillcolor</p:attrName>
                                        </p:attrNameLst>
                                      </p:cBhvr>
                                      <p:to>
                                        <a:srgbClr val="00AEEF"/>
                                      </p:to>
                                    </p:animClr>
                                    <p:set>
                                      <p:cBhvr>
                                        <p:cTn id="20" dur="300" fill="hold"/>
                                        <p:tgtEl>
                                          <p:spTgt spid="105"/>
                                        </p:tgtEl>
                                        <p:attrNameLst>
                                          <p:attrName>fill.type</p:attrName>
                                        </p:attrNameLst>
                                      </p:cBhvr>
                                      <p:to>
                                        <p:strVal val="solid"/>
                                      </p:to>
                                    </p:set>
                                    <p:set>
                                      <p:cBhvr>
                                        <p:cTn id="21" dur="300" fill="hold"/>
                                        <p:tgtEl>
                                          <p:spTgt spid="105"/>
                                        </p:tgtEl>
                                        <p:attrNameLst>
                                          <p:attrName>fill.on</p:attrName>
                                        </p:attrNameLst>
                                      </p:cBhvr>
                                      <p:to>
                                        <p:strVal val="true"/>
                                      </p:to>
                                    </p:set>
                                  </p:childTnLst>
                                </p:cTn>
                              </p:par>
                            </p:childTnLst>
                          </p:cTn>
                        </p:par>
                        <p:par>
                          <p:cTn id="22" fill="hold">
                            <p:stCondLst>
                              <p:cond delay="1650"/>
                            </p:stCondLst>
                            <p:childTnLst>
                              <p:par>
                                <p:cTn id="23" presetID="2" presetClass="entr" presetSubtype="4" accel="50000" decel="5000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1+#ppt_h/2"/>
                                          </p:val>
                                        </p:tav>
                                        <p:tav tm="100000">
                                          <p:val>
                                            <p:strVal val="#ppt_y"/>
                                          </p:val>
                                        </p:tav>
                                      </p:tavLst>
                                    </p:anim>
                                  </p:childTnLst>
                                </p:cTn>
                              </p:par>
                            </p:childTnLst>
                          </p:cTn>
                        </p:par>
                        <p:par>
                          <p:cTn id="27" fill="hold">
                            <p:stCondLst>
                              <p:cond delay="2150"/>
                            </p:stCondLst>
                            <p:childTnLst>
                              <p:par>
                                <p:cTn id="28" presetID="53" presetClass="entr" presetSubtype="16"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500" fill="hold"/>
                                        <p:tgtEl>
                                          <p:spTgt spid="45"/>
                                        </p:tgtEl>
                                        <p:attrNameLst>
                                          <p:attrName>ppt_w</p:attrName>
                                        </p:attrNameLst>
                                      </p:cBhvr>
                                      <p:tavLst>
                                        <p:tav tm="0">
                                          <p:val>
                                            <p:fltVal val="0"/>
                                          </p:val>
                                        </p:tav>
                                        <p:tav tm="100000">
                                          <p:val>
                                            <p:strVal val="#ppt_w"/>
                                          </p:val>
                                        </p:tav>
                                      </p:tavLst>
                                    </p:anim>
                                    <p:anim calcmode="lin" valueType="num">
                                      <p:cBhvr>
                                        <p:cTn id="31" dur="500" fill="hold"/>
                                        <p:tgtEl>
                                          <p:spTgt spid="45"/>
                                        </p:tgtEl>
                                        <p:attrNameLst>
                                          <p:attrName>ppt_h</p:attrName>
                                        </p:attrNameLst>
                                      </p:cBhvr>
                                      <p:tavLst>
                                        <p:tav tm="0">
                                          <p:val>
                                            <p:fltVal val="0"/>
                                          </p:val>
                                        </p:tav>
                                        <p:tav tm="100000">
                                          <p:val>
                                            <p:strVal val="#ppt_h"/>
                                          </p:val>
                                        </p:tav>
                                      </p:tavLst>
                                    </p:anim>
                                    <p:animEffect transition="in" filter="fade">
                                      <p:cBhvr>
                                        <p:cTn id="32" dur="500"/>
                                        <p:tgtEl>
                                          <p:spTgt spid="45"/>
                                        </p:tgtEl>
                                      </p:cBhvr>
                                    </p:animEffect>
                                  </p:childTnLst>
                                </p:cTn>
                              </p:par>
                              <p:par>
                                <p:cTn id="33" presetID="2" presetClass="entr" presetSubtype="2" accel="50000" decel="5000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ppt_x</p:attrName>
                                        </p:attrNameLst>
                                      </p:cBhvr>
                                      <p:tavLst>
                                        <p:tav tm="0">
                                          <p:val>
                                            <p:strVal val="1+#ppt_w/2"/>
                                          </p:val>
                                        </p:tav>
                                        <p:tav tm="100000">
                                          <p:val>
                                            <p:strVal val="#ppt_x"/>
                                          </p:val>
                                        </p:tav>
                                      </p:tavLst>
                                    </p:anim>
                                    <p:anim calcmode="lin" valueType="num">
                                      <p:cBhvr>
                                        <p:cTn id="36" dur="500" fill="hold"/>
                                        <p:tgtEl>
                                          <p:spTgt spid="63"/>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 presetClass="entr" presetSubtype="4" accel="50000" decel="50000"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ppt_x</p:attrName>
                                        </p:attrNameLst>
                                      </p:cBhvr>
                                      <p:tavLst>
                                        <p:tav tm="0">
                                          <p:val>
                                            <p:strVal val="#ppt_x"/>
                                          </p:val>
                                        </p:tav>
                                        <p:tav tm="100000">
                                          <p:val>
                                            <p:strVal val="#ppt_x"/>
                                          </p:val>
                                        </p:tav>
                                      </p:tavLst>
                                    </p:anim>
                                    <p:anim calcmode="lin" valueType="num">
                                      <p:cBhvr>
                                        <p:cTn id="41" dur="500" fill="hold"/>
                                        <p:tgtEl>
                                          <p:spTgt spid="42"/>
                                        </p:tgtEl>
                                        <p:attrNameLst>
                                          <p:attrName>ppt_y</p:attrName>
                                        </p:attrNameLst>
                                      </p:cBhvr>
                                      <p:tavLst>
                                        <p:tav tm="0">
                                          <p:val>
                                            <p:strVal val="1+#ppt_h/2"/>
                                          </p:val>
                                        </p:tav>
                                        <p:tav tm="100000">
                                          <p:val>
                                            <p:strVal val="#ppt_y"/>
                                          </p:val>
                                        </p:tav>
                                      </p:tavLst>
                                    </p:anim>
                                  </p:childTnLst>
                                </p:cTn>
                              </p:par>
                            </p:childTnLst>
                          </p:cTn>
                        </p:par>
                        <p:par>
                          <p:cTn id="42" fill="hold">
                            <p:stCondLst>
                              <p:cond delay="3150"/>
                            </p:stCondLst>
                            <p:childTnLst>
                              <p:par>
                                <p:cTn id="43" presetID="53" presetClass="entr" presetSubtype="16"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Effect transition="in" filter="fade">
                                      <p:cBhvr>
                                        <p:cTn id="47" dur="500"/>
                                        <p:tgtEl>
                                          <p:spTgt spid="44"/>
                                        </p:tgtEl>
                                      </p:cBhvr>
                                    </p:animEffect>
                                  </p:childTnLst>
                                </p:cTn>
                              </p:par>
                              <p:par>
                                <p:cTn id="48" presetID="2" presetClass="entr" presetSubtype="2" accel="50000" decel="50000" fill="hold" nodeType="withEffect">
                                  <p:stCondLst>
                                    <p:cond delay="0"/>
                                  </p:stCondLst>
                                  <p:childTnLst>
                                    <p:set>
                                      <p:cBhvr>
                                        <p:cTn id="49" dur="1" fill="hold">
                                          <p:stCondLst>
                                            <p:cond delay="0"/>
                                          </p:stCondLst>
                                        </p:cTn>
                                        <p:tgtEl>
                                          <p:spTgt spid="66"/>
                                        </p:tgtEl>
                                        <p:attrNameLst>
                                          <p:attrName>style.visibility</p:attrName>
                                        </p:attrNameLst>
                                      </p:cBhvr>
                                      <p:to>
                                        <p:strVal val="visible"/>
                                      </p:to>
                                    </p:set>
                                    <p:anim calcmode="lin" valueType="num">
                                      <p:cBhvr>
                                        <p:cTn id="50" dur="500" fill="hold"/>
                                        <p:tgtEl>
                                          <p:spTgt spid="66"/>
                                        </p:tgtEl>
                                        <p:attrNameLst>
                                          <p:attrName>ppt_x</p:attrName>
                                        </p:attrNameLst>
                                      </p:cBhvr>
                                      <p:tavLst>
                                        <p:tav tm="0">
                                          <p:val>
                                            <p:strVal val="1+#ppt_w/2"/>
                                          </p:val>
                                        </p:tav>
                                        <p:tav tm="100000">
                                          <p:val>
                                            <p:strVal val="#ppt_x"/>
                                          </p:val>
                                        </p:tav>
                                      </p:tavLst>
                                    </p:anim>
                                    <p:anim calcmode="lin" valueType="num">
                                      <p:cBhvr>
                                        <p:cTn id="51" dur="500" fill="hold"/>
                                        <p:tgtEl>
                                          <p:spTgt spid="66"/>
                                        </p:tgtEl>
                                        <p:attrNameLst>
                                          <p:attrName>ppt_y</p:attrName>
                                        </p:attrNameLst>
                                      </p:cBhvr>
                                      <p:tavLst>
                                        <p:tav tm="0">
                                          <p:val>
                                            <p:strVal val="#ppt_y"/>
                                          </p:val>
                                        </p:tav>
                                        <p:tav tm="100000">
                                          <p:val>
                                            <p:strVal val="#ppt_y"/>
                                          </p:val>
                                        </p:tav>
                                      </p:tavLst>
                                    </p:anim>
                                  </p:childTnLst>
                                </p:cTn>
                              </p:par>
                            </p:childTnLst>
                          </p:cTn>
                        </p:par>
                        <p:par>
                          <p:cTn id="52" fill="hold">
                            <p:stCondLst>
                              <p:cond delay="365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p:cTn id="55" dur="500" fill="hold"/>
                                        <p:tgtEl>
                                          <p:spTgt spid="43"/>
                                        </p:tgtEl>
                                        <p:attrNameLst>
                                          <p:attrName>ppt_x</p:attrName>
                                        </p:attrNameLst>
                                      </p:cBhvr>
                                      <p:tavLst>
                                        <p:tav tm="0">
                                          <p:val>
                                            <p:strVal val="#ppt_x"/>
                                          </p:val>
                                        </p:tav>
                                        <p:tav tm="100000">
                                          <p:val>
                                            <p:strVal val="#ppt_x"/>
                                          </p:val>
                                        </p:tav>
                                      </p:tavLst>
                                    </p:anim>
                                    <p:anim calcmode="lin" valueType="num">
                                      <p:cBhvr>
                                        <p:cTn id="56" dur="500" fill="hold"/>
                                        <p:tgtEl>
                                          <p:spTgt spid="43"/>
                                        </p:tgtEl>
                                        <p:attrNameLst>
                                          <p:attrName>ppt_y</p:attrName>
                                        </p:attrNameLst>
                                      </p:cBhvr>
                                      <p:tavLst>
                                        <p:tav tm="0">
                                          <p:val>
                                            <p:strVal val="1+#ppt_h/2"/>
                                          </p:val>
                                        </p:tav>
                                        <p:tav tm="100000">
                                          <p:val>
                                            <p:strVal val="#ppt_y"/>
                                          </p:val>
                                        </p:tav>
                                      </p:tavLst>
                                    </p:anim>
                                  </p:childTnLst>
                                </p:cTn>
                              </p:par>
                            </p:childTnLst>
                          </p:cTn>
                        </p:par>
                        <p:par>
                          <p:cTn id="57" fill="hold">
                            <p:stCondLst>
                              <p:cond delay="4150"/>
                            </p:stCondLst>
                            <p:childTnLst>
                              <p:par>
                                <p:cTn id="58" presetID="53" presetClass="entr" presetSubtype="16" fill="hold"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Effect transition="in" filter="fade">
                                      <p:cBhvr>
                                        <p:cTn id="62" dur="500"/>
                                        <p:tgtEl>
                                          <p:spTgt spid="48"/>
                                        </p:tgtEl>
                                      </p:cBhvr>
                                    </p:animEffect>
                                  </p:childTnLst>
                                </p:cTn>
                              </p:par>
                              <p:par>
                                <p:cTn id="63" presetID="2" presetClass="entr" presetSubtype="2" accel="50000" decel="5000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p:cTn id="65" dur="500" fill="hold"/>
                                        <p:tgtEl>
                                          <p:spTgt spid="69"/>
                                        </p:tgtEl>
                                        <p:attrNameLst>
                                          <p:attrName>ppt_x</p:attrName>
                                        </p:attrNameLst>
                                      </p:cBhvr>
                                      <p:tavLst>
                                        <p:tav tm="0">
                                          <p:val>
                                            <p:strVal val="1+#ppt_w/2"/>
                                          </p:val>
                                        </p:tav>
                                        <p:tav tm="100000">
                                          <p:val>
                                            <p:strVal val="#ppt_x"/>
                                          </p:val>
                                        </p:tav>
                                      </p:tavLst>
                                    </p:anim>
                                    <p:anim calcmode="lin" valueType="num">
                                      <p:cBhvr>
                                        <p:cTn id="66" dur="500" fill="hold"/>
                                        <p:tgtEl>
                                          <p:spTgt spid="69"/>
                                        </p:tgtEl>
                                        <p:attrNameLst>
                                          <p:attrName>ppt_y</p:attrName>
                                        </p:attrNameLst>
                                      </p:cBhvr>
                                      <p:tavLst>
                                        <p:tav tm="0">
                                          <p:val>
                                            <p:strVal val="#ppt_y"/>
                                          </p:val>
                                        </p:tav>
                                        <p:tav tm="100000">
                                          <p:val>
                                            <p:strVal val="#ppt_y"/>
                                          </p:val>
                                        </p:tav>
                                      </p:tavLst>
                                    </p:anim>
                                  </p:childTnLst>
                                </p:cTn>
                              </p:par>
                            </p:childTnLst>
                          </p:cTn>
                        </p:par>
                        <p:par>
                          <p:cTn id="67" fill="hold">
                            <p:stCondLst>
                              <p:cond delay="4650"/>
                            </p:stCondLst>
                            <p:childTnLst>
                              <p:par>
                                <p:cTn id="68" presetID="2" presetClass="entr" presetSubtype="4" accel="50000" decel="50000" fill="hold" grpId="0" nodeType="afterEffect">
                                  <p:stCondLst>
                                    <p:cond delay="0"/>
                                  </p:stCondLst>
                                  <p:childTnLst>
                                    <p:set>
                                      <p:cBhvr>
                                        <p:cTn id="69" dur="1" fill="hold">
                                          <p:stCondLst>
                                            <p:cond delay="0"/>
                                          </p:stCondLst>
                                        </p:cTn>
                                        <p:tgtEl>
                                          <p:spTgt spid="72"/>
                                        </p:tgtEl>
                                        <p:attrNameLst>
                                          <p:attrName>style.visibility</p:attrName>
                                        </p:attrNameLst>
                                      </p:cBhvr>
                                      <p:to>
                                        <p:strVal val="visible"/>
                                      </p:to>
                                    </p:set>
                                    <p:anim calcmode="lin" valueType="num">
                                      <p:cBhvr>
                                        <p:cTn id="70" dur="500" fill="hold"/>
                                        <p:tgtEl>
                                          <p:spTgt spid="72"/>
                                        </p:tgtEl>
                                        <p:attrNameLst>
                                          <p:attrName>ppt_x</p:attrName>
                                        </p:attrNameLst>
                                      </p:cBhvr>
                                      <p:tavLst>
                                        <p:tav tm="0">
                                          <p:val>
                                            <p:strVal val="#ppt_x"/>
                                          </p:val>
                                        </p:tav>
                                        <p:tav tm="100000">
                                          <p:val>
                                            <p:strVal val="#ppt_x"/>
                                          </p:val>
                                        </p:tav>
                                      </p:tavLst>
                                    </p:anim>
                                    <p:anim calcmode="lin" valueType="num">
                                      <p:cBhvr>
                                        <p:cTn id="71" dur="500" fill="hold"/>
                                        <p:tgtEl>
                                          <p:spTgt spid="72"/>
                                        </p:tgtEl>
                                        <p:attrNameLst>
                                          <p:attrName>ppt_y</p:attrName>
                                        </p:attrNameLst>
                                      </p:cBhvr>
                                      <p:tavLst>
                                        <p:tav tm="0">
                                          <p:val>
                                            <p:strVal val="1+#ppt_h/2"/>
                                          </p:val>
                                        </p:tav>
                                        <p:tav tm="100000">
                                          <p:val>
                                            <p:strVal val="#ppt_y"/>
                                          </p:val>
                                        </p:tav>
                                      </p:tavLst>
                                    </p:anim>
                                  </p:childTnLst>
                                </p:cTn>
                              </p:par>
                            </p:childTnLst>
                          </p:cTn>
                        </p:par>
                        <p:par>
                          <p:cTn id="72" fill="hold">
                            <p:stCondLst>
                              <p:cond delay="5150"/>
                            </p:stCondLst>
                            <p:childTnLst>
                              <p:par>
                                <p:cTn id="73" presetID="53" presetClass="entr" presetSubtype="16" fill="hold" nodeType="afterEffect">
                                  <p:stCondLst>
                                    <p:cond delay="0"/>
                                  </p:stCondLst>
                                  <p:childTnLst>
                                    <p:set>
                                      <p:cBhvr>
                                        <p:cTn id="74" dur="1" fill="hold">
                                          <p:stCondLst>
                                            <p:cond delay="0"/>
                                          </p:stCondLst>
                                        </p:cTn>
                                        <p:tgtEl>
                                          <p:spTgt spid="84"/>
                                        </p:tgtEl>
                                        <p:attrNameLst>
                                          <p:attrName>style.visibility</p:attrName>
                                        </p:attrNameLst>
                                      </p:cBhvr>
                                      <p:to>
                                        <p:strVal val="visible"/>
                                      </p:to>
                                    </p:set>
                                    <p:anim calcmode="lin" valueType="num">
                                      <p:cBhvr>
                                        <p:cTn id="75" dur="500" fill="hold"/>
                                        <p:tgtEl>
                                          <p:spTgt spid="84"/>
                                        </p:tgtEl>
                                        <p:attrNameLst>
                                          <p:attrName>ppt_w</p:attrName>
                                        </p:attrNameLst>
                                      </p:cBhvr>
                                      <p:tavLst>
                                        <p:tav tm="0">
                                          <p:val>
                                            <p:fltVal val="0"/>
                                          </p:val>
                                        </p:tav>
                                        <p:tav tm="100000">
                                          <p:val>
                                            <p:strVal val="#ppt_w"/>
                                          </p:val>
                                        </p:tav>
                                      </p:tavLst>
                                    </p:anim>
                                    <p:anim calcmode="lin" valueType="num">
                                      <p:cBhvr>
                                        <p:cTn id="76" dur="500" fill="hold"/>
                                        <p:tgtEl>
                                          <p:spTgt spid="84"/>
                                        </p:tgtEl>
                                        <p:attrNameLst>
                                          <p:attrName>ppt_h</p:attrName>
                                        </p:attrNameLst>
                                      </p:cBhvr>
                                      <p:tavLst>
                                        <p:tav tm="0">
                                          <p:val>
                                            <p:fltVal val="0"/>
                                          </p:val>
                                        </p:tav>
                                        <p:tav tm="100000">
                                          <p:val>
                                            <p:strVal val="#ppt_h"/>
                                          </p:val>
                                        </p:tav>
                                      </p:tavLst>
                                    </p:anim>
                                    <p:animEffect transition="in" filter="fade">
                                      <p:cBhvr>
                                        <p:cTn id="77" dur="500"/>
                                        <p:tgtEl>
                                          <p:spTgt spid="84"/>
                                        </p:tgtEl>
                                      </p:cBhvr>
                                    </p:animEffect>
                                  </p:childTnLst>
                                </p:cTn>
                              </p:par>
                              <p:par>
                                <p:cTn id="78" presetID="2" presetClass="entr" presetSubtype="2" accel="50000" decel="5000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 calcmode="lin" valueType="num">
                                      <p:cBhvr>
                                        <p:cTn id="80" dur="500" fill="hold"/>
                                        <p:tgtEl>
                                          <p:spTgt spid="75"/>
                                        </p:tgtEl>
                                        <p:attrNameLst>
                                          <p:attrName>ppt_x</p:attrName>
                                        </p:attrNameLst>
                                      </p:cBhvr>
                                      <p:tavLst>
                                        <p:tav tm="0">
                                          <p:val>
                                            <p:strVal val="1+#ppt_w/2"/>
                                          </p:val>
                                        </p:tav>
                                        <p:tav tm="100000">
                                          <p:val>
                                            <p:strVal val="#ppt_x"/>
                                          </p:val>
                                        </p:tav>
                                      </p:tavLst>
                                    </p:anim>
                                    <p:anim calcmode="lin" valueType="num">
                                      <p:cBhvr>
                                        <p:cTn id="81" dur="500" fill="hold"/>
                                        <p:tgtEl>
                                          <p:spTgt spid="75"/>
                                        </p:tgtEl>
                                        <p:attrNameLst>
                                          <p:attrName>ppt_y</p:attrName>
                                        </p:attrNameLst>
                                      </p:cBhvr>
                                      <p:tavLst>
                                        <p:tav tm="0">
                                          <p:val>
                                            <p:strVal val="#ppt_y"/>
                                          </p:val>
                                        </p:tav>
                                        <p:tav tm="100000">
                                          <p:val>
                                            <p:strVal val="#ppt_y"/>
                                          </p:val>
                                        </p:tav>
                                      </p:tavLst>
                                    </p:anim>
                                  </p:childTnLst>
                                </p:cTn>
                              </p:par>
                            </p:childTnLst>
                          </p:cTn>
                        </p:par>
                        <p:par>
                          <p:cTn id="82" fill="hold">
                            <p:stCondLst>
                              <p:cond delay="5650"/>
                            </p:stCondLst>
                            <p:childTnLst>
                              <p:par>
                                <p:cTn id="83" presetID="2" presetClass="entr" presetSubtype="4" accel="50000" decel="50000" fill="hold" grpId="0" nodeType="after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p:cTn id="85" dur="500" fill="hold"/>
                                        <p:tgtEl>
                                          <p:spTgt spid="73"/>
                                        </p:tgtEl>
                                        <p:attrNameLst>
                                          <p:attrName>ppt_x</p:attrName>
                                        </p:attrNameLst>
                                      </p:cBhvr>
                                      <p:tavLst>
                                        <p:tav tm="0">
                                          <p:val>
                                            <p:strVal val="#ppt_x"/>
                                          </p:val>
                                        </p:tav>
                                        <p:tav tm="100000">
                                          <p:val>
                                            <p:strVal val="#ppt_x"/>
                                          </p:val>
                                        </p:tav>
                                      </p:tavLst>
                                    </p:anim>
                                    <p:anim calcmode="lin" valueType="num">
                                      <p:cBhvr>
                                        <p:cTn id="86" dur="500" fill="hold"/>
                                        <p:tgtEl>
                                          <p:spTgt spid="73"/>
                                        </p:tgtEl>
                                        <p:attrNameLst>
                                          <p:attrName>ppt_y</p:attrName>
                                        </p:attrNameLst>
                                      </p:cBhvr>
                                      <p:tavLst>
                                        <p:tav tm="0">
                                          <p:val>
                                            <p:strVal val="1+#ppt_h/2"/>
                                          </p:val>
                                        </p:tav>
                                        <p:tav tm="100000">
                                          <p:val>
                                            <p:strVal val="#ppt_y"/>
                                          </p:val>
                                        </p:tav>
                                      </p:tavLst>
                                    </p:anim>
                                  </p:childTnLst>
                                </p:cTn>
                              </p:par>
                            </p:childTnLst>
                          </p:cTn>
                        </p:par>
                        <p:par>
                          <p:cTn id="87" fill="hold">
                            <p:stCondLst>
                              <p:cond delay="6150"/>
                            </p:stCondLst>
                            <p:childTnLst>
                              <p:par>
                                <p:cTn id="88" presetID="53" presetClass="entr" presetSubtype="16" fill="hold" nodeType="afterEffect">
                                  <p:stCondLst>
                                    <p:cond delay="0"/>
                                  </p:stCondLst>
                                  <p:childTnLst>
                                    <p:set>
                                      <p:cBhvr>
                                        <p:cTn id="89" dur="1" fill="hold">
                                          <p:stCondLst>
                                            <p:cond delay="0"/>
                                          </p:stCondLst>
                                        </p:cTn>
                                        <p:tgtEl>
                                          <p:spTgt spid="88"/>
                                        </p:tgtEl>
                                        <p:attrNameLst>
                                          <p:attrName>style.visibility</p:attrName>
                                        </p:attrNameLst>
                                      </p:cBhvr>
                                      <p:to>
                                        <p:strVal val="visible"/>
                                      </p:to>
                                    </p:set>
                                    <p:anim calcmode="lin" valueType="num">
                                      <p:cBhvr>
                                        <p:cTn id="90" dur="500" fill="hold"/>
                                        <p:tgtEl>
                                          <p:spTgt spid="88"/>
                                        </p:tgtEl>
                                        <p:attrNameLst>
                                          <p:attrName>ppt_w</p:attrName>
                                        </p:attrNameLst>
                                      </p:cBhvr>
                                      <p:tavLst>
                                        <p:tav tm="0">
                                          <p:val>
                                            <p:fltVal val="0"/>
                                          </p:val>
                                        </p:tav>
                                        <p:tav tm="100000">
                                          <p:val>
                                            <p:strVal val="#ppt_w"/>
                                          </p:val>
                                        </p:tav>
                                      </p:tavLst>
                                    </p:anim>
                                    <p:anim calcmode="lin" valueType="num">
                                      <p:cBhvr>
                                        <p:cTn id="91" dur="500" fill="hold"/>
                                        <p:tgtEl>
                                          <p:spTgt spid="88"/>
                                        </p:tgtEl>
                                        <p:attrNameLst>
                                          <p:attrName>ppt_h</p:attrName>
                                        </p:attrNameLst>
                                      </p:cBhvr>
                                      <p:tavLst>
                                        <p:tav tm="0">
                                          <p:val>
                                            <p:fltVal val="0"/>
                                          </p:val>
                                        </p:tav>
                                        <p:tav tm="100000">
                                          <p:val>
                                            <p:strVal val="#ppt_h"/>
                                          </p:val>
                                        </p:tav>
                                      </p:tavLst>
                                    </p:anim>
                                    <p:animEffect transition="in" filter="fade">
                                      <p:cBhvr>
                                        <p:cTn id="92" dur="500"/>
                                        <p:tgtEl>
                                          <p:spTgt spid="88"/>
                                        </p:tgtEl>
                                      </p:cBhvr>
                                    </p:animEffect>
                                  </p:childTnLst>
                                </p:cTn>
                              </p:par>
                              <p:par>
                                <p:cTn id="93" presetID="2" presetClass="entr" presetSubtype="2" accel="50000" decel="5000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anim calcmode="lin" valueType="num">
                                      <p:cBhvr>
                                        <p:cTn id="95" dur="500" fill="hold"/>
                                        <p:tgtEl>
                                          <p:spTgt spid="78"/>
                                        </p:tgtEl>
                                        <p:attrNameLst>
                                          <p:attrName>ppt_x</p:attrName>
                                        </p:attrNameLst>
                                      </p:cBhvr>
                                      <p:tavLst>
                                        <p:tav tm="0">
                                          <p:val>
                                            <p:strVal val="1+#ppt_w/2"/>
                                          </p:val>
                                        </p:tav>
                                        <p:tav tm="100000">
                                          <p:val>
                                            <p:strVal val="#ppt_x"/>
                                          </p:val>
                                        </p:tav>
                                      </p:tavLst>
                                    </p:anim>
                                    <p:anim calcmode="lin" valueType="num">
                                      <p:cBhvr>
                                        <p:cTn id="96" dur="500" fill="hold"/>
                                        <p:tgtEl>
                                          <p:spTgt spid="78"/>
                                        </p:tgtEl>
                                        <p:attrNameLst>
                                          <p:attrName>ppt_y</p:attrName>
                                        </p:attrNameLst>
                                      </p:cBhvr>
                                      <p:tavLst>
                                        <p:tav tm="0">
                                          <p:val>
                                            <p:strVal val="#ppt_y"/>
                                          </p:val>
                                        </p:tav>
                                        <p:tav tm="100000">
                                          <p:val>
                                            <p:strVal val="#ppt_y"/>
                                          </p:val>
                                        </p:tav>
                                      </p:tavLst>
                                    </p:anim>
                                  </p:childTnLst>
                                </p:cTn>
                              </p:par>
                            </p:childTnLst>
                          </p:cTn>
                        </p:par>
                        <p:par>
                          <p:cTn id="97" fill="hold">
                            <p:stCondLst>
                              <p:cond delay="6650"/>
                            </p:stCondLst>
                            <p:childTnLst>
                              <p:par>
                                <p:cTn id="98" presetID="2" presetClass="entr" presetSubtype="4" accel="50000" decel="50000" fill="hold" grpId="0" nodeType="afterEffect">
                                  <p:stCondLst>
                                    <p:cond delay="0"/>
                                  </p:stCondLst>
                                  <p:childTnLst>
                                    <p:set>
                                      <p:cBhvr>
                                        <p:cTn id="99" dur="1" fill="hold">
                                          <p:stCondLst>
                                            <p:cond delay="0"/>
                                          </p:stCondLst>
                                        </p:cTn>
                                        <p:tgtEl>
                                          <p:spTgt spid="74"/>
                                        </p:tgtEl>
                                        <p:attrNameLst>
                                          <p:attrName>style.visibility</p:attrName>
                                        </p:attrNameLst>
                                      </p:cBhvr>
                                      <p:to>
                                        <p:strVal val="visible"/>
                                      </p:to>
                                    </p:set>
                                    <p:anim calcmode="lin" valueType="num">
                                      <p:cBhvr>
                                        <p:cTn id="100" dur="500" fill="hold"/>
                                        <p:tgtEl>
                                          <p:spTgt spid="74"/>
                                        </p:tgtEl>
                                        <p:attrNameLst>
                                          <p:attrName>ppt_x</p:attrName>
                                        </p:attrNameLst>
                                      </p:cBhvr>
                                      <p:tavLst>
                                        <p:tav tm="0">
                                          <p:val>
                                            <p:strVal val="#ppt_x"/>
                                          </p:val>
                                        </p:tav>
                                        <p:tav tm="100000">
                                          <p:val>
                                            <p:strVal val="#ppt_x"/>
                                          </p:val>
                                        </p:tav>
                                      </p:tavLst>
                                    </p:anim>
                                    <p:anim calcmode="lin" valueType="num">
                                      <p:cBhvr>
                                        <p:cTn id="101" dur="500" fill="hold"/>
                                        <p:tgtEl>
                                          <p:spTgt spid="74"/>
                                        </p:tgtEl>
                                        <p:attrNameLst>
                                          <p:attrName>ppt_y</p:attrName>
                                        </p:attrNameLst>
                                      </p:cBhvr>
                                      <p:tavLst>
                                        <p:tav tm="0">
                                          <p:val>
                                            <p:strVal val="1+#ppt_h/2"/>
                                          </p:val>
                                        </p:tav>
                                        <p:tav tm="100000">
                                          <p:val>
                                            <p:strVal val="#ppt_y"/>
                                          </p:val>
                                        </p:tav>
                                      </p:tavLst>
                                    </p:anim>
                                  </p:childTnLst>
                                </p:cTn>
                              </p:par>
                            </p:childTnLst>
                          </p:cTn>
                        </p:par>
                        <p:par>
                          <p:cTn id="102" fill="hold">
                            <p:stCondLst>
                              <p:cond delay="7150"/>
                            </p:stCondLst>
                            <p:childTnLst>
                              <p:par>
                                <p:cTn id="103" presetID="53" presetClass="entr" presetSubtype="16" fill="hold" nodeType="afterEffect">
                                  <p:stCondLst>
                                    <p:cond delay="0"/>
                                  </p:stCondLst>
                                  <p:childTnLst>
                                    <p:set>
                                      <p:cBhvr>
                                        <p:cTn id="104" dur="1" fill="hold">
                                          <p:stCondLst>
                                            <p:cond delay="0"/>
                                          </p:stCondLst>
                                        </p:cTn>
                                        <p:tgtEl>
                                          <p:spTgt spid="100"/>
                                        </p:tgtEl>
                                        <p:attrNameLst>
                                          <p:attrName>style.visibility</p:attrName>
                                        </p:attrNameLst>
                                      </p:cBhvr>
                                      <p:to>
                                        <p:strVal val="visible"/>
                                      </p:to>
                                    </p:set>
                                    <p:anim calcmode="lin" valueType="num">
                                      <p:cBhvr>
                                        <p:cTn id="105" dur="500" fill="hold"/>
                                        <p:tgtEl>
                                          <p:spTgt spid="100"/>
                                        </p:tgtEl>
                                        <p:attrNameLst>
                                          <p:attrName>ppt_w</p:attrName>
                                        </p:attrNameLst>
                                      </p:cBhvr>
                                      <p:tavLst>
                                        <p:tav tm="0">
                                          <p:val>
                                            <p:fltVal val="0"/>
                                          </p:val>
                                        </p:tav>
                                        <p:tav tm="100000">
                                          <p:val>
                                            <p:strVal val="#ppt_w"/>
                                          </p:val>
                                        </p:tav>
                                      </p:tavLst>
                                    </p:anim>
                                    <p:anim calcmode="lin" valueType="num">
                                      <p:cBhvr>
                                        <p:cTn id="106" dur="500" fill="hold"/>
                                        <p:tgtEl>
                                          <p:spTgt spid="100"/>
                                        </p:tgtEl>
                                        <p:attrNameLst>
                                          <p:attrName>ppt_h</p:attrName>
                                        </p:attrNameLst>
                                      </p:cBhvr>
                                      <p:tavLst>
                                        <p:tav tm="0">
                                          <p:val>
                                            <p:fltVal val="0"/>
                                          </p:val>
                                        </p:tav>
                                        <p:tav tm="100000">
                                          <p:val>
                                            <p:strVal val="#ppt_h"/>
                                          </p:val>
                                        </p:tav>
                                      </p:tavLst>
                                    </p:anim>
                                    <p:animEffect transition="in" filter="fade">
                                      <p:cBhvr>
                                        <p:cTn id="107" dur="500"/>
                                        <p:tgtEl>
                                          <p:spTgt spid="100"/>
                                        </p:tgtEl>
                                      </p:cBhvr>
                                    </p:animEffect>
                                  </p:childTnLst>
                                </p:cTn>
                              </p:par>
                              <p:par>
                                <p:cTn id="108" presetID="2" presetClass="entr" presetSubtype="2" accel="50000" decel="50000" fill="hold" nodeType="withEffect">
                                  <p:stCondLst>
                                    <p:cond delay="0"/>
                                  </p:stCondLst>
                                  <p:childTnLst>
                                    <p:set>
                                      <p:cBhvr>
                                        <p:cTn id="109" dur="1" fill="hold">
                                          <p:stCondLst>
                                            <p:cond delay="0"/>
                                          </p:stCondLst>
                                        </p:cTn>
                                        <p:tgtEl>
                                          <p:spTgt spid="81"/>
                                        </p:tgtEl>
                                        <p:attrNameLst>
                                          <p:attrName>style.visibility</p:attrName>
                                        </p:attrNameLst>
                                      </p:cBhvr>
                                      <p:to>
                                        <p:strVal val="visible"/>
                                      </p:to>
                                    </p:set>
                                    <p:anim calcmode="lin" valueType="num">
                                      <p:cBhvr>
                                        <p:cTn id="110" dur="500" fill="hold"/>
                                        <p:tgtEl>
                                          <p:spTgt spid="81"/>
                                        </p:tgtEl>
                                        <p:attrNameLst>
                                          <p:attrName>ppt_x</p:attrName>
                                        </p:attrNameLst>
                                      </p:cBhvr>
                                      <p:tavLst>
                                        <p:tav tm="0">
                                          <p:val>
                                            <p:strVal val="1+#ppt_w/2"/>
                                          </p:val>
                                        </p:tav>
                                        <p:tav tm="100000">
                                          <p:val>
                                            <p:strVal val="#ppt_x"/>
                                          </p:val>
                                        </p:tav>
                                      </p:tavLst>
                                    </p:anim>
                                    <p:anim calcmode="lin" valueType="num">
                                      <p:cBhvr>
                                        <p:cTn id="111" dur="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animBg="1"/>
      <p:bldP spid="72" grpId="0"/>
      <p:bldP spid="73" grpId="0"/>
      <p:bldP spid="74" grpId="0"/>
      <p:bldP spid="105" grpId="0" animBg="1"/>
      <p:bldP spid="108" grpId="0"/>
    </p:bldLst>
  </p:timing>
  <p:extLst mod="1">
    <p:ext uri="{E180D4A7-C9FB-4DFB-919C-405C955672EB}">
      <p14:showEvtLst xmlns:p14="http://schemas.microsoft.com/office/powerpoint/2010/main">
        <p14:playEvt time="1315" objId="113"/>
        <p14:stopEvt time="2081" objId="113"/>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20295376">
            <a:off x="3231895" y="-3391568"/>
            <a:ext cx="12281658" cy="6783135"/>
          </a:xfrm>
          <a:prstGeom prst="rect">
            <a:avLst/>
          </a:prstGeom>
        </p:spPr>
      </p:pic>
      <p:sp>
        <p:nvSpPr>
          <p:cNvPr id="6" name="TextBox 10"/>
          <p:cNvSpPr txBox="1"/>
          <p:nvPr/>
        </p:nvSpPr>
        <p:spPr>
          <a:xfrm>
            <a:off x="1303610" y="3005020"/>
            <a:ext cx="2339103" cy="523220"/>
          </a:xfrm>
          <a:prstGeom prst="rect">
            <a:avLst/>
          </a:prstGeom>
          <a:noFill/>
        </p:spPr>
        <p:txBody>
          <a:bodyPr wrap="none" rtlCol="0">
            <a:spAutoFit/>
          </a:bodyPr>
          <a:lstStyle/>
          <a:p>
            <a:pPr algn="ctr"/>
            <a:r>
              <a:rPr lang="zh-CN" altLang="en-US" sz="2800" b="1" dirty="0">
                <a:solidFill>
                  <a:srgbClr val="0070C0"/>
                </a:solidFill>
                <a:cs typeface="+mn-ea"/>
                <a:sym typeface="+mn-lt"/>
              </a:rPr>
              <a:t>完成功能展示</a:t>
            </a:r>
            <a:endParaRPr lang="en-US" altLang="zh-CN" sz="2800" b="1" dirty="0">
              <a:solidFill>
                <a:srgbClr val="0070C0"/>
              </a:solidFill>
              <a:cs typeface="+mn-ea"/>
              <a:sym typeface="+mn-lt"/>
            </a:endParaRP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02.</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1016628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5637">
        <p15:prstTrans prst="origami"/>
      </p:transition>
    </mc:Choice>
    <mc:Fallback xmlns="">
      <p:transition spd="slow" advTm="56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88"/>
          <p:cNvGrpSpPr/>
          <p:nvPr/>
        </p:nvGrpSpPr>
        <p:grpSpPr>
          <a:xfrm>
            <a:off x="7812838" y="215964"/>
            <a:ext cx="982757" cy="1008084"/>
            <a:chOff x="3914776" y="1307760"/>
            <a:chExt cx="1364456" cy="1364456"/>
          </a:xfrm>
        </p:grpSpPr>
        <p:sp>
          <p:nvSpPr>
            <p:cNvPr id="51" name="矩形 1"/>
            <p:cNvSpPr/>
            <p:nvPr/>
          </p:nvSpPr>
          <p:spPr>
            <a:xfrm rot="2703315">
              <a:off x="3914776" y="1307760"/>
              <a:ext cx="1364456" cy="1364456"/>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52" name="直角三角形 4"/>
            <p:cNvSpPr/>
            <p:nvPr/>
          </p:nvSpPr>
          <p:spPr>
            <a:xfrm rot="2703315">
              <a:off x="3914776" y="1307760"/>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pic>
          <p:nvPicPr>
            <p:cNvPr id="53" name="Picture 30" descr="service-based.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058503" y="1522900"/>
              <a:ext cx="1048883" cy="1087065"/>
            </a:xfrm>
            <a:prstGeom prst="rect">
              <a:avLst/>
            </a:prstGeom>
            <a:noFill/>
            <a:ln>
              <a:noFill/>
            </a:ln>
          </p:spPr>
        </p:pic>
      </p:grpSp>
      <p:sp>
        <p:nvSpPr>
          <p:cNvPr id="71" name="平行四边形 70"/>
          <p:cNvSpPr/>
          <p:nvPr/>
        </p:nvSpPr>
        <p:spPr>
          <a:xfrm flipV="1">
            <a:off x="-10717" y="359978"/>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V="1">
            <a:off x="2797517" y="359978"/>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nvSpPr>
        <p:spPr>
          <a:xfrm flipV="1">
            <a:off x="3661589" y="359978"/>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flipV="1">
            <a:off x="4309643" y="359976"/>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10717" y="503988"/>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6" name="TextBox 10"/>
          <p:cNvSpPr txBox="1"/>
          <p:nvPr/>
        </p:nvSpPr>
        <p:spPr>
          <a:xfrm>
            <a:off x="324214" y="0"/>
            <a:ext cx="1415772" cy="603242"/>
          </a:xfrm>
          <a:prstGeom prst="rect">
            <a:avLst/>
          </a:prstGeom>
          <a:noFill/>
        </p:spPr>
        <p:txBody>
          <a:bodyPr wrap="none" rtlCol="0">
            <a:spAutoFit/>
          </a:bodyPr>
          <a:lstStyle/>
          <a:p>
            <a:pPr eaLnBrk="1" hangingPunct="1">
              <a:lnSpc>
                <a:spcPct val="120000"/>
              </a:lnSpc>
              <a:spcBef>
                <a:spcPct val="20000"/>
              </a:spcBef>
            </a:pPr>
            <a:r>
              <a:rPr lang="zh-CN" altLang="en-US" sz="1600" dirty="0" smtClean="0">
                <a:solidFill>
                  <a:srgbClr val="0070C0"/>
                </a:solidFill>
              </a:rPr>
              <a:t>系统设置模块</a:t>
            </a:r>
            <a:endParaRPr lang="en-US" altLang="en-US" sz="1600" b="1" dirty="0" smtClean="0">
              <a:solidFill>
                <a:srgbClr val="0070C0"/>
              </a:solidFill>
              <a:latin typeface="Arial" pitchFamily="34" charset="0"/>
              <a:ea typeface="微软雅黑" pitchFamily="34" charset="-122"/>
              <a:sym typeface="Arial" pitchFamily="34" charset="0"/>
            </a:endParaRPr>
          </a:p>
          <a:p>
            <a:endParaRPr lang="zh-CN" altLang="en-US" sz="1400" b="1" spc="300" dirty="0">
              <a:solidFill>
                <a:srgbClr val="00A4E3"/>
              </a:solidFill>
              <a:latin typeface="黑体" panose="02010600030101010101" pitchFamily="2" charset="-122"/>
              <a:ea typeface="黑体" panose="02010600030101010101" pitchFamily="2" charset="-122"/>
            </a:endParaRPr>
          </a:p>
        </p:txBody>
      </p:sp>
      <p:grpSp>
        <p:nvGrpSpPr>
          <p:cNvPr id="77" name="Group 7"/>
          <p:cNvGrpSpPr>
            <a:grpSpLocks/>
          </p:cNvGrpSpPr>
          <p:nvPr/>
        </p:nvGrpSpPr>
        <p:grpSpPr bwMode="auto">
          <a:xfrm>
            <a:off x="180202" y="181952"/>
            <a:ext cx="216018" cy="113981"/>
            <a:chOff x="0" y="0"/>
            <a:chExt cx="1041399" cy="549275"/>
          </a:xfrm>
          <a:solidFill>
            <a:srgbClr val="133E73"/>
          </a:solidFill>
        </p:grpSpPr>
        <p:sp>
          <p:nvSpPr>
            <p:cNvPr id="78"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026" name="Picture 2"/>
          <p:cNvPicPr>
            <a:picLocks noChangeAspect="1" noChangeArrowheads="1"/>
          </p:cNvPicPr>
          <p:nvPr/>
        </p:nvPicPr>
        <p:blipFill>
          <a:blip r:embed="rId4" cstate="print"/>
          <a:srcRect/>
          <a:stretch>
            <a:fillRect/>
          </a:stretch>
        </p:blipFill>
        <p:spPr bwMode="auto">
          <a:xfrm>
            <a:off x="0" y="503988"/>
            <a:ext cx="3492478" cy="2448204"/>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3564484" y="503988"/>
            <a:ext cx="4032336" cy="2448204"/>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0" y="3024199"/>
            <a:ext cx="3708496" cy="1800150"/>
          </a:xfrm>
          <a:prstGeom prst="rect">
            <a:avLst/>
          </a:prstGeom>
          <a:noFill/>
          <a:ln w="9525">
            <a:noFill/>
            <a:miter lim="800000"/>
            <a:headEnd/>
            <a:tailEnd/>
          </a:ln>
        </p:spPr>
      </p:pic>
      <p:pic>
        <p:nvPicPr>
          <p:cNvPr id="1029" name="Picture 5"/>
          <p:cNvPicPr>
            <a:picLocks noChangeAspect="1" noChangeArrowheads="1"/>
          </p:cNvPicPr>
          <p:nvPr/>
        </p:nvPicPr>
        <p:blipFill>
          <a:blip r:embed="rId7" cstate="print"/>
          <a:srcRect/>
          <a:stretch>
            <a:fillRect/>
          </a:stretch>
        </p:blipFill>
        <p:spPr bwMode="auto">
          <a:xfrm>
            <a:off x="3780502" y="3024198"/>
            <a:ext cx="4363068" cy="1817076"/>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8774">
        <p15:prstTrans prst="prestige"/>
      </p:transition>
    </mc:Choice>
    <mc:Fallback xmlns="">
      <p:transition spd="slow" advTm="87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6"/>
                                        </p:tgtEl>
                                        <p:attrNameLst>
                                          <p:attrName>ppt_y</p:attrName>
                                        </p:attrNameLst>
                                      </p:cBhvr>
                                      <p:tavLst>
                                        <p:tav tm="0">
                                          <p:val>
                                            <p:strVal val="#ppt_y"/>
                                          </p:val>
                                        </p:tav>
                                        <p:tav tm="100000">
                                          <p:val>
                                            <p:strVal val="#ppt_y"/>
                                          </p:val>
                                        </p:tav>
                                      </p:tavLst>
                                    </p:anim>
                                    <p:anim calcmode="lin" valueType="num">
                                      <p:cBhvr>
                                        <p:cTn id="1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6"/>
                                        </p:tgtEl>
                                      </p:cBhvr>
                                    </p:animEffect>
                                  </p:childTnLst>
                                </p:cTn>
                              </p:par>
                            </p:childTnLst>
                          </p:cTn>
                        </p:par>
                        <p:par>
                          <p:cTn id="17" fill="hold">
                            <p:stCondLst>
                              <p:cond delay="1250"/>
                            </p:stCondLst>
                            <p:childTnLst>
                              <p:par>
                                <p:cTn id="18" presetID="1" presetClass="emph" presetSubtype="2" fill="hold" grpId="0" nodeType="afterEffect">
                                  <p:stCondLst>
                                    <p:cond delay="0"/>
                                  </p:stCondLst>
                                  <p:childTnLst>
                                    <p:animClr clrSpc="rgb" dir="cw">
                                      <p:cBhvr>
                                        <p:cTn id="19" dur="300" fill="hold"/>
                                        <p:tgtEl>
                                          <p:spTgt spid="73"/>
                                        </p:tgtEl>
                                        <p:attrNameLst>
                                          <p:attrName>fillcolor</p:attrName>
                                        </p:attrNameLst>
                                      </p:cBhvr>
                                      <p:to>
                                        <a:srgbClr val="00AEEF"/>
                                      </p:to>
                                    </p:animClr>
                                    <p:set>
                                      <p:cBhvr>
                                        <p:cTn id="20" dur="300" fill="hold"/>
                                        <p:tgtEl>
                                          <p:spTgt spid="73"/>
                                        </p:tgtEl>
                                        <p:attrNameLst>
                                          <p:attrName>fill.type</p:attrName>
                                        </p:attrNameLst>
                                      </p:cBhvr>
                                      <p:to>
                                        <p:strVal val="solid"/>
                                      </p:to>
                                    </p:set>
                                    <p:set>
                                      <p:cBhvr>
                                        <p:cTn id="21" dur="300" fill="hold"/>
                                        <p:tgtEl>
                                          <p:spTgt spid="73"/>
                                        </p:tgtEl>
                                        <p:attrNameLst>
                                          <p:attrName>fill.on</p:attrName>
                                        </p:attrNameLst>
                                      </p:cBhvr>
                                      <p:to>
                                        <p:strVal val="true"/>
                                      </p:to>
                                    </p:set>
                                  </p:childTnLst>
                                </p:cTn>
                              </p:par>
                            </p:childTnLst>
                          </p:cTn>
                        </p:par>
                        <p:par>
                          <p:cTn id="22" fill="hold">
                            <p:stCondLst>
                              <p:cond delay="1550"/>
                            </p:stCondLst>
                            <p:childTnLst>
                              <p:par>
                                <p:cTn id="23" presetID="26" presetClass="entr" presetSubtype="0" fill="hold" nodeType="after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down)">
                                      <p:cBhvr>
                                        <p:cTn id="25" dur="580">
                                          <p:stCondLst>
                                            <p:cond delay="0"/>
                                          </p:stCondLst>
                                        </p:cTn>
                                        <p:tgtEl>
                                          <p:spTgt spid="1026"/>
                                        </p:tgtEl>
                                      </p:cBhvr>
                                    </p:animEffect>
                                    <p:anim calcmode="lin" valueType="num">
                                      <p:cBhvr>
                                        <p:cTn id="26"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31" dur="26">
                                          <p:stCondLst>
                                            <p:cond delay="650"/>
                                          </p:stCondLst>
                                        </p:cTn>
                                        <p:tgtEl>
                                          <p:spTgt spid="1026"/>
                                        </p:tgtEl>
                                      </p:cBhvr>
                                      <p:to x="100000" y="60000"/>
                                    </p:animScale>
                                    <p:animScale>
                                      <p:cBhvr>
                                        <p:cTn id="32" dur="166" decel="50000">
                                          <p:stCondLst>
                                            <p:cond delay="676"/>
                                          </p:stCondLst>
                                        </p:cTn>
                                        <p:tgtEl>
                                          <p:spTgt spid="1026"/>
                                        </p:tgtEl>
                                      </p:cBhvr>
                                      <p:to x="100000" y="100000"/>
                                    </p:animScale>
                                    <p:animScale>
                                      <p:cBhvr>
                                        <p:cTn id="33" dur="26">
                                          <p:stCondLst>
                                            <p:cond delay="1312"/>
                                          </p:stCondLst>
                                        </p:cTn>
                                        <p:tgtEl>
                                          <p:spTgt spid="1026"/>
                                        </p:tgtEl>
                                      </p:cBhvr>
                                      <p:to x="100000" y="80000"/>
                                    </p:animScale>
                                    <p:animScale>
                                      <p:cBhvr>
                                        <p:cTn id="34" dur="166" decel="50000">
                                          <p:stCondLst>
                                            <p:cond delay="1338"/>
                                          </p:stCondLst>
                                        </p:cTn>
                                        <p:tgtEl>
                                          <p:spTgt spid="1026"/>
                                        </p:tgtEl>
                                      </p:cBhvr>
                                      <p:to x="100000" y="100000"/>
                                    </p:animScale>
                                    <p:animScale>
                                      <p:cBhvr>
                                        <p:cTn id="35" dur="26">
                                          <p:stCondLst>
                                            <p:cond delay="1642"/>
                                          </p:stCondLst>
                                        </p:cTn>
                                        <p:tgtEl>
                                          <p:spTgt spid="1026"/>
                                        </p:tgtEl>
                                      </p:cBhvr>
                                      <p:to x="100000" y="90000"/>
                                    </p:animScale>
                                    <p:animScale>
                                      <p:cBhvr>
                                        <p:cTn id="36" dur="166" decel="50000">
                                          <p:stCondLst>
                                            <p:cond delay="1668"/>
                                          </p:stCondLst>
                                        </p:cTn>
                                        <p:tgtEl>
                                          <p:spTgt spid="1026"/>
                                        </p:tgtEl>
                                      </p:cBhvr>
                                      <p:to x="100000" y="100000"/>
                                    </p:animScale>
                                    <p:animScale>
                                      <p:cBhvr>
                                        <p:cTn id="37" dur="26">
                                          <p:stCondLst>
                                            <p:cond delay="1808"/>
                                          </p:stCondLst>
                                        </p:cTn>
                                        <p:tgtEl>
                                          <p:spTgt spid="1026"/>
                                        </p:tgtEl>
                                      </p:cBhvr>
                                      <p:to x="100000" y="95000"/>
                                    </p:animScale>
                                    <p:animScale>
                                      <p:cBhvr>
                                        <p:cTn id="38" dur="166" decel="50000">
                                          <p:stCondLst>
                                            <p:cond delay="1834"/>
                                          </p:stCondLst>
                                        </p:cTn>
                                        <p:tgtEl>
                                          <p:spTgt spid="1026"/>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027"/>
                                        </p:tgtEl>
                                        <p:attrNameLst>
                                          <p:attrName>style.visibility</p:attrName>
                                        </p:attrNameLst>
                                      </p:cBhvr>
                                      <p:to>
                                        <p:strVal val="visible"/>
                                      </p:to>
                                    </p:set>
                                    <p:animEffect transition="in" filter="wipe(down)">
                                      <p:cBhvr>
                                        <p:cTn id="41" dur="580">
                                          <p:stCondLst>
                                            <p:cond delay="0"/>
                                          </p:stCondLst>
                                        </p:cTn>
                                        <p:tgtEl>
                                          <p:spTgt spid="1027"/>
                                        </p:tgtEl>
                                      </p:cBhvr>
                                    </p:animEffect>
                                    <p:anim calcmode="lin" valueType="num">
                                      <p:cBhvr>
                                        <p:cTn id="42"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47" dur="26">
                                          <p:stCondLst>
                                            <p:cond delay="650"/>
                                          </p:stCondLst>
                                        </p:cTn>
                                        <p:tgtEl>
                                          <p:spTgt spid="1027"/>
                                        </p:tgtEl>
                                      </p:cBhvr>
                                      <p:to x="100000" y="60000"/>
                                    </p:animScale>
                                    <p:animScale>
                                      <p:cBhvr>
                                        <p:cTn id="48" dur="166" decel="50000">
                                          <p:stCondLst>
                                            <p:cond delay="676"/>
                                          </p:stCondLst>
                                        </p:cTn>
                                        <p:tgtEl>
                                          <p:spTgt spid="1027"/>
                                        </p:tgtEl>
                                      </p:cBhvr>
                                      <p:to x="100000" y="100000"/>
                                    </p:animScale>
                                    <p:animScale>
                                      <p:cBhvr>
                                        <p:cTn id="49" dur="26">
                                          <p:stCondLst>
                                            <p:cond delay="1312"/>
                                          </p:stCondLst>
                                        </p:cTn>
                                        <p:tgtEl>
                                          <p:spTgt spid="1027"/>
                                        </p:tgtEl>
                                      </p:cBhvr>
                                      <p:to x="100000" y="80000"/>
                                    </p:animScale>
                                    <p:animScale>
                                      <p:cBhvr>
                                        <p:cTn id="50" dur="166" decel="50000">
                                          <p:stCondLst>
                                            <p:cond delay="1338"/>
                                          </p:stCondLst>
                                        </p:cTn>
                                        <p:tgtEl>
                                          <p:spTgt spid="1027"/>
                                        </p:tgtEl>
                                      </p:cBhvr>
                                      <p:to x="100000" y="100000"/>
                                    </p:animScale>
                                    <p:animScale>
                                      <p:cBhvr>
                                        <p:cTn id="51" dur="26">
                                          <p:stCondLst>
                                            <p:cond delay="1642"/>
                                          </p:stCondLst>
                                        </p:cTn>
                                        <p:tgtEl>
                                          <p:spTgt spid="1027"/>
                                        </p:tgtEl>
                                      </p:cBhvr>
                                      <p:to x="100000" y="90000"/>
                                    </p:animScale>
                                    <p:animScale>
                                      <p:cBhvr>
                                        <p:cTn id="52" dur="166" decel="50000">
                                          <p:stCondLst>
                                            <p:cond delay="1668"/>
                                          </p:stCondLst>
                                        </p:cTn>
                                        <p:tgtEl>
                                          <p:spTgt spid="1027"/>
                                        </p:tgtEl>
                                      </p:cBhvr>
                                      <p:to x="100000" y="100000"/>
                                    </p:animScale>
                                    <p:animScale>
                                      <p:cBhvr>
                                        <p:cTn id="53" dur="26">
                                          <p:stCondLst>
                                            <p:cond delay="1808"/>
                                          </p:stCondLst>
                                        </p:cTn>
                                        <p:tgtEl>
                                          <p:spTgt spid="1027"/>
                                        </p:tgtEl>
                                      </p:cBhvr>
                                      <p:to x="100000" y="95000"/>
                                    </p:animScale>
                                    <p:animScale>
                                      <p:cBhvr>
                                        <p:cTn id="54" dur="166" decel="50000">
                                          <p:stCondLst>
                                            <p:cond delay="1834"/>
                                          </p:stCondLst>
                                        </p:cTn>
                                        <p:tgtEl>
                                          <p:spTgt spid="1027"/>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028"/>
                                        </p:tgtEl>
                                        <p:attrNameLst>
                                          <p:attrName>style.visibility</p:attrName>
                                        </p:attrNameLst>
                                      </p:cBhvr>
                                      <p:to>
                                        <p:strVal val="visible"/>
                                      </p:to>
                                    </p:set>
                                    <p:animEffect transition="in" filter="wipe(down)">
                                      <p:cBhvr>
                                        <p:cTn id="57" dur="580">
                                          <p:stCondLst>
                                            <p:cond delay="0"/>
                                          </p:stCondLst>
                                        </p:cTn>
                                        <p:tgtEl>
                                          <p:spTgt spid="1028"/>
                                        </p:tgtEl>
                                      </p:cBhvr>
                                    </p:animEffect>
                                    <p:anim calcmode="lin" valueType="num">
                                      <p:cBhvr>
                                        <p:cTn id="58"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63" dur="26">
                                          <p:stCondLst>
                                            <p:cond delay="650"/>
                                          </p:stCondLst>
                                        </p:cTn>
                                        <p:tgtEl>
                                          <p:spTgt spid="1028"/>
                                        </p:tgtEl>
                                      </p:cBhvr>
                                      <p:to x="100000" y="60000"/>
                                    </p:animScale>
                                    <p:animScale>
                                      <p:cBhvr>
                                        <p:cTn id="64" dur="166" decel="50000">
                                          <p:stCondLst>
                                            <p:cond delay="676"/>
                                          </p:stCondLst>
                                        </p:cTn>
                                        <p:tgtEl>
                                          <p:spTgt spid="1028"/>
                                        </p:tgtEl>
                                      </p:cBhvr>
                                      <p:to x="100000" y="100000"/>
                                    </p:animScale>
                                    <p:animScale>
                                      <p:cBhvr>
                                        <p:cTn id="65" dur="26">
                                          <p:stCondLst>
                                            <p:cond delay="1312"/>
                                          </p:stCondLst>
                                        </p:cTn>
                                        <p:tgtEl>
                                          <p:spTgt spid="1028"/>
                                        </p:tgtEl>
                                      </p:cBhvr>
                                      <p:to x="100000" y="80000"/>
                                    </p:animScale>
                                    <p:animScale>
                                      <p:cBhvr>
                                        <p:cTn id="66" dur="166" decel="50000">
                                          <p:stCondLst>
                                            <p:cond delay="1338"/>
                                          </p:stCondLst>
                                        </p:cTn>
                                        <p:tgtEl>
                                          <p:spTgt spid="1028"/>
                                        </p:tgtEl>
                                      </p:cBhvr>
                                      <p:to x="100000" y="100000"/>
                                    </p:animScale>
                                    <p:animScale>
                                      <p:cBhvr>
                                        <p:cTn id="67" dur="26">
                                          <p:stCondLst>
                                            <p:cond delay="1642"/>
                                          </p:stCondLst>
                                        </p:cTn>
                                        <p:tgtEl>
                                          <p:spTgt spid="1028"/>
                                        </p:tgtEl>
                                      </p:cBhvr>
                                      <p:to x="100000" y="90000"/>
                                    </p:animScale>
                                    <p:animScale>
                                      <p:cBhvr>
                                        <p:cTn id="68" dur="166" decel="50000">
                                          <p:stCondLst>
                                            <p:cond delay="1668"/>
                                          </p:stCondLst>
                                        </p:cTn>
                                        <p:tgtEl>
                                          <p:spTgt spid="1028"/>
                                        </p:tgtEl>
                                      </p:cBhvr>
                                      <p:to x="100000" y="100000"/>
                                    </p:animScale>
                                    <p:animScale>
                                      <p:cBhvr>
                                        <p:cTn id="69" dur="26">
                                          <p:stCondLst>
                                            <p:cond delay="1808"/>
                                          </p:stCondLst>
                                        </p:cTn>
                                        <p:tgtEl>
                                          <p:spTgt spid="1028"/>
                                        </p:tgtEl>
                                      </p:cBhvr>
                                      <p:to x="100000" y="95000"/>
                                    </p:animScale>
                                    <p:animScale>
                                      <p:cBhvr>
                                        <p:cTn id="70" dur="166" decel="50000">
                                          <p:stCondLst>
                                            <p:cond delay="1834"/>
                                          </p:stCondLst>
                                        </p:cTn>
                                        <p:tgtEl>
                                          <p:spTgt spid="1028"/>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029"/>
                                        </p:tgtEl>
                                        <p:attrNameLst>
                                          <p:attrName>style.visibility</p:attrName>
                                        </p:attrNameLst>
                                      </p:cBhvr>
                                      <p:to>
                                        <p:strVal val="visible"/>
                                      </p:to>
                                    </p:set>
                                    <p:animEffect transition="in" filter="wipe(down)">
                                      <p:cBhvr>
                                        <p:cTn id="73" dur="580">
                                          <p:stCondLst>
                                            <p:cond delay="0"/>
                                          </p:stCondLst>
                                        </p:cTn>
                                        <p:tgtEl>
                                          <p:spTgt spid="1029"/>
                                        </p:tgtEl>
                                      </p:cBhvr>
                                    </p:animEffect>
                                    <p:anim calcmode="lin" valueType="num">
                                      <p:cBhvr>
                                        <p:cTn id="74" dur="1822" tmFilter="0,0; 0.14,0.36; 0.43,0.73; 0.71,0.91; 1.0,1.0">
                                          <p:stCondLst>
                                            <p:cond delay="0"/>
                                          </p:stCondLst>
                                        </p:cTn>
                                        <p:tgtEl>
                                          <p:spTgt spid="1029"/>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029"/>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029"/>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029"/>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029"/>
                                        </p:tgtEl>
                                        <p:attrNameLst>
                                          <p:attrName>ppt_y</p:attrName>
                                        </p:attrNameLst>
                                      </p:cBhvr>
                                      <p:tavLst>
                                        <p:tav tm="0" fmla="#ppt_y-sin(pi*$)/81">
                                          <p:val>
                                            <p:fltVal val="0"/>
                                          </p:val>
                                        </p:tav>
                                        <p:tav tm="100000">
                                          <p:val>
                                            <p:fltVal val="1"/>
                                          </p:val>
                                        </p:tav>
                                      </p:tavLst>
                                    </p:anim>
                                    <p:animScale>
                                      <p:cBhvr>
                                        <p:cTn id="79" dur="26">
                                          <p:stCondLst>
                                            <p:cond delay="650"/>
                                          </p:stCondLst>
                                        </p:cTn>
                                        <p:tgtEl>
                                          <p:spTgt spid="1029"/>
                                        </p:tgtEl>
                                      </p:cBhvr>
                                      <p:to x="100000" y="60000"/>
                                    </p:animScale>
                                    <p:animScale>
                                      <p:cBhvr>
                                        <p:cTn id="80" dur="166" decel="50000">
                                          <p:stCondLst>
                                            <p:cond delay="676"/>
                                          </p:stCondLst>
                                        </p:cTn>
                                        <p:tgtEl>
                                          <p:spTgt spid="1029"/>
                                        </p:tgtEl>
                                      </p:cBhvr>
                                      <p:to x="100000" y="100000"/>
                                    </p:animScale>
                                    <p:animScale>
                                      <p:cBhvr>
                                        <p:cTn id="81" dur="26">
                                          <p:stCondLst>
                                            <p:cond delay="1312"/>
                                          </p:stCondLst>
                                        </p:cTn>
                                        <p:tgtEl>
                                          <p:spTgt spid="1029"/>
                                        </p:tgtEl>
                                      </p:cBhvr>
                                      <p:to x="100000" y="80000"/>
                                    </p:animScale>
                                    <p:animScale>
                                      <p:cBhvr>
                                        <p:cTn id="82" dur="166" decel="50000">
                                          <p:stCondLst>
                                            <p:cond delay="1338"/>
                                          </p:stCondLst>
                                        </p:cTn>
                                        <p:tgtEl>
                                          <p:spTgt spid="1029"/>
                                        </p:tgtEl>
                                      </p:cBhvr>
                                      <p:to x="100000" y="100000"/>
                                    </p:animScale>
                                    <p:animScale>
                                      <p:cBhvr>
                                        <p:cTn id="83" dur="26">
                                          <p:stCondLst>
                                            <p:cond delay="1642"/>
                                          </p:stCondLst>
                                        </p:cTn>
                                        <p:tgtEl>
                                          <p:spTgt spid="1029"/>
                                        </p:tgtEl>
                                      </p:cBhvr>
                                      <p:to x="100000" y="90000"/>
                                    </p:animScale>
                                    <p:animScale>
                                      <p:cBhvr>
                                        <p:cTn id="84" dur="166" decel="50000">
                                          <p:stCondLst>
                                            <p:cond delay="1668"/>
                                          </p:stCondLst>
                                        </p:cTn>
                                        <p:tgtEl>
                                          <p:spTgt spid="1029"/>
                                        </p:tgtEl>
                                      </p:cBhvr>
                                      <p:to x="100000" y="100000"/>
                                    </p:animScale>
                                    <p:animScale>
                                      <p:cBhvr>
                                        <p:cTn id="85" dur="26">
                                          <p:stCondLst>
                                            <p:cond delay="1808"/>
                                          </p:stCondLst>
                                        </p:cTn>
                                        <p:tgtEl>
                                          <p:spTgt spid="1029"/>
                                        </p:tgtEl>
                                      </p:cBhvr>
                                      <p:to x="100000" y="95000"/>
                                    </p:animScale>
                                    <p:animScale>
                                      <p:cBhvr>
                                        <p:cTn id="86" dur="166" decel="50000">
                                          <p:stCondLst>
                                            <p:cond delay="1834"/>
                                          </p:stCondLst>
                                        </p:cTn>
                                        <p:tgtEl>
                                          <p:spTgt spid="1029"/>
                                        </p:tgtEl>
                                      </p:cBhvr>
                                      <p:to x="100000" y="100000"/>
                                    </p:animScale>
                                  </p:childTnLst>
                                </p:cTn>
                              </p:par>
                            </p:childTnLst>
                          </p:cTn>
                        </p:par>
                        <p:par>
                          <p:cTn id="87" fill="hold">
                            <p:stCondLst>
                              <p:cond delay="3550"/>
                            </p:stCondLst>
                            <p:childTnLst>
                              <p:par>
                                <p:cTn id="88" presetID="30" presetClass="entr" presetSubtype="0" fill="hold" nodeType="after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800" decel="100000"/>
                                        <p:tgtEl>
                                          <p:spTgt spid="50"/>
                                        </p:tgtEl>
                                      </p:cBhvr>
                                    </p:animEffect>
                                    <p:anim calcmode="lin" valueType="num">
                                      <p:cBhvr>
                                        <p:cTn id="91" dur="800" decel="100000" fill="hold"/>
                                        <p:tgtEl>
                                          <p:spTgt spid="50"/>
                                        </p:tgtEl>
                                        <p:attrNameLst>
                                          <p:attrName>style.rotation</p:attrName>
                                        </p:attrNameLst>
                                      </p:cBhvr>
                                      <p:tavLst>
                                        <p:tav tm="0">
                                          <p:val>
                                            <p:fltVal val="-90"/>
                                          </p:val>
                                        </p:tav>
                                        <p:tav tm="100000">
                                          <p:val>
                                            <p:fltVal val="0"/>
                                          </p:val>
                                        </p:tav>
                                      </p:tavLst>
                                    </p:anim>
                                    <p:anim calcmode="lin" valueType="num">
                                      <p:cBhvr>
                                        <p:cTn id="92" dur="800" decel="100000" fill="hold"/>
                                        <p:tgtEl>
                                          <p:spTgt spid="50"/>
                                        </p:tgtEl>
                                        <p:attrNameLst>
                                          <p:attrName>ppt_x</p:attrName>
                                        </p:attrNameLst>
                                      </p:cBhvr>
                                      <p:tavLst>
                                        <p:tav tm="0">
                                          <p:val>
                                            <p:strVal val="#ppt_x+0.4"/>
                                          </p:val>
                                        </p:tav>
                                        <p:tav tm="100000">
                                          <p:val>
                                            <p:strVal val="#ppt_x-0.05"/>
                                          </p:val>
                                        </p:tav>
                                      </p:tavLst>
                                    </p:anim>
                                    <p:anim calcmode="lin" valueType="num">
                                      <p:cBhvr>
                                        <p:cTn id="93" dur="800" decel="100000" fill="hold"/>
                                        <p:tgtEl>
                                          <p:spTgt spid="50"/>
                                        </p:tgtEl>
                                        <p:attrNameLst>
                                          <p:attrName>ppt_y</p:attrName>
                                        </p:attrNameLst>
                                      </p:cBhvr>
                                      <p:tavLst>
                                        <p:tav tm="0">
                                          <p:val>
                                            <p:strVal val="#ppt_y-0.4"/>
                                          </p:val>
                                        </p:tav>
                                        <p:tav tm="100000">
                                          <p:val>
                                            <p:strVal val="#ppt_y+0.1"/>
                                          </p:val>
                                        </p:tav>
                                      </p:tavLst>
                                    </p:anim>
                                    <p:anim calcmode="lin" valueType="num">
                                      <p:cBhvr>
                                        <p:cTn id="94" dur="200" accel="100000" fill="hold">
                                          <p:stCondLst>
                                            <p:cond delay="800"/>
                                          </p:stCondLst>
                                        </p:cTn>
                                        <p:tgtEl>
                                          <p:spTgt spid="50"/>
                                        </p:tgtEl>
                                        <p:attrNameLst>
                                          <p:attrName>ppt_x</p:attrName>
                                        </p:attrNameLst>
                                      </p:cBhvr>
                                      <p:tavLst>
                                        <p:tav tm="0">
                                          <p:val>
                                            <p:strVal val="#ppt_x-0.05"/>
                                          </p:val>
                                        </p:tav>
                                        <p:tav tm="100000">
                                          <p:val>
                                            <p:strVal val="#ppt_x"/>
                                          </p:val>
                                        </p:tav>
                                      </p:tavLst>
                                    </p:anim>
                                    <p:anim calcmode="lin" valueType="num">
                                      <p:cBhvr>
                                        <p:cTn id="95" dur="200" accel="100000" fill="hold">
                                          <p:stCondLst>
                                            <p:cond delay="8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Lst>
  </p:timing>
  <p:extLst mod="1">
    <p:ext uri="{E180D4A7-C9FB-4DFB-919C-405C955672EB}">
      <p14:showEvtLst xmlns:p14="http://schemas.microsoft.com/office/powerpoint/2010/main">
        <p14:playEvt time="1316" objId="81"/>
        <p14:stopEvt time="2082" objId="81"/>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91"/>
          <p:cNvGrpSpPr/>
          <p:nvPr/>
        </p:nvGrpSpPr>
        <p:grpSpPr>
          <a:xfrm>
            <a:off x="8100862" y="215964"/>
            <a:ext cx="716142" cy="766801"/>
            <a:chOff x="3936529" y="3318030"/>
            <a:chExt cx="1364457" cy="1364456"/>
          </a:xfrm>
        </p:grpSpPr>
        <p:sp>
          <p:nvSpPr>
            <p:cNvPr id="55" name="直角三角形 4"/>
            <p:cNvSpPr/>
            <p:nvPr/>
          </p:nvSpPr>
          <p:spPr>
            <a:xfrm rot="2703315">
              <a:off x="3936529" y="3318030"/>
              <a:ext cx="1364456" cy="1364456"/>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grpSp>
          <p:nvGrpSpPr>
            <p:cNvPr id="6" name="Group 90"/>
            <p:cNvGrpSpPr/>
            <p:nvPr/>
          </p:nvGrpSpPr>
          <p:grpSpPr>
            <a:xfrm>
              <a:off x="3936530" y="3318030"/>
              <a:ext cx="1364456" cy="1364456"/>
              <a:chOff x="3653942" y="3445038"/>
              <a:chExt cx="1364456" cy="1364456"/>
            </a:xfrm>
          </p:grpSpPr>
          <p:sp>
            <p:nvSpPr>
              <p:cNvPr id="57" name="矩形 1"/>
              <p:cNvSpPr/>
              <p:nvPr/>
            </p:nvSpPr>
            <p:spPr>
              <a:xfrm rot="2703315">
                <a:off x="3653942" y="3445038"/>
                <a:ext cx="1364456" cy="1364456"/>
              </a:xfrm>
              <a:prstGeom prst="rect">
                <a:avLst/>
              </a:prstGeom>
              <a:solidFill>
                <a:srgbClr val="00AEE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pic>
            <p:nvPicPr>
              <p:cNvPr id="58" name="Picture 186"/>
              <p:cNvPicPr/>
              <p:nvPr>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rot="1200739">
                <a:off x="3958409" y="3717998"/>
                <a:ext cx="787452" cy="739052"/>
              </a:xfrm>
              <a:prstGeom prst="rect">
                <a:avLst/>
              </a:prstGeom>
              <a:effectLst/>
            </p:spPr>
          </p:pic>
        </p:grpSp>
      </p:grpSp>
      <p:sp>
        <p:nvSpPr>
          <p:cNvPr id="71" name="平行四边形 70"/>
          <p:cNvSpPr/>
          <p:nvPr/>
        </p:nvSpPr>
        <p:spPr>
          <a:xfrm flipV="1">
            <a:off x="-10717" y="359978"/>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V="1">
            <a:off x="2797517" y="359978"/>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nvSpPr>
        <p:spPr>
          <a:xfrm flipV="1">
            <a:off x="3661589" y="359978"/>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flipV="1">
            <a:off x="4309643" y="359976"/>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10717" y="503988"/>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6" name="TextBox 10"/>
          <p:cNvSpPr txBox="1"/>
          <p:nvPr/>
        </p:nvSpPr>
        <p:spPr>
          <a:xfrm>
            <a:off x="324214" y="0"/>
            <a:ext cx="1826141" cy="348557"/>
          </a:xfrm>
          <a:prstGeom prst="rect">
            <a:avLst/>
          </a:prstGeom>
          <a:noFill/>
        </p:spPr>
        <p:txBody>
          <a:bodyPr wrap="none" rtlCol="0">
            <a:spAutoFit/>
          </a:bodyPr>
          <a:lstStyle/>
          <a:p>
            <a:pPr eaLnBrk="1" hangingPunct="1">
              <a:lnSpc>
                <a:spcPct val="120000"/>
              </a:lnSpc>
              <a:spcBef>
                <a:spcPct val="20000"/>
              </a:spcBef>
            </a:pPr>
            <a:r>
              <a:rPr lang="zh-CN" altLang="en-US" sz="1600" dirty="0" smtClean="0">
                <a:solidFill>
                  <a:srgbClr val="0070C0"/>
                </a:solidFill>
              </a:rPr>
              <a:t>动态展示系统菜单</a:t>
            </a:r>
            <a:endParaRPr lang="zh-CN" altLang="en-US" sz="1400" b="1" spc="300" dirty="0">
              <a:solidFill>
                <a:srgbClr val="0070C0"/>
              </a:solidFill>
              <a:latin typeface="黑体" panose="02010600030101010101" pitchFamily="2" charset="-122"/>
              <a:ea typeface="黑体" panose="02010600030101010101" pitchFamily="2" charset="-122"/>
            </a:endParaRPr>
          </a:p>
        </p:txBody>
      </p:sp>
      <p:grpSp>
        <p:nvGrpSpPr>
          <p:cNvPr id="7" name="Group 7"/>
          <p:cNvGrpSpPr>
            <a:grpSpLocks/>
          </p:cNvGrpSpPr>
          <p:nvPr/>
        </p:nvGrpSpPr>
        <p:grpSpPr bwMode="auto">
          <a:xfrm>
            <a:off x="180202" y="181952"/>
            <a:ext cx="216018" cy="113981"/>
            <a:chOff x="0" y="0"/>
            <a:chExt cx="1041399" cy="549275"/>
          </a:xfrm>
          <a:solidFill>
            <a:srgbClr val="133E73"/>
          </a:solidFill>
        </p:grpSpPr>
        <p:sp>
          <p:nvSpPr>
            <p:cNvPr id="78"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098" name="Picture 2"/>
          <p:cNvPicPr>
            <a:picLocks noChangeAspect="1" noChangeArrowheads="1"/>
          </p:cNvPicPr>
          <p:nvPr/>
        </p:nvPicPr>
        <p:blipFill>
          <a:blip r:embed="rId5" cstate="print"/>
          <a:srcRect/>
          <a:stretch>
            <a:fillRect/>
          </a:stretch>
        </p:blipFill>
        <p:spPr bwMode="auto">
          <a:xfrm>
            <a:off x="180202" y="936024"/>
            <a:ext cx="2016168" cy="3822770"/>
          </a:xfrm>
          <a:prstGeom prst="rect">
            <a:avLst/>
          </a:prstGeom>
          <a:noFill/>
          <a:ln w="9525">
            <a:noFill/>
            <a:miter lim="800000"/>
            <a:headEnd/>
            <a:tailEnd/>
          </a:ln>
        </p:spPr>
      </p:pic>
      <p:sp>
        <p:nvSpPr>
          <p:cNvPr id="30" name="TextBox 10"/>
          <p:cNvSpPr txBox="1"/>
          <p:nvPr/>
        </p:nvSpPr>
        <p:spPr>
          <a:xfrm>
            <a:off x="972268" y="575994"/>
            <a:ext cx="2880240" cy="307777"/>
          </a:xfrm>
          <a:prstGeom prst="rect">
            <a:avLst/>
          </a:prstGeom>
          <a:noFill/>
        </p:spPr>
        <p:txBody>
          <a:bodyPr wrap="square" rtlCol="0">
            <a:spAutoFit/>
          </a:bodyPr>
          <a:lstStyle/>
          <a:p>
            <a:r>
              <a:rPr lang="zh-CN" altLang="en-US" sz="1400" spc="300" dirty="0" smtClean="0">
                <a:solidFill>
                  <a:srgbClr val="00A4E3"/>
                </a:solidFill>
                <a:latin typeface="黑体" panose="02010600030101010101" pitchFamily="2" charset="-122"/>
                <a:ea typeface="黑体" panose="02010600030101010101" pitchFamily="2" charset="-122"/>
              </a:rPr>
              <a:t>系统管理员</a:t>
            </a:r>
            <a:r>
              <a:rPr lang="en-US" altLang="zh-CN" sz="1400" spc="300" dirty="0" smtClean="0">
                <a:solidFill>
                  <a:srgbClr val="00A4E3"/>
                </a:solidFill>
                <a:latin typeface="黑体" panose="02010600030101010101" pitchFamily="2" charset="-122"/>
                <a:ea typeface="黑体" panose="02010600030101010101" pitchFamily="2" charset="-122"/>
              </a:rPr>
              <a:t>admin</a:t>
            </a:r>
            <a:r>
              <a:rPr lang="zh-CN" altLang="en-US" sz="1400" spc="300" dirty="0" smtClean="0">
                <a:solidFill>
                  <a:srgbClr val="00A4E3"/>
                </a:solidFill>
                <a:latin typeface="黑体" panose="02010600030101010101" pitchFamily="2" charset="-122"/>
                <a:ea typeface="黑体" panose="02010600030101010101" pitchFamily="2" charset="-122"/>
              </a:rPr>
              <a:t>的菜单</a:t>
            </a:r>
            <a:endParaRPr lang="zh-CN" altLang="en-US" sz="1400" spc="300" dirty="0">
              <a:solidFill>
                <a:srgbClr val="00A4E3"/>
              </a:solidFill>
              <a:latin typeface="黑体" panose="02010600030101010101" pitchFamily="2" charset="-122"/>
              <a:ea typeface="黑体" panose="02010600030101010101" pitchFamily="2" charset="-122"/>
            </a:endParaRPr>
          </a:p>
        </p:txBody>
      </p:sp>
      <p:pic>
        <p:nvPicPr>
          <p:cNvPr id="4099" name="Picture 3"/>
          <p:cNvPicPr>
            <a:picLocks noChangeAspect="1" noChangeArrowheads="1"/>
          </p:cNvPicPr>
          <p:nvPr/>
        </p:nvPicPr>
        <p:blipFill>
          <a:blip r:embed="rId6" cstate="print"/>
          <a:srcRect/>
          <a:stretch>
            <a:fillRect/>
          </a:stretch>
        </p:blipFill>
        <p:spPr bwMode="auto">
          <a:xfrm>
            <a:off x="2268376" y="1296054"/>
            <a:ext cx="1728144" cy="3463802"/>
          </a:xfrm>
          <a:prstGeom prst="rect">
            <a:avLst/>
          </a:prstGeom>
          <a:noFill/>
          <a:ln w="9525">
            <a:noFill/>
            <a:miter lim="800000"/>
            <a:headEnd/>
            <a:tailEnd/>
          </a:ln>
        </p:spPr>
      </p:pic>
      <p:pic>
        <p:nvPicPr>
          <p:cNvPr id="4101" name="Picture 5"/>
          <p:cNvPicPr>
            <a:picLocks noChangeAspect="1" noChangeArrowheads="1"/>
          </p:cNvPicPr>
          <p:nvPr/>
        </p:nvPicPr>
        <p:blipFill>
          <a:blip r:embed="rId7" cstate="print"/>
          <a:srcRect/>
          <a:stretch>
            <a:fillRect/>
          </a:stretch>
        </p:blipFill>
        <p:spPr bwMode="auto">
          <a:xfrm>
            <a:off x="5292628" y="1224048"/>
            <a:ext cx="1656138" cy="3544100"/>
          </a:xfrm>
          <a:prstGeom prst="rect">
            <a:avLst/>
          </a:prstGeom>
          <a:noFill/>
          <a:ln w="9525">
            <a:noFill/>
            <a:miter lim="800000"/>
            <a:headEnd/>
            <a:tailEnd/>
          </a:ln>
        </p:spPr>
      </p:pic>
      <p:sp>
        <p:nvSpPr>
          <p:cNvPr id="34" name="矩形 33"/>
          <p:cNvSpPr/>
          <p:nvPr/>
        </p:nvSpPr>
        <p:spPr>
          <a:xfrm>
            <a:off x="4716580" y="792012"/>
            <a:ext cx="2954655" cy="584775"/>
          </a:xfrm>
          <a:prstGeom prst="rect">
            <a:avLst/>
          </a:prstGeom>
        </p:spPr>
        <p:txBody>
          <a:bodyPr wrap="none">
            <a:spAutoFit/>
          </a:bodyPr>
          <a:lstStyle/>
          <a:p>
            <a:r>
              <a:rPr lang="zh-CN" altLang="en-US" sz="1400" b="1" spc="300" dirty="0" smtClean="0">
                <a:solidFill>
                  <a:srgbClr val="00A4E3"/>
                </a:solidFill>
                <a:latin typeface="黑体" panose="02010600030101010101" pitchFamily="2" charset="-122"/>
                <a:ea typeface="黑体" panose="02010600030101010101" pitchFamily="2" charset="-122"/>
              </a:rPr>
              <a:t>健康管理师</a:t>
            </a:r>
            <a:r>
              <a:rPr lang="en-US" altLang="zh-CN" sz="1400" b="1" spc="300" dirty="0" err="1" smtClean="0">
                <a:solidFill>
                  <a:srgbClr val="00A4E3"/>
                </a:solidFill>
                <a:latin typeface="黑体" panose="02010600030101010101" pitchFamily="2" charset="-122"/>
                <a:ea typeface="黑体" panose="02010600030101010101" pitchFamily="2" charset="-122"/>
              </a:rPr>
              <a:t>xiaoming</a:t>
            </a:r>
            <a:r>
              <a:rPr lang="zh-CN" altLang="en-US" sz="1400" spc="300" dirty="0" smtClean="0">
                <a:solidFill>
                  <a:srgbClr val="00A4E3"/>
                </a:solidFill>
                <a:latin typeface="黑体" panose="02010600030101010101" pitchFamily="2" charset="-122"/>
                <a:ea typeface="黑体" panose="02010600030101010101" pitchFamily="2" charset="-122"/>
              </a:rPr>
              <a:t>的菜单</a:t>
            </a:r>
          </a:p>
          <a:p>
            <a:endParaRPr lang="zh-CN" altLang="en-US" b="1" spc="300" dirty="0">
              <a:solidFill>
                <a:srgbClr val="00A4E3"/>
              </a:solidFill>
              <a:latin typeface="黑体" panose="02010600030101010101" pitchFamily="2" charset="-122"/>
              <a:ea typeface="黑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8774">
        <p14:window dir="vert"/>
      </p:transition>
    </mc:Choice>
    <mc:Fallback xmlns="">
      <p:transition spd="slow" advTm="87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6"/>
                                        </p:tgtEl>
                                        <p:attrNameLst>
                                          <p:attrName>ppt_y</p:attrName>
                                        </p:attrNameLst>
                                      </p:cBhvr>
                                      <p:tavLst>
                                        <p:tav tm="0">
                                          <p:val>
                                            <p:strVal val="#ppt_y"/>
                                          </p:val>
                                        </p:tav>
                                        <p:tav tm="100000">
                                          <p:val>
                                            <p:strVal val="#ppt_y"/>
                                          </p:val>
                                        </p:tav>
                                      </p:tavLst>
                                    </p:anim>
                                    <p:anim calcmode="lin" valueType="num">
                                      <p:cBhvr>
                                        <p:cTn id="1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6"/>
                                        </p:tgtEl>
                                      </p:cBhvr>
                                    </p:animEffect>
                                  </p:childTnLst>
                                </p:cTn>
                              </p:par>
                            </p:childTnLst>
                          </p:cTn>
                        </p:par>
                        <p:par>
                          <p:cTn id="17" fill="hold">
                            <p:stCondLst>
                              <p:cond delay="1350"/>
                            </p:stCondLst>
                            <p:childTnLst>
                              <p:par>
                                <p:cTn id="18" presetID="1" presetClass="emph" presetSubtype="2" fill="hold" grpId="0" nodeType="afterEffect">
                                  <p:stCondLst>
                                    <p:cond delay="0"/>
                                  </p:stCondLst>
                                  <p:childTnLst>
                                    <p:animClr clrSpc="rgb" dir="cw">
                                      <p:cBhvr>
                                        <p:cTn id="19" dur="300" fill="hold"/>
                                        <p:tgtEl>
                                          <p:spTgt spid="73"/>
                                        </p:tgtEl>
                                        <p:attrNameLst>
                                          <p:attrName>fillcolor</p:attrName>
                                        </p:attrNameLst>
                                      </p:cBhvr>
                                      <p:to>
                                        <a:srgbClr val="00AEEF"/>
                                      </p:to>
                                    </p:animClr>
                                    <p:set>
                                      <p:cBhvr>
                                        <p:cTn id="20" dur="300" fill="hold"/>
                                        <p:tgtEl>
                                          <p:spTgt spid="73"/>
                                        </p:tgtEl>
                                        <p:attrNameLst>
                                          <p:attrName>fill.type</p:attrName>
                                        </p:attrNameLst>
                                      </p:cBhvr>
                                      <p:to>
                                        <p:strVal val="solid"/>
                                      </p:to>
                                    </p:set>
                                    <p:set>
                                      <p:cBhvr>
                                        <p:cTn id="21" dur="300" fill="hold"/>
                                        <p:tgtEl>
                                          <p:spTgt spid="73"/>
                                        </p:tgtEl>
                                        <p:attrNameLst>
                                          <p:attrName>fill.on</p:attrName>
                                        </p:attrNameLst>
                                      </p:cBhvr>
                                      <p:to>
                                        <p:strVal val="true"/>
                                      </p:to>
                                    </p:set>
                                  </p:childTnLst>
                                </p:cTn>
                              </p:par>
                            </p:childTnLst>
                          </p:cTn>
                        </p:par>
                        <p:par>
                          <p:cTn id="22" fill="hold">
                            <p:stCondLst>
                              <p:cond delay="1650"/>
                            </p:stCondLst>
                            <p:childTnLst>
                              <p:par>
                                <p:cTn id="23" presetID="3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800" decel="100000"/>
                                        <p:tgtEl>
                                          <p:spTgt spid="5"/>
                                        </p:tgtEl>
                                      </p:cBhvr>
                                    </p:animEffect>
                                    <p:anim calcmode="lin" valueType="num">
                                      <p:cBhvr>
                                        <p:cTn id="26" dur="800" decel="100000" fill="hold"/>
                                        <p:tgtEl>
                                          <p:spTgt spid="5"/>
                                        </p:tgtEl>
                                        <p:attrNameLst>
                                          <p:attrName>style.rotation</p:attrName>
                                        </p:attrNameLst>
                                      </p:cBhvr>
                                      <p:tavLst>
                                        <p:tav tm="0">
                                          <p:val>
                                            <p:fltVal val="-90"/>
                                          </p:val>
                                        </p:tav>
                                        <p:tav tm="100000">
                                          <p:val>
                                            <p:fltVal val="0"/>
                                          </p:val>
                                        </p:tav>
                                      </p:tavLst>
                                    </p:anim>
                                    <p:anim calcmode="lin" valueType="num">
                                      <p:cBhvr>
                                        <p:cTn id="27" dur="800" decel="100000" fill="hold"/>
                                        <p:tgtEl>
                                          <p:spTgt spid="5"/>
                                        </p:tgtEl>
                                        <p:attrNameLst>
                                          <p:attrName>ppt_x</p:attrName>
                                        </p:attrNameLst>
                                      </p:cBhvr>
                                      <p:tavLst>
                                        <p:tav tm="0">
                                          <p:val>
                                            <p:strVal val="#ppt_x+0.4"/>
                                          </p:val>
                                        </p:tav>
                                        <p:tav tm="100000">
                                          <p:val>
                                            <p:strVal val="#ppt_x-0.05"/>
                                          </p:val>
                                        </p:tav>
                                      </p:tavLst>
                                    </p:anim>
                                    <p:anim calcmode="lin" valueType="num">
                                      <p:cBhvr>
                                        <p:cTn id="28" dur="800" decel="100000" fill="hold"/>
                                        <p:tgtEl>
                                          <p:spTgt spid="5"/>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31" fill="hold">
                            <p:stCondLst>
                              <p:cond delay="2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30"/>
                                        </p:tgtEl>
                                        <p:attrNameLst>
                                          <p:attrName>style.visibility</p:attrName>
                                        </p:attrNameLst>
                                      </p:cBhvr>
                                      <p:to>
                                        <p:strVal val="visible"/>
                                      </p:to>
                                    </p:set>
                                    <p:anim calcmode="lin" valueType="num">
                                      <p:cBhvr>
                                        <p:cTn id="34"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0"/>
                                        </p:tgtEl>
                                        <p:attrNameLst>
                                          <p:attrName>ppt_y</p:attrName>
                                        </p:attrNameLst>
                                      </p:cBhvr>
                                      <p:tavLst>
                                        <p:tav tm="0">
                                          <p:val>
                                            <p:strVal val="#ppt_y"/>
                                          </p:val>
                                        </p:tav>
                                        <p:tav tm="100000">
                                          <p:val>
                                            <p:strVal val="#ppt_y"/>
                                          </p:val>
                                        </p:tav>
                                      </p:tavLst>
                                    </p:anim>
                                    <p:anim calcmode="lin" valueType="num">
                                      <p:cBhvr>
                                        <p:cTn id="36"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0"/>
                                        </p:tgtEl>
                                      </p:cBhvr>
                                    </p:animEffect>
                                  </p:childTnLst>
                                </p:cTn>
                              </p:par>
                            </p:childTnLst>
                          </p:cTn>
                        </p:par>
                        <p:par>
                          <p:cTn id="39" fill="hold">
                            <p:stCondLst>
                              <p:cond delay="3750"/>
                            </p:stCondLst>
                            <p:childTnLst>
                              <p:par>
                                <p:cTn id="40" presetID="31" presetClass="entr" presetSubtype="0" fill="hold" nodeType="afterEffect">
                                  <p:stCondLst>
                                    <p:cond delay="0"/>
                                  </p:stCondLst>
                                  <p:childTnLst>
                                    <p:set>
                                      <p:cBhvr>
                                        <p:cTn id="41" dur="1" fill="hold">
                                          <p:stCondLst>
                                            <p:cond delay="0"/>
                                          </p:stCondLst>
                                        </p:cTn>
                                        <p:tgtEl>
                                          <p:spTgt spid="4098"/>
                                        </p:tgtEl>
                                        <p:attrNameLst>
                                          <p:attrName>style.visibility</p:attrName>
                                        </p:attrNameLst>
                                      </p:cBhvr>
                                      <p:to>
                                        <p:strVal val="visible"/>
                                      </p:to>
                                    </p:set>
                                    <p:anim calcmode="lin" valueType="num">
                                      <p:cBhvr>
                                        <p:cTn id="42" dur="1000" fill="hold"/>
                                        <p:tgtEl>
                                          <p:spTgt spid="4098"/>
                                        </p:tgtEl>
                                        <p:attrNameLst>
                                          <p:attrName>ppt_w</p:attrName>
                                        </p:attrNameLst>
                                      </p:cBhvr>
                                      <p:tavLst>
                                        <p:tav tm="0">
                                          <p:val>
                                            <p:fltVal val="0"/>
                                          </p:val>
                                        </p:tav>
                                        <p:tav tm="100000">
                                          <p:val>
                                            <p:strVal val="#ppt_w"/>
                                          </p:val>
                                        </p:tav>
                                      </p:tavLst>
                                    </p:anim>
                                    <p:anim calcmode="lin" valueType="num">
                                      <p:cBhvr>
                                        <p:cTn id="43" dur="1000" fill="hold"/>
                                        <p:tgtEl>
                                          <p:spTgt spid="4098"/>
                                        </p:tgtEl>
                                        <p:attrNameLst>
                                          <p:attrName>ppt_h</p:attrName>
                                        </p:attrNameLst>
                                      </p:cBhvr>
                                      <p:tavLst>
                                        <p:tav tm="0">
                                          <p:val>
                                            <p:fltVal val="0"/>
                                          </p:val>
                                        </p:tav>
                                        <p:tav tm="100000">
                                          <p:val>
                                            <p:strVal val="#ppt_h"/>
                                          </p:val>
                                        </p:tav>
                                      </p:tavLst>
                                    </p:anim>
                                    <p:anim calcmode="lin" valueType="num">
                                      <p:cBhvr>
                                        <p:cTn id="44" dur="1000" fill="hold"/>
                                        <p:tgtEl>
                                          <p:spTgt spid="4098"/>
                                        </p:tgtEl>
                                        <p:attrNameLst>
                                          <p:attrName>style.rotation</p:attrName>
                                        </p:attrNameLst>
                                      </p:cBhvr>
                                      <p:tavLst>
                                        <p:tav tm="0">
                                          <p:val>
                                            <p:fltVal val="90"/>
                                          </p:val>
                                        </p:tav>
                                        <p:tav tm="100000">
                                          <p:val>
                                            <p:fltVal val="0"/>
                                          </p:val>
                                        </p:tav>
                                      </p:tavLst>
                                    </p:anim>
                                    <p:animEffect transition="in" filter="fade">
                                      <p:cBhvr>
                                        <p:cTn id="45" dur="1000"/>
                                        <p:tgtEl>
                                          <p:spTgt spid="4098"/>
                                        </p:tgtEl>
                                      </p:cBhvr>
                                    </p:animEffect>
                                  </p:childTnLst>
                                </p:cTn>
                              </p:par>
                            </p:childTnLst>
                          </p:cTn>
                        </p:par>
                        <p:par>
                          <p:cTn id="46" fill="hold">
                            <p:stCondLst>
                              <p:cond delay="4750"/>
                            </p:stCondLst>
                            <p:childTnLst>
                              <p:par>
                                <p:cTn id="47" presetID="25" presetClass="entr" presetSubtype="0" fill="hold" nodeType="afterEffect">
                                  <p:stCondLst>
                                    <p:cond delay="0"/>
                                  </p:stCondLst>
                                  <p:childTnLst>
                                    <p:set>
                                      <p:cBhvr>
                                        <p:cTn id="48" dur="1" fill="hold">
                                          <p:stCondLst>
                                            <p:cond delay="0"/>
                                          </p:stCondLst>
                                        </p:cTn>
                                        <p:tgtEl>
                                          <p:spTgt spid="4099"/>
                                        </p:tgtEl>
                                        <p:attrNameLst>
                                          <p:attrName>style.visibility</p:attrName>
                                        </p:attrNameLst>
                                      </p:cBhvr>
                                      <p:to>
                                        <p:strVal val="visible"/>
                                      </p:to>
                                    </p:set>
                                    <p:anim calcmode="lin" valueType="num">
                                      <p:cBhvr>
                                        <p:cTn id="49" dur="500" decel="50000" fill="hold">
                                          <p:stCondLst>
                                            <p:cond delay="0"/>
                                          </p:stCondLst>
                                        </p:cTn>
                                        <p:tgtEl>
                                          <p:spTgt spid="4099"/>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4099"/>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4099"/>
                                        </p:tgtEl>
                                        <p:attrNameLst>
                                          <p:attrName>ppt_w</p:attrName>
                                        </p:attrNameLst>
                                      </p:cBhvr>
                                      <p:tavLst>
                                        <p:tav tm="0">
                                          <p:val>
                                            <p:strVal val="#ppt_w*.05"/>
                                          </p:val>
                                        </p:tav>
                                        <p:tav tm="100000">
                                          <p:val>
                                            <p:strVal val="#ppt_w"/>
                                          </p:val>
                                        </p:tav>
                                      </p:tavLst>
                                    </p:anim>
                                    <p:anim calcmode="lin" valueType="num">
                                      <p:cBhvr>
                                        <p:cTn id="52" dur="1000" fill="hold"/>
                                        <p:tgtEl>
                                          <p:spTgt spid="4099"/>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4099"/>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4099"/>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4099"/>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4099"/>
                                        </p:tgtEl>
                                      </p:cBhvr>
                                    </p:animEffect>
                                  </p:childTnLst>
                                </p:cTn>
                              </p:par>
                            </p:childTnLst>
                          </p:cTn>
                        </p:par>
                        <p:par>
                          <p:cTn id="57" fill="hold">
                            <p:stCondLst>
                              <p:cond delay="5750"/>
                            </p:stCondLst>
                            <p:childTnLst>
                              <p:par>
                                <p:cTn id="58" presetID="9" presetClass="entr" presetSubtype="0" fill="hold" nodeType="afterEffect">
                                  <p:stCondLst>
                                    <p:cond delay="0"/>
                                  </p:stCondLst>
                                  <p:childTnLst>
                                    <p:set>
                                      <p:cBhvr>
                                        <p:cTn id="59" dur="1" fill="hold">
                                          <p:stCondLst>
                                            <p:cond delay="0"/>
                                          </p:stCondLst>
                                        </p:cTn>
                                        <p:tgtEl>
                                          <p:spTgt spid="4099"/>
                                        </p:tgtEl>
                                        <p:attrNameLst>
                                          <p:attrName>style.visibility</p:attrName>
                                        </p:attrNameLst>
                                      </p:cBhvr>
                                      <p:to>
                                        <p:strVal val="visible"/>
                                      </p:to>
                                    </p:set>
                                    <p:animEffect transition="in" filter="dissolve">
                                      <p:cBhvr>
                                        <p:cTn id="60" dur="500"/>
                                        <p:tgtEl>
                                          <p:spTgt spid="4099"/>
                                        </p:tgtEl>
                                      </p:cBhvr>
                                    </p:animEffect>
                                  </p:childTnLst>
                                </p:cTn>
                              </p:par>
                            </p:childTnLst>
                          </p:cTn>
                        </p:par>
                        <p:par>
                          <p:cTn id="61" fill="hold">
                            <p:stCondLst>
                              <p:cond delay="6250"/>
                            </p:stCondLst>
                            <p:childTnLst>
                              <p:par>
                                <p:cTn id="62" presetID="45" presetClass="entr" presetSubtype="0" fill="hold" nodeType="afterEffect">
                                  <p:stCondLst>
                                    <p:cond delay="0"/>
                                  </p:stCondLst>
                                  <p:childTnLst>
                                    <p:set>
                                      <p:cBhvr>
                                        <p:cTn id="63" dur="1" fill="hold">
                                          <p:stCondLst>
                                            <p:cond delay="0"/>
                                          </p:stCondLst>
                                        </p:cTn>
                                        <p:tgtEl>
                                          <p:spTgt spid="4101"/>
                                        </p:tgtEl>
                                        <p:attrNameLst>
                                          <p:attrName>style.visibility</p:attrName>
                                        </p:attrNameLst>
                                      </p:cBhvr>
                                      <p:to>
                                        <p:strVal val="visible"/>
                                      </p:to>
                                    </p:set>
                                    <p:animEffect transition="in" filter="fade">
                                      <p:cBhvr>
                                        <p:cTn id="64" dur="2000"/>
                                        <p:tgtEl>
                                          <p:spTgt spid="4101"/>
                                        </p:tgtEl>
                                      </p:cBhvr>
                                    </p:animEffect>
                                    <p:anim calcmode="lin" valueType="num">
                                      <p:cBhvr>
                                        <p:cTn id="65" dur="2000" fill="hold"/>
                                        <p:tgtEl>
                                          <p:spTgt spid="4101"/>
                                        </p:tgtEl>
                                        <p:attrNameLst>
                                          <p:attrName>ppt_w</p:attrName>
                                        </p:attrNameLst>
                                      </p:cBhvr>
                                      <p:tavLst>
                                        <p:tav tm="0" fmla="#ppt_w*sin(2.5*pi*$)">
                                          <p:val>
                                            <p:fltVal val="0"/>
                                          </p:val>
                                        </p:tav>
                                        <p:tav tm="100000">
                                          <p:val>
                                            <p:fltVal val="1"/>
                                          </p:val>
                                        </p:tav>
                                      </p:tavLst>
                                    </p:anim>
                                    <p:anim calcmode="lin" valueType="num">
                                      <p:cBhvr>
                                        <p:cTn id="66" dur="2000" fill="hold"/>
                                        <p:tgtEl>
                                          <p:spTgt spid="4101"/>
                                        </p:tgtEl>
                                        <p:attrNameLst>
                                          <p:attrName>ppt_h</p:attrName>
                                        </p:attrNameLst>
                                      </p:cBhvr>
                                      <p:tavLst>
                                        <p:tav tm="0">
                                          <p:val>
                                            <p:strVal val="#ppt_h"/>
                                          </p:val>
                                        </p:tav>
                                        <p:tav tm="100000">
                                          <p:val>
                                            <p:strVal val="#ppt_h"/>
                                          </p:val>
                                        </p:tav>
                                      </p:tavLst>
                                    </p:anim>
                                  </p:childTnLst>
                                </p:cTn>
                              </p:par>
                            </p:childTnLst>
                          </p:cTn>
                        </p:par>
                        <p:par>
                          <p:cTn id="67" fill="hold">
                            <p:stCondLst>
                              <p:cond delay="8250"/>
                            </p:stCondLst>
                            <p:childTnLst>
                              <p:par>
                                <p:cTn id="68" presetID="16" presetClass="entr" presetSubtype="21" fill="hold" grpId="1" nodeType="afterEffect">
                                  <p:stCondLst>
                                    <p:cond delay="0"/>
                                  </p:stCondLst>
                                  <p:iterate type="lt">
                                    <p:tmPct val="0"/>
                                  </p:iterate>
                                  <p:childTnLst>
                                    <p:set>
                                      <p:cBhvr>
                                        <p:cTn id="69" dur="1" fill="hold">
                                          <p:stCondLst>
                                            <p:cond delay="0"/>
                                          </p:stCondLst>
                                        </p:cTn>
                                        <p:tgtEl>
                                          <p:spTgt spid="30"/>
                                        </p:tgtEl>
                                        <p:attrNameLst>
                                          <p:attrName>style.visibility</p:attrName>
                                        </p:attrNameLst>
                                      </p:cBhvr>
                                      <p:to>
                                        <p:strVal val="visible"/>
                                      </p:to>
                                    </p:set>
                                    <p:animEffect transition="in" filter="barn(inVertical)">
                                      <p:cBhvr>
                                        <p:cTn id="70" dur="500"/>
                                        <p:tgtEl>
                                          <p:spTgt spid="30"/>
                                        </p:tgtEl>
                                      </p:cBhvr>
                                    </p:animEffect>
                                  </p:childTnLst>
                                </p:cTn>
                              </p:par>
                            </p:childTnLst>
                          </p:cTn>
                        </p:par>
                        <p:par>
                          <p:cTn id="71" fill="hold">
                            <p:stCondLst>
                              <p:cond delay="8750"/>
                            </p:stCondLst>
                            <p:childTnLst>
                              <p:par>
                                <p:cTn id="72" presetID="16" presetClass="entr" presetSubtype="21" fill="hold" grpId="0"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arn(inVertical)">
                                      <p:cBhvr>
                                        <p:cTn id="7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P spid="30" grpId="0"/>
      <p:bldP spid="30" grpId="1"/>
      <p:bldP spid="34" grpId="0"/>
    </p:bldLst>
  </p:timing>
  <p:extLst mod="1">
    <p:ext uri="{E180D4A7-C9FB-4DFB-919C-405C955672EB}">
      <p14:showEvtLst xmlns:p14="http://schemas.microsoft.com/office/powerpoint/2010/main">
        <p14:playEvt time="1316" objId="81"/>
        <p14:stopEvt time="2082" objId="81"/>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平行四边形 70"/>
          <p:cNvSpPr/>
          <p:nvPr/>
        </p:nvSpPr>
        <p:spPr>
          <a:xfrm flipV="1">
            <a:off x="-10717" y="359978"/>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V="1">
            <a:off x="2797517" y="359978"/>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nvSpPr>
        <p:spPr>
          <a:xfrm flipV="1">
            <a:off x="3661589" y="359978"/>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flipV="1">
            <a:off x="4309643" y="359976"/>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10717" y="503988"/>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6" name="TextBox 10"/>
          <p:cNvSpPr txBox="1"/>
          <p:nvPr/>
        </p:nvSpPr>
        <p:spPr>
          <a:xfrm>
            <a:off x="324214" y="0"/>
            <a:ext cx="2852063" cy="387798"/>
          </a:xfrm>
          <a:prstGeom prst="rect">
            <a:avLst/>
          </a:prstGeom>
          <a:noFill/>
        </p:spPr>
        <p:txBody>
          <a:bodyPr wrap="none" rtlCol="0">
            <a:spAutoFit/>
          </a:bodyPr>
          <a:lstStyle/>
          <a:p>
            <a:pPr eaLnBrk="1" hangingPunct="1">
              <a:lnSpc>
                <a:spcPct val="120000"/>
              </a:lnSpc>
              <a:spcBef>
                <a:spcPct val="20000"/>
              </a:spcBef>
            </a:pPr>
            <a:r>
              <a:rPr lang="zh-CN" altLang="en-US" sz="1600" dirty="0" smtClean="0">
                <a:solidFill>
                  <a:srgbClr val="0070C0"/>
                </a:solidFill>
              </a:rPr>
              <a:t>会员数量报表指定时间段展示</a:t>
            </a:r>
            <a:endParaRPr lang="zh-CN" altLang="en-US" sz="1400" b="1" spc="300" dirty="0">
              <a:solidFill>
                <a:srgbClr val="0070C0"/>
              </a:solidFill>
              <a:latin typeface="黑体" panose="02010600030101010101" pitchFamily="2" charset="-122"/>
              <a:ea typeface="黑体" panose="02010600030101010101" pitchFamily="2" charset="-122"/>
            </a:endParaRPr>
          </a:p>
        </p:txBody>
      </p:sp>
      <p:grpSp>
        <p:nvGrpSpPr>
          <p:cNvPr id="7" name="Group 7"/>
          <p:cNvGrpSpPr>
            <a:grpSpLocks/>
          </p:cNvGrpSpPr>
          <p:nvPr/>
        </p:nvGrpSpPr>
        <p:grpSpPr bwMode="auto">
          <a:xfrm>
            <a:off x="180202" y="181952"/>
            <a:ext cx="216018" cy="113981"/>
            <a:chOff x="0" y="0"/>
            <a:chExt cx="1041399" cy="549275"/>
          </a:xfrm>
          <a:solidFill>
            <a:srgbClr val="133E73"/>
          </a:solidFill>
        </p:grpSpPr>
        <p:sp>
          <p:nvSpPr>
            <p:cNvPr id="78"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052" name="Picture 4"/>
          <p:cNvPicPr>
            <a:picLocks noChangeAspect="1" noChangeArrowheads="1"/>
          </p:cNvPicPr>
          <p:nvPr/>
        </p:nvPicPr>
        <p:blipFill>
          <a:blip r:embed="rId3" cstate="print"/>
          <a:srcRect/>
          <a:stretch>
            <a:fillRect/>
          </a:stretch>
        </p:blipFill>
        <p:spPr bwMode="auto">
          <a:xfrm>
            <a:off x="-1" y="1296054"/>
            <a:ext cx="9001125" cy="3434465"/>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1" y="648000"/>
            <a:ext cx="9108947" cy="660108"/>
          </a:xfrm>
          <a:prstGeom prst="rect">
            <a:avLst/>
          </a:prstGeom>
          <a:noFill/>
          <a:ln w="9525">
            <a:noFill/>
            <a:miter lim="800000"/>
            <a:headEnd/>
            <a:tailEnd/>
          </a:ln>
        </p:spPr>
      </p:pic>
      <p:sp>
        <p:nvSpPr>
          <p:cNvPr id="33" name="矩形 32"/>
          <p:cNvSpPr/>
          <p:nvPr/>
        </p:nvSpPr>
        <p:spPr>
          <a:xfrm>
            <a:off x="3276460" y="4752341"/>
            <a:ext cx="1569660" cy="369332"/>
          </a:xfrm>
          <a:prstGeom prst="rect">
            <a:avLst/>
          </a:prstGeom>
        </p:spPr>
        <p:txBody>
          <a:bodyPr wrap="square">
            <a:spAutoFit/>
          </a:bodyPr>
          <a:lstStyle/>
          <a:p>
            <a:r>
              <a:rPr lang="zh-CN" altLang="en-US" dirty="0" smtClean="0">
                <a:solidFill>
                  <a:srgbClr val="0070C0"/>
                </a:solidFill>
              </a:rPr>
              <a:t>会员数量报表</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774">
        <p14:ferris dir="l"/>
      </p:transition>
    </mc:Choice>
    <mc:Fallback xmlns="">
      <p:transition spd="slow" advTm="87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6"/>
                                        </p:tgtEl>
                                        <p:attrNameLst>
                                          <p:attrName>ppt_y</p:attrName>
                                        </p:attrNameLst>
                                      </p:cBhvr>
                                      <p:tavLst>
                                        <p:tav tm="0">
                                          <p:val>
                                            <p:strVal val="#ppt_y"/>
                                          </p:val>
                                        </p:tav>
                                        <p:tav tm="100000">
                                          <p:val>
                                            <p:strVal val="#ppt_y"/>
                                          </p:val>
                                        </p:tav>
                                      </p:tavLst>
                                    </p:anim>
                                    <p:anim calcmode="lin" valueType="num">
                                      <p:cBhvr>
                                        <p:cTn id="1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6"/>
                                        </p:tgtEl>
                                      </p:cBhvr>
                                    </p:animEffect>
                                  </p:childTnLst>
                                </p:cTn>
                              </p:par>
                            </p:childTnLst>
                          </p:cTn>
                        </p:par>
                        <p:par>
                          <p:cTn id="17" fill="hold">
                            <p:stCondLst>
                              <p:cond delay="1600"/>
                            </p:stCondLst>
                            <p:childTnLst>
                              <p:par>
                                <p:cTn id="18" presetID="1" presetClass="emph" presetSubtype="2" fill="hold" grpId="0" nodeType="afterEffect">
                                  <p:stCondLst>
                                    <p:cond delay="0"/>
                                  </p:stCondLst>
                                  <p:childTnLst>
                                    <p:animClr clrSpc="rgb" dir="cw">
                                      <p:cBhvr>
                                        <p:cTn id="19" dur="300" fill="hold"/>
                                        <p:tgtEl>
                                          <p:spTgt spid="73"/>
                                        </p:tgtEl>
                                        <p:attrNameLst>
                                          <p:attrName>fillcolor</p:attrName>
                                        </p:attrNameLst>
                                      </p:cBhvr>
                                      <p:to>
                                        <a:srgbClr val="00AEEF"/>
                                      </p:to>
                                    </p:animClr>
                                    <p:set>
                                      <p:cBhvr>
                                        <p:cTn id="20" dur="300" fill="hold"/>
                                        <p:tgtEl>
                                          <p:spTgt spid="73"/>
                                        </p:tgtEl>
                                        <p:attrNameLst>
                                          <p:attrName>fill.type</p:attrName>
                                        </p:attrNameLst>
                                      </p:cBhvr>
                                      <p:to>
                                        <p:strVal val="solid"/>
                                      </p:to>
                                    </p:set>
                                    <p:set>
                                      <p:cBhvr>
                                        <p:cTn id="21" dur="300" fill="hold"/>
                                        <p:tgtEl>
                                          <p:spTgt spid="73"/>
                                        </p:tgtEl>
                                        <p:attrNameLst>
                                          <p:attrName>fill.on</p:attrName>
                                        </p:attrNameLst>
                                      </p:cBhvr>
                                      <p:to>
                                        <p:strVal val="true"/>
                                      </p:to>
                                    </p:set>
                                  </p:childTnLst>
                                </p:cTn>
                              </p:par>
                            </p:childTnLst>
                          </p:cTn>
                        </p:par>
                        <p:par>
                          <p:cTn id="22" fill="hold">
                            <p:stCondLst>
                              <p:cond delay="1900"/>
                            </p:stCondLst>
                            <p:childTnLst>
                              <p:par>
                                <p:cTn id="23" presetID="2" presetClass="entr" presetSubtype="4" fill="hold" nodeType="afterEffect">
                                  <p:stCondLst>
                                    <p:cond delay="0"/>
                                  </p:stCondLst>
                                  <p:childTnLst>
                                    <p:set>
                                      <p:cBhvr>
                                        <p:cTn id="24" dur="1" fill="hold">
                                          <p:stCondLst>
                                            <p:cond delay="0"/>
                                          </p:stCondLst>
                                        </p:cTn>
                                        <p:tgtEl>
                                          <p:spTgt spid="2053"/>
                                        </p:tgtEl>
                                        <p:attrNameLst>
                                          <p:attrName>style.visibility</p:attrName>
                                        </p:attrNameLst>
                                      </p:cBhvr>
                                      <p:to>
                                        <p:strVal val="visible"/>
                                      </p:to>
                                    </p:set>
                                    <p:anim calcmode="lin" valueType="num">
                                      <p:cBhvr additive="base">
                                        <p:cTn id="25" dur="500" fill="hold"/>
                                        <p:tgtEl>
                                          <p:spTgt spid="2053"/>
                                        </p:tgtEl>
                                        <p:attrNameLst>
                                          <p:attrName>ppt_x</p:attrName>
                                        </p:attrNameLst>
                                      </p:cBhvr>
                                      <p:tavLst>
                                        <p:tav tm="0">
                                          <p:val>
                                            <p:strVal val="#ppt_x"/>
                                          </p:val>
                                        </p:tav>
                                        <p:tav tm="100000">
                                          <p:val>
                                            <p:strVal val="#ppt_x"/>
                                          </p:val>
                                        </p:tav>
                                      </p:tavLst>
                                    </p:anim>
                                    <p:anim calcmode="lin" valueType="num">
                                      <p:cBhvr additive="base">
                                        <p:cTn id="26" dur="500" fill="hold"/>
                                        <p:tgtEl>
                                          <p:spTgt spid="2053"/>
                                        </p:tgtEl>
                                        <p:attrNameLst>
                                          <p:attrName>ppt_y</p:attrName>
                                        </p:attrNameLst>
                                      </p:cBhvr>
                                      <p:tavLst>
                                        <p:tav tm="0">
                                          <p:val>
                                            <p:strVal val="1+#ppt_h/2"/>
                                          </p:val>
                                        </p:tav>
                                        <p:tav tm="100000">
                                          <p:val>
                                            <p:strVal val="#ppt_y"/>
                                          </p:val>
                                        </p:tav>
                                      </p:tavLst>
                                    </p:anim>
                                  </p:childTnLst>
                                </p:cTn>
                              </p:par>
                            </p:childTnLst>
                          </p:cTn>
                        </p:par>
                        <p:par>
                          <p:cTn id="27" fill="hold">
                            <p:stCondLst>
                              <p:cond delay="2400"/>
                            </p:stCondLst>
                            <p:childTnLst>
                              <p:par>
                                <p:cTn id="28" presetID="2" presetClass="entr" presetSubtype="4" fill="hold" nodeType="afterEffect">
                                  <p:stCondLst>
                                    <p:cond delay="0"/>
                                  </p:stCondLst>
                                  <p:childTnLst>
                                    <p:set>
                                      <p:cBhvr>
                                        <p:cTn id="29" dur="1" fill="hold">
                                          <p:stCondLst>
                                            <p:cond delay="0"/>
                                          </p:stCondLst>
                                        </p:cTn>
                                        <p:tgtEl>
                                          <p:spTgt spid="2052"/>
                                        </p:tgtEl>
                                        <p:attrNameLst>
                                          <p:attrName>style.visibility</p:attrName>
                                        </p:attrNameLst>
                                      </p:cBhvr>
                                      <p:to>
                                        <p:strVal val="visible"/>
                                      </p:to>
                                    </p:set>
                                    <p:anim calcmode="lin" valueType="num">
                                      <p:cBhvr additive="base">
                                        <p:cTn id="30" dur="500" fill="hold"/>
                                        <p:tgtEl>
                                          <p:spTgt spid="2052"/>
                                        </p:tgtEl>
                                        <p:attrNameLst>
                                          <p:attrName>ppt_x</p:attrName>
                                        </p:attrNameLst>
                                      </p:cBhvr>
                                      <p:tavLst>
                                        <p:tav tm="0">
                                          <p:val>
                                            <p:strVal val="#ppt_x"/>
                                          </p:val>
                                        </p:tav>
                                        <p:tav tm="100000">
                                          <p:val>
                                            <p:strVal val="#ppt_x"/>
                                          </p:val>
                                        </p:tav>
                                      </p:tavLst>
                                    </p:anim>
                                    <p:anim calcmode="lin" valueType="num">
                                      <p:cBhvr additive="base">
                                        <p:cTn id="31"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Lst>
  </p:timing>
  <p:extLst mod="1">
    <p:ext uri="{E180D4A7-C9FB-4DFB-919C-405C955672EB}">
      <p14:showEvtLst xmlns:p14="http://schemas.microsoft.com/office/powerpoint/2010/main">
        <p14:playEvt time="1316" objId="81"/>
        <p14:stopEvt time="2082" objId="81"/>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6"/>
          <p:cNvGrpSpPr/>
          <p:nvPr/>
        </p:nvGrpSpPr>
        <p:grpSpPr>
          <a:xfrm>
            <a:off x="8100862" y="143958"/>
            <a:ext cx="780549" cy="814871"/>
            <a:chOff x="2904457" y="2313472"/>
            <a:chExt cx="1364456" cy="1364456"/>
          </a:xfrm>
        </p:grpSpPr>
        <p:sp>
          <p:nvSpPr>
            <p:cNvPr id="43" name="矩形 2"/>
            <p:cNvSpPr/>
            <p:nvPr/>
          </p:nvSpPr>
          <p:spPr>
            <a:xfrm rot="2703315">
              <a:off x="2904457" y="2313472"/>
              <a:ext cx="1364456" cy="1364456"/>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44" name="直角三角形 3"/>
            <p:cNvSpPr/>
            <p:nvPr/>
          </p:nvSpPr>
          <p:spPr>
            <a:xfrm rot="2703315">
              <a:off x="2904457" y="2313472"/>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pic>
          <p:nvPicPr>
            <p:cNvPr id="45" name="Picture 5"/>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3111305" y="2609965"/>
              <a:ext cx="950758" cy="783893"/>
            </a:xfrm>
            <a:prstGeom prst="rect">
              <a:avLst/>
            </a:prstGeom>
            <a:noFill/>
            <a:ln>
              <a:noFill/>
            </a:ln>
            <a:effectLst/>
          </p:spPr>
        </p:pic>
      </p:grpSp>
      <p:sp>
        <p:nvSpPr>
          <p:cNvPr id="71" name="平行四边形 70"/>
          <p:cNvSpPr/>
          <p:nvPr/>
        </p:nvSpPr>
        <p:spPr>
          <a:xfrm flipV="1">
            <a:off x="-10717" y="359978"/>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V="1">
            <a:off x="2797517" y="359978"/>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nvSpPr>
        <p:spPr>
          <a:xfrm flipV="1">
            <a:off x="3661589" y="359978"/>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flipV="1">
            <a:off x="4309643" y="359976"/>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10717" y="503988"/>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6" name="TextBox 10"/>
          <p:cNvSpPr txBox="1"/>
          <p:nvPr/>
        </p:nvSpPr>
        <p:spPr>
          <a:xfrm>
            <a:off x="324214" y="0"/>
            <a:ext cx="2031325" cy="348557"/>
          </a:xfrm>
          <a:prstGeom prst="rect">
            <a:avLst/>
          </a:prstGeom>
          <a:noFill/>
        </p:spPr>
        <p:txBody>
          <a:bodyPr wrap="none" rtlCol="0">
            <a:spAutoFit/>
          </a:bodyPr>
          <a:lstStyle/>
          <a:p>
            <a:pPr eaLnBrk="1" hangingPunct="1">
              <a:lnSpc>
                <a:spcPct val="120000"/>
              </a:lnSpc>
              <a:spcBef>
                <a:spcPct val="20000"/>
              </a:spcBef>
            </a:pPr>
            <a:r>
              <a:rPr lang="zh-CN" altLang="en-US" sz="1600" dirty="0" smtClean="0">
                <a:solidFill>
                  <a:srgbClr val="0070C0"/>
                </a:solidFill>
              </a:rPr>
              <a:t>会员数量组成饼形图</a:t>
            </a:r>
            <a:endParaRPr lang="zh-CN" altLang="en-US" sz="1400" b="1" spc="300" dirty="0">
              <a:solidFill>
                <a:srgbClr val="0070C0"/>
              </a:solidFill>
              <a:latin typeface="黑体" panose="02010600030101010101" pitchFamily="2" charset="-122"/>
              <a:ea typeface="黑体" panose="02010600030101010101" pitchFamily="2" charset="-122"/>
            </a:endParaRPr>
          </a:p>
        </p:txBody>
      </p:sp>
      <p:grpSp>
        <p:nvGrpSpPr>
          <p:cNvPr id="7" name="Group 7"/>
          <p:cNvGrpSpPr>
            <a:grpSpLocks/>
          </p:cNvGrpSpPr>
          <p:nvPr/>
        </p:nvGrpSpPr>
        <p:grpSpPr bwMode="auto">
          <a:xfrm>
            <a:off x="180202" y="181952"/>
            <a:ext cx="216018" cy="113981"/>
            <a:chOff x="0" y="0"/>
            <a:chExt cx="1041399" cy="549275"/>
          </a:xfrm>
          <a:solidFill>
            <a:srgbClr val="133E73"/>
          </a:solidFill>
        </p:grpSpPr>
        <p:sp>
          <p:nvSpPr>
            <p:cNvPr id="78"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074" name="Picture 2"/>
          <p:cNvPicPr>
            <a:picLocks noChangeAspect="1" noChangeArrowheads="1"/>
          </p:cNvPicPr>
          <p:nvPr/>
        </p:nvPicPr>
        <p:blipFill>
          <a:blip r:embed="rId4" cstate="print"/>
          <a:srcRect/>
          <a:stretch>
            <a:fillRect/>
          </a:stretch>
        </p:blipFill>
        <p:spPr bwMode="auto">
          <a:xfrm>
            <a:off x="324214" y="503988"/>
            <a:ext cx="4320360" cy="2187809"/>
          </a:xfrm>
          <a:prstGeom prst="rect">
            <a:avLst/>
          </a:prstGeom>
          <a:noFill/>
          <a:ln w="9525">
            <a:no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324214" y="2736173"/>
            <a:ext cx="4357199" cy="2304139"/>
          </a:xfrm>
          <a:prstGeom prst="rect">
            <a:avLst/>
          </a:prstGeom>
          <a:noFill/>
          <a:ln w="9525">
            <a:noFill/>
            <a:miter lim="800000"/>
            <a:headEnd/>
            <a:tailEnd/>
          </a:ln>
        </p:spPr>
      </p:pic>
      <p:sp>
        <p:nvSpPr>
          <p:cNvPr id="32" name="矩形 31"/>
          <p:cNvSpPr/>
          <p:nvPr/>
        </p:nvSpPr>
        <p:spPr>
          <a:xfrm>
            <a:off x="4860592" y="1440066"/>
            <a:ext cx="1595309" cy="276999"/>
          </a:xfrm>
          <a:prstGeom prst="rect">
            <a:avLst/>
          </a:prstGeom>
        </p:spPr>
        <p:txBody>
          <a:bodyPr wrap="none">
            <a:spAutoFit/>
          </a:bodyPr>
          <a:lstStyle/>
          <a:p>
            <a:pPr eaLnBrk="1" hangingPunct="1">
              <a:lnSpc>
                <a:spcPct val="120000"/>
              </a:lnSpc>
              <a:spcBef>
                <a:spcPct val="20000"/>
              </a:spcBef>
            </a:pPr>
            <a:r>
              <a:rPr lang="zh-CN" altLang="en-US" sz="1000" dirty="0" smtClean="0">
                <a:solidFill>
                  <a:srgbClr val="0070C0"/>
                </a:solidFill>
              </a:rPr>
              <a:t>会员数量男女占比饼形图</a:t>
            </a:r>
            <a:endParaRPr lang="zh-CN" altLang="en-US" sz="1000" b="1" spc="300" dirty="0">
              <a:solidFill>
                <a:srgbClr val="0070C0"/>
              </a:solidFill>
              <a:latin typeface="黑体" panose="02010600030101010101" pitchFamily="2" charset="-122"/>
              <a:ea typeface="黑体" panose="02010600030101010101" pitchFamily="2" charset="-122"/>
            </a:endParaRPr>
          </a:p>
        </p:txBody>
      </p:sp>
      <p:sp>
        <p:nvSpPr>
          <p:cNvPr id="33" name="矩形 32"/>
          <p:cNvSpPr/>
          <p:nvPr/>
        </p:nvSpPr>
        <p:spPr>
          <a:xfrm>
            <a:off x="4860592" y="3384228"/>
            <a:ext cx="1723549" cy="276999"/>
          </a:xfrm>
          <a:prstGeom prst="rect">
            <a:avLst/>
          </a:prstGeom>
        </p:spPr>
        <p:txBody>
          <a:bodyPr wrap="none">
            <a:spAutoFit/>
          </a:bodyPr>
          <a:lstStyle/>
          <a:p>
            <a:pPr eaLnBrk="1" hangingPunct="1">
              <a:lnSpc>
                <a:spcPct val="120000"/>
              </a:lnSpc>
              <a:spcBef>
                <a:spcPct val="20000"/>
              </a:spcBef>
            </a:pPr>
            <a:r>
              <a:rPr lang="zh-CN" altLang="en-US" sz="1000" dirty="0" smtClean="0">
                <a:solidFill>
                  <a:srgbClr val="0070C0"/>
                </a:solidFill>
              </a:rPr>
              <a:t>会员数量年龄段占比饼形图</a:t>
            </a:r>
            <a:endParaRPr lang="zh-CN" altLang="en-US" sz="1000" b="1" spc="300" dirty="0">
              <a:solidFill>
                <a:srgbClr val="0070C0"/>
              </a:solidFill>
              <a:latin typeface="黑体" panose="02010600030101010101" pitchFamily="2" charset="-122"/>
              <a:ea typeface="黑体" panose="02010600030101010101" pitchFamily="2" charset="-122"/>
            </a:endParaRPr>
          </a:p>
        </p:txBody>
      </p:sp>
    </p:spTree>
  </p:cSld>
  <p:clrMapOvr>
    <a:masterClrMapping/>
  </p:clrMapOvr>
  <p:transition spd="slow" advTm="877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6"/>
                                        </p:tgtEl>
                                        <p:attrNameLst>
                                          <p:attrName>ppt_y</p:attrName>
                                        </p:attrNameLst>
                                      </p:cBhvr>
                                      <p:tavLst>
                                        <p:tav tm="0">
                                          <p:val>
                                            <p:strVal val="#ppt_y"/>
                                          </p:val>
                                        </p:tav>
                                        <p:tav tm="100000">
                                          <p:val>
                                            <p:strVal val="#ppt_y"/>
                                          </p:val>
                                        </p:tav>
                                      </p:tavLst>
                                    </p:anim>
                                    <p:anim calcmode="lin" valueType="num">
                                      <p:cBhvr>
                                        <p:cTn id="1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6"/>
                                        </p:tgtEl>
                                      </p:cBhvr>
                                    </p:animEffect>
                                  </p:childTnLst>
                                </p:cTn>
                              </p:par>
                            </p:childTnLst>
                          </p:cTn>
                        </p:par>
                        <p:par>
                          <p:cTn id="17" fill="hold">
                            <p:stCondLst>
                              <p:cond delay="1400"/>
                            </p:stCondLst>
                            <p:childTnLst>
                              <p:par>
                                <p:cTn id="18" presetID="1" presetClass="emph" presetSubtype="2" fill="hold" grpId="0" nodeType="afterEffect">
                                  <p:stCondLst>
                                    <p:cond delay="0"/>
                                  </p:stCondLst>
                                  <p:childTnLst>
                                    <p:animClr clrSpc="rgb" dir="cw">
                                      <p:cBhvr>
                                        <p:cTn id="19" dur="300" fill="hold"/>
                                        <p:tgtEl>
                                          <p:spTgt spid="73"/>
                                        </p:tgtEl>
                                        <p:attrNameLst>
                                          <p:attrName>fillcolor</p:attrName>
                                        </p:attrNameLst>
                                      </p:cBhvr>
                                      <p:to>
                                        <a:srgbClr val="00AEEF"/>
                                      </p:to>
                                    </p:animClr>
                                    <p:set>
                                      <p:cBhvr>
                                        <p:cTn id="20" dur="300" fill="hold"/>
                                        <p:tgtEl>
                                          <p:spTgt spid="73"/>
                                        </p:tgtEl>
                                        <p:attrNameLst>
                                          <p:attrName>fill.type</p:attrName>
                                        </p:attrNameLst>
                                      </p:cBhvr>
                                      <p:to>
                                        <p:strVal val="solid"/>
                                      </p:to>
                                    </p:set>
                                    <p:set>
                                      <p:cBhvr>
                                        <p:cTn id="21" dur="300" fill="hold"/>
                                        <p:tgtEl>
                                          <p:spTgt spid="73"/>
                                        </p:tgtEl>
                                        <p:attrNameLst>
                                          <p:attrName>fill.on</p:attrName>
                                        </p:attrNameLst>
                                      </p:cBhvr>
                                      <p:to>
                                        <p:strVal val="true"/>
                                      </p:to>
                                    </p:set>
                                  </p:childTnLst>
                                </p:cTn>
                              </p:par>
                            </p:childTnLst>
                          </p:cTn>
                        </p:par>
                        <p:par>
                          <p:cTn id="22" fill="hold">
                            <p:stCondLst>
                              <p:cond delay="1700"/>
                            </p:stCondLst>
                            <p:childTnLst>
                              <p:par>
                                <p:cTn id="23" presetID="3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800" decel="100000"/>
                                        <p:tgtEl>
                                          <p:spTgt spid="2"/>
                                        </p:tgtEl>
                                      </p:cBhvr>
                                    </p:animEffect>
                                    <p:anim calcmode="lin" valueType="num">
                                      <p:cBhvr>
                                        <p:cTn id="26" dur="800" decel="100000" fill="hold"/>
                                        <p:tgtEl>
                                          <p:spTgt spid="2"/>
                                        </p:tgtEl>
                                        <p:attrNameLst>
                                          <p:attrName>style.rotation</p:attrName>
                                        </p:attrNameLst>
                                      </p:cBhvr>
                                      <p:tavLst>
                                        <p:tav tm="0">
                                          <p:val>
                                            <p:fltVal val="-90"/>
                                          </p:val>
                                        </p:tav>
                                        <p:tav tm="100000">
                                          <p:val>
                                            <p:fltVal val="0"/>
                                          </p:val>
                                        </p:tav>
                                      </p:tavLst>
                                    </p:anim>
                                    <p:anim calcmode="lin" valueType="num">
                                      <p:cBhvr>
                                        <p:cTn id="27" dur="800" decel="100000" fill="hold"/>
                                        <p:tgtEl>
                                          <p:spTgt spid="2"/>
                                        </p:tgtEl>
                                        <p:attrNameLst>
                                          <p:attrName>ppt_x</p:attrName>
                                        </p:attrNameLst>
                                      </p:cBhvr>
                                      <p:tavLst>
                                        <p:tav tm="0">
                                          <p:val>
                                            <p:strVal val="#ppt_x+0.4"/>
                                          </p:val>
                                        </p:tav>
                                        <p:tav tm="100000">
                                          <p:val>
                                            <p:strVal val="#ppt_x-0.05"/>
                                          </p:val>
                                        </p:tav>
                                      </p:tavLst>
                                    </p:anim>
                                    <p:anim calcmode="lin" valueType="num">
                                      <p:cBhvr>
                                        <p:cTn id="28" dur="800" decel="100000" fill="hold"/>
                                        <p:tgtEl>
                                          <p:spTgt spid="2"/>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31" fill="hold">
                            <p:stCondLst>
                              <p:cond delay="2700"/>
                            </p:stCondLst>
                            <p:childTnLst>
                              <p:par>
                                <p:cTn id="32" presetID="55" presetClass="entr" presetSubtype="0" fill="hold" nodeType="afterEffect">
                                  <p:stCondLst>
                                    <p:cond delay="0"/>
                                  </p:stCondLst>
                                  <p:childTnLst>
                                    <p:set>
                                      <p:cBhvr>
                                        <p:cTn id="33" dur="1" fill="hold">
                                          <p:stCondLst>
                                            <p:cond delay="0"/>
                                          </p:stCondLst>
                                        </p:cTn>
                                        <p:tgtEl>
                                          <p:spTgt spid="3074"/>
                                        </p:tgtEl>
                                        <p:attrNameLst>
                                          <p:attrName>style.visibility</p:attrName>
                                        </p:attrNameLst>
                                      </p:cBhvr>
                                      <p:to>
                                        <p:strVal val="visible"/>
                                      </p:to>
                                    </p:set>
                                    <p:anim calcmode="lin" valueType="num">
                                      <p:cBhvr>
                                        <p:cTn id="34" dur="1000" fill="hold"/>
                                        <p:tgtEl>
                                          <p:spTgt spid="3074"/>
                                        </p:tgtEl>
                                        <p:attrNameLst>
                                          <p:attrName>ppt_w</p:attrName>
                                        </p:attrNameLst>
                                      </p:cBhvr>
                                      <p:tavLst>
                                        <p:tav tm="0">
                                          <p:val>
                                            <p:strVal val="#ppt_w*0.70"/>
                                          </p:val>
                                        </p:tav>
                                        <p:tav tm="100000">
                                          <p:val>
                                            <p:strVal val="#ppt_w"/>
                                          </p:val>
                                        </p:tav>
                                      </p:tavLst>
                                    </p:anim>
                                    <p:anim calcmode="lin" valueType="num">
                                      <p:cBhvr>
                                        <p:cTn id="35" dur="1000" fill="hold"/>
                                        <p:tgtEl>
                                          <p:spTgt spid="3074"/>
                                        </p:tgtEl>
                                        <p:attrNameLst>
                                          <p:attrName>ppt_h</p:attrName>
                                        </p:attrNameLst>
                                      </p:cBhvr>
                                      <p:tavLst>
                                        <p:tav tm="0">
                                          <p:val>
                                            <p:strVal val="#ppt_h"/>
                                          </p:val>
                                        </p:tav>
                                        <p:tav tm="100000">
                                          <p:val>
                                            <p:strVal val="#ppt_h"/>
                                          </p:val>
                                        </p:tav>
                                      </p:tavLst>
                                    </p:anim>
                                    <p:animEffect transition="in" filter="fade">
                                      <p:cBhvr>
                                        <p:cTn id="36" dur="1000"/>
                                        <p:tgtEl>
                                          <p:spTgt spid="3074"/>
                                        </p:tgtEl>
                                      </p:cBhvr>
                                    </p:animEffect>
                                  </p:childTnLst>
                                </p:cTn>
                              </p:par>
                            </p:childTnLst>
                          </p:cTn>
                        </p:par>
                        <p:par>
                          <p:cTn id="37" fill="hold">
                            <p:stCondLst>
                              <p:cond delay="3700"/>
                            </p:stCondLst>
                            <p:childTnLst>
                              <p:par>
                                <p:cTn id="38" presetID="43" presetClass="entr" presetSubtype="0" fill="hold" nodeType="afterEffect">
                                  <p:stCondLst>
                                    <p:cond delay="0"/>
                                  </p:stCondLst>
                                  <p:childTnLst>
                                    <p:set>
                                      <p:cBhvr>
                                        <p:cTn id="39" dur="1" fill="hold">
                                          <p:stCondLst>
                                            <p:cond delay="0"/>
                                          </p:stCondLst>
                                        </p:cTn>
                                        <p:tgtEl>
                                          <p:spTgt spid="3075"/>
                                        </p:tgtEl>
                                        <p:attrNameLst>
                                          <p:attrName>style.visibility</p:attrName>
                                        </p:attrNameLst>
                                      </p:cBhvr>
                                      <p:to>
                                        <p:strVal val="visible"/>
                                      </p:to>
                                    </p:set>
                                    <p:animEffect transition="in" filter="fade">
                                      <p:cBhvr>
                                        <p:cTn id="40" dur="100"/>
                                        <p:tgtEl>
                                          <p:spTgt spid="3075"/>
                                        </p:tgtEl>
                                      </p:cBhvr>
                                    </p:animEffect>
                                    <p:anim calcmode="lin" valueType="num">
                                      <p:cBhvr>
                                        <p:cTn id="41" dur="400" fill="hold"/>
                                        <p:tgtEl>
                                          <p:spTgt spid="3075"/>
                                        </p:tgtEl>
                                        <p:attrNameLst>
                                          <p:attrName>ppt_x</p:attrName>
                                        </p:attrNameLst>
                                      </p:cBhvr>
                                      <p:tavLst>
                                        <p:tav tm="0">
                                          <p:val>
                                            <p:strVal val="#ppt_x"/>
                                          </p:val>
                                        </p:tav>
                                        <p:tav tm="100000">
                                          <p:val>
                                            <p:strVal val="#ppt_x"/>
                                          </p:val>
                                        </p:tav>
                                      </p:tavLst>
                                    </p:anim>
                                    <p:anim calcmode="lin" valueType="num">
                                      <p:cBhvr>
                                        <p:cTn id="42" dur="400" fill="hold"/>
                                        <p:tgtEl>
                                          <p:spTgt spid="3075"/>
                                        </p:tgtEl>
                                        <p:attrNameLst>
                                          <p:attrName>ppt_y</p:attrName>
                                        </p:attrNameLst>
                                      </p:cBhvr>
                                      <p:tavLst>
                                        <p:tav tm="0">
                                          <p:val>
                                            <p:strVal val="#ppt_y+0.31"/>
                                          </p:val>
                                        </p:tav>
                                        <p:tav tm="100000">
                                          <p:val>
                                            <p:strVal val="#ppt_y+0.31"/>
                                          </p:val>
                                        </p:tav>
                                      </p:tavLst>
                                    </p:anim>
                                    <p:anim calcmode="lin" valueType="num">
                                      <p:cBhvr>
                                        <p:cTn id="43" dur="600" decel="50000" fill="hold">
                                          <p:stCondLst>
                                            <p:cond delay="400"/>
                                          </p:stCondLst>
                                        </p:cTn>
                                        <p:tgtEl>
                                          <p:spTgt spid="307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4" dur="600" decel="50000" fill="hold">
                                          <p:stCondLst>
                                            <p:cond delay="400"/>
                                          </p:stCondLst>
                                        </p:cTn>
                                        <p:tgtEl>
                                          <p:spTgt spid="307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5" fill="hold">
                            <p:stCondLst>
                              <p:cond delay="4700"/>
                            </p:stCondLst>
                            <p:childTnLst>
                              <p:par>
                                <p:cTn id="46" presetID="22" presetClass="entr" presetSubtype="4"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down)">
                                      <p:cBhvr>
                                        <p:cTn id="48" dur="500"/>
                                        <p:tgtEl>
                                          <p:spTgt spid="32"/>
                                        </p:tgtEl>
                                      </p:cBhvr>
                                    </p:animEffect>
                                  </p:childTnLst>
                                </p:cTn>
                              </p:par>
                            </p:childTnLst>
                          </p:cTn>
                        </p:par>
                        <p:par>
                          <p:cTn id="49" fill="hold">
                            <p:stCondLst>
                              <p:cond delay="5200"/>
                            </p:stCondLst>
                            <p:childTnLst>
                              <p:par>
                                <p:cTn id="50" presetID="26" presetClass="entr" presetSubtype="0"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80">
                                          <p:stCondLst>
                                            <p:cond delay="0"/>
                                          </p:stCondLst>
                                        </p:cTn>
                                        <p:tgtEl>
                                          <p:spTgt spid="33"/>
                                        </p:tgtEl>
                                      </p:cBhvr>
                                    </p:animEffect>
                                    <p:anim calcmode="lin" valueType="num">
                                      <p:cBhvr>
                                        <p:cTn id="53"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58" dur="26">
                                          <p:stCondLst>
                                            <p:cond delay="650"/>
                                          </p:stCondLst>
                                        </p:cTn>
                                        <p:tgtEl>
                                          <p:spTgt spid="33"/>
                                        </p:tgtEl>
                                      </p:cBhvr>
                                      <p:to x="100000" y="60000"/>
                                    </p:animScale>
                                    <p:animScale>
                                      <p:cBhvr>
                                        <p:cTn id="59" dur="166" decel="50000">
                                          <p:stCondLst>
                                            <p:cond delay="676"/>
                                          </p:stCondLst>
                                        </p:cTn>
                                        <p:tgtEl>
                                          <p:spTgt spid="33"/>
                                        </p:tgtEl>
                                      </p:cBhvr>
                                      <p:to x="100000" y="100000"/>
                                    </p:animScale>
                                    <p:animScale>
                                      <p:cBhvr>
                                        <p:cTn id="60" dur="26">
                                          <p:stCondLst>
                                            <p:cond delay="1312"/>
                                          </p:stCondLst>
                                        </p:cTn>
                                        <p:tgtEl>
                                          <p:spTgt spid="33"/>
                                        </p:tgtEl>
                                      </p:cBhvr>
                                      <p:to x="100000" y="80000"/>
                                    </p:animScale>
                                    <p:animScale>
                                      <p:cBhvr>
                                        <p:cTn id="61" dur="166" decel="50000">
                                          <p:stCondLst>
                                            <p:cond delay="1338"/>
                                          </p:stCondLst>
                                        </p:cTn>
                                        <p:tgtEl>
                                          <p:spTgt spid="33"/>
                                        </p:tgtEl>
                                      </p:cBhvr>
                                      <p:to x="100000" y="100000"/>
                                    </p:animScale>
                                    <p:animScale>
                                      <p:cBhvr>
                                        <p:cTn id="62" dur="26">
                                          <p:stCondLst>
                                            <p:cond delay="1642"/>
                                          </p:stCondLst>
                                        </p:cTn>
                                        <p:tgtEl>
                                          <p:spTgt spid="33"/>
                                        </p:tgtEl>
                                      </p:cBhvr>
                                      <p:to x="100000" y="90000"/>
                                    </p:animScale>
                                    <p:animScale>
                                      <p:cBhvr>
                                        <p:cTn id="63" dur="166" decel="50000">
                                          <p:stCondLst>
                                            <p:cond delay="1668"/>
                                          </p:stCondLst>
                                        </p:cTn>
                                        <p:tgtEl>
                                          <p:spTgt spid="33"/>
                                        </p:tgtEl>
                                      </p:cBhvr>
                                      <p:to x="100000" y="100000"/>
                                    </p:animScale>
                                    <p:animScale>
                                      <p:cBhvr>
                                        <p:cTn id="64" dur="26">
                                          <p:stCondLst>
                                            <p:cond delay="1808"/>
                                          </p:stCondLst>
                                        </p:cTn>
                                        <p:tgtEl>
                                          <p:spTgt spid="33"/>
                                        </p:tgtEl>
                                      </p:cBhvr>
                                      <p:to x="100000" y="95000"/>
                                    </p:animScale>
                                    <p:animScale>
                                      <p:cBhvr>
                                        <p:cTn id="65" dur="166" decel="50000">
                                          <p:stCondLst>
                                            <p:cond delay="1834"/>
                                          </p:stCondLst>
                                        </p:cTn>
                                        <p:tgtEl>
                                          <p:spTgt spid="3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P spid="32" grpId="0"/>
      <p:bldP spid="33" grpId="0"/>
    </p:bldLst>
  </p:timing>
  <p:extLst mod="1">
    <p:ext uri="{E180D4A7-C9FB-4DFB-919C-405C955672EB}">
      <p14:showEvtLst xmlns:p14="http://schemas.microsoft.com/office/powerpoint/2010/main">
        <p14:playEvt time="1316" objId="81"/>
        <p14:stopEvt time="2082" objId="81"/>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9"/>
          <p:cNvGrpSpPr/>
          <p:nvPr/>
        </p:nvGrpSpPr>
        <p:grpSpPr>
          <a:xfrm>
            <a:off x="8172868" y="287970"/>
            <a:ext cx="608917" cy="670859"/>
            <a:chOff x="4925095" y="2313472"/>
            <a:chExt cx="1364456" cy="1364457"/>
          </a:xfrm>
        </p:grpSpPr>
        <p:sp>
          <p:nvSpPr>
            <p:cNvPr id="47" name="矩形 7"/>
            <p:cNvSpPr/>
            <p:nvPr/>
          </p:nvSpPr>
          <p:spPr>
            <a:xfrm rot="2703315">
              <a:off x="4925095" y="2313473"/>
              <a:ext cx="1364456" cy="1364456"/>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sp>
          <p:nvSpPr>
            <p:cNvPr id="48" name="直角三角形 8"/>
            <p:cNvSpPr/>
            <p:nvPr/>
          </p:nvSpPr>
          <p:spPr>
            <a:xfrm rot="2703315">
              <a:off x="4925095" y="2313472"/>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49" name="Freeform 15"/>
            <p:cNvSpPr>
              <a:spLocks noEditPoints="1"/>
            </p:cNvSpPr>
            <p:nvPr/>
          </p:nvSpPr>
          <p:spPr bwMode="black">
            <a:xfrm>
              <a:off x="5220354" y="2609965"/>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54847" rIns="109693" bIns="54847" numCol="1" anchor="t" anchorCtr="0" compatLnSpc="1"/>
            <a:lstStyle/>
            <a:p>
              <a:pPr algn="ctr"/>
              <a:endParaRPr lang="en-US" sz="1200" dirty="0">
                <a:solidFill>
                  <a:schemeClr val="bg1">
                    <a:lumMod val="85000"/>
                  </a:schemeClr>
                </a:solidFill>
              </a:endParaRPr>
            </a:p>
          </p:txBody>
        </p:sp>
      </p:grpSp>
      <p:sp>
        <p:nvSpPr>
          <p:cNvPr id="71" name="平行四边形 70"/>
          <p:cNvSpPr/>
          <p:nvPr/>
        </p:nvSpPr>
        <p:spPr>
          <a:xfrm flipV="1">
            <a:off x="-10717" y="359978"/>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V="1">
            <a:off x="2797517" y="359978"/>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nvSpPr>
        <p:spPr>
          <a:xfrm flipV="1">
            <a:off x="3661589" y="359978"/>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flipV="1">
            <a:off x="4309643" y="359976"/>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10717" y="503988"/>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6" name="TextBox 10"/>
          <p:cNvSpPr txBox="1"/>
          <p:nvPr/>
        </p:nvSpPr>
        <p:spPr>
          <a:xfrm>
            <a:off x="324214" y="0"/>
            <a:ext cx="3258136" cy="364074"/>
          </a:xfrm>
          <a:prstGeom prst="rect">
            <a:avLst/>
          </a:prstGeom>
          <a:noFill/>
        </p:spPr>
        <p:txBody>
          <a:bodyPr wrap="none" rtlCol="0">
            <a:spAutoFit/>
          </a:bodyPr>
          <a:lstStyle/>
          <a:p>
            <a:pPr eaLnBrk="1" hangingPunct="1">
              <a:lnSpc>
                <a:spcPct val="120000"/>
              </a:lnSpc>
              <a:spcBef>
                <a:spcPct val="20000"/>
              </a:spcBef>
            </a:pPr>
            <a:r>
              <a:rPr lang="zh-CN" altLang="en-US" sz="1600" dirty="0" smtClean="0">
                <a:solidFill>
                  <a:srgbClr val="0070C0"/>
                </a:solidFill>
              </a:rPr>
              <a:t>移动端页面使用</a:t>
            </a:r>
            <a:r>
              <a:rPr lang="en-US" altLang="zh-CN" sz="1600" dirty="0" err="1" smtClean="0">
                <a:solidFill>
                  <a:srgbClr val="0070C0"/>
                </a:solidFill>
              </a:rPr>
              <a:t>redis</a:t>
            </a:r>
            <a:r>
              <a:rPr lang="zh-CN" altLang="en-US" sz="1600" dirty="0" smtClean="0">
                <a:solidFill>
                  <a:srgbClr val="0070C0"/>
                </a:solidFill>
              </a:rPr>
              <a:t>缓存套餐数据</a:t>
            </a:r>
            <a:endParaRPr lang="zh-CN" altLang="en-US" sz="1400" b="1" spc="300" dirty="0">
              <a:solidFill>
                <a:srgbClr val="0070C0"/>
              </a:solidFill>
              <a:latin typeface="黑体" panose="02010600030101010101" pitchFamily="2" charset="-122"/>
              <a:ea typeface="黑体" panose="02010600030101010101" pitchFamily="2" charset="-122"/>
            </a:endParaRPr>
          </a:p>
        </p:txBody>
      </p:sp>
      <p:grpSp>
        <p:nvGrpSpPr>
          <p:cNvPr id="7" name="Group 7"/>
          <p:cNvGrpSpPr>
            <a:grpSpLocks/>
          </p:cNvGrpSpPr>
          <p:nvPr/>
        </p:nvGrpSpPr>
        <p:grpSpPr bwMode="auto">
          <a:xfrm>
            <a:off x="180202" y="181952"/>
            <a:ext cx="216018" cy="113981"/>
            <a:chOff x="0" y="0"/>
            <a:chExt cx="1041399" cy="549275"/>
          </a:xfrm>
          <a:solidFill>
            <a:srgbClr val="133E73"/>
          </a:solidFill>
        </p:grpSpPr>
        <p:sp>
          <p:nvSpPr>
            <p:cNvPr id="78"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6387" name="Picture 3"/>
          <p:cNvPicPr>
            <a:picLocks noChangeAspect="1" noChangeArrowheads="1"/>
          </p:cNvPicPr>
          <p:nvPr/>
        </p:nvPicPr>
        <p:blipFill>
          <a:blip r:embed="rId3" cstate="print"/>
          <a:srcRect/>
          <a:stretch>
            <a:fillRect/>
          </a:stretch>
        </p:blipFill>
        <p:spPr bwMode="auto">
          <a:xfrm>
            <a:off x="1116280" y="720006"/>
            <a:ext cx="5472456" cy="3564438"/>
          </a:xfrm>
          <a:prstGeom prst="rect">
            <a:avLst/>
          </a:prstGeom>
          <a:noFill/>
          <a:ln w="9525">
            <a:noFill/>
            <a:miter lim="800000"/>
            <a:headEnd/>
            <a:tailEnd/>
          </a:ln>
        </p:spPr>
      </p:pic>
      <p:sp>
        <p:nvSpPr>
          <p:cNvPr id="31" name="矩形 30"/>
          <p:cNvSpPr/>
          <p:nvPr/>
        </p:nvSpPr>
        <p:spPr>
          <a:xfrm>
            <a:off x="2340382" y="4392312"/>
            <a:ext cx="2160180" cy="369332"/>
          </a:xfrm>
          <a:prstGeom prst="rect">
            <a:avLst/>
          </a:prstGeom>
        </p:spPr>
        <p:txBody>
          <a:bodyPr wrap="square">
            <a:spAutoFit/>
          </a:bodyPr>
          <a:lstStyle/>
          <a:p>
            <a:r>
              <a:rPr lang="en-US" altLang="zh-CN" dirty="0" err="1" smtClean="0">
                <a:solidFill>
                  <a:srgbClr val="0070C0"/>
                </a:solidFill>
              </a:rPr>
              <a:t>redis</a:t>
            </a:r>
            <a:r>
              <a:rPr lang="zh-CN" altLang="en-US" dirty="0" smtClean="0">
                <a:solidFill>
                  <a:srgbClr val="0070C0"/>
                </a:solidFill>
              </a:rPr>
              <a:t>缓存套餐数据</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8774">
        <p14:pan dir="u"/>
      </p:transition>
    </mc:Choice>
    <mc:Fallback xmlns="">
      <p:transition spd="slow" advTm="87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6"/>
                                        </p:tgtEl>
                                        <p:attrNameLst>
                                          <p:attrName>ppt_y</p:attrName>
                                        </p:attrNameLst>
                                      </p:cBhvr>
                                      <p:tavLst>
                                        <p:tav tm="0">
                                          <p:val>
                                            <p:strVal val="#ppt_y"/>
                                          </p:val>
                                        </p:tav>
                                        <p:tav tm="100000">
                                          <p:val>
                                            <p:strVal val="#ppt_y"/>
                                          </p:val>
                                        </p:tav>
                                      </p:tavLst>
                                    </p:anim>
                                    <p:anim calcmode="lin" valueType="num">
                                      <p:cBhvr>
                                        <p:cTn id="1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6"/>
                                        </p:tgtEl>
                                      </p:cBhvr>
                                    </p:animEffect>
                                  </p:childTnLst>
                                </p:cTn>
                              </p:par>
                            </p:childTnLst>
                          </p:cTn>
                        </p:par>
                        <p:par>
                          <p:cTn id="17" fill="hold">
                            <p:stCondLst>
                              <p:cond delay="1850"/>
                            </p:stCondLst>
                            <p:childTnLst>
                              <p:par>
                                <p:cTn id="18" presetID="1" presetClass="emph" presetSubtype="2" fill="hold" grpId="0" nodeType="afterEffect">
                                  <p:stCondLst>
                                    <p:cond delay="0"/>
                                  </p:stCondLst>
                                  <p:childTnLst>
                                    <p:animClr clrSpc="rgb" dir="cw">
                                      <p:cBhvr>
                                        <p:cTn id="19" dur="300" fill="hold"/>
                                        <p:tgtEl>
                                          <p:spTgt spid="73"/>
                                        </p:tgtEl>
                                        <p:attrNameLst>
                                          <p:attrName>fillcolor</p:attrName>
                                        </p:attrNameLst>
                                      </p:cBhvr>
                                      <p:to>
                                        <a:srgbClr val="00AEEF"/>
                                      </p:to>
                                    </p:animClr>
                                    <p:set>
                                      <p:cBhvr>
                                        <p:cTn id="20" dur="300" fill="hold"/>
                                        <p:tgtEl>
                                          <p:spTgt spid="73"/>
                                        </p:tgtEl>
                                        <p:attrNameLst>
                                          <p:attrName>fill.type</p:attrName>
                                        </p:attrNameLst>
                                      </p:cBhvr>
                                      <p:to>
                                        <p:strVal val="solid"/>
                                      </p:to>
                                    </p:set>
                                    <p:set>
                                      <p:cBhvr>
                                        <p:cTn id="21" dur="300" fill="hold"/>
                                        <p:tgtEl>
                                          <p:spTgt spid="73"/>
                                        </p:tgtEl>
                                        <p:attrNameLst>
                                          <p:attrName>fill.on</p:attrName>
                                        </p:attrNameLst>
                                      </p:cBhvr>
                                      <p:to>
                                        <p:strVal val="true"/>
                                      </p:to>
                                    </p:set>
                                  </p:childTnLst>
                                </p:cTn>
                              </p:par>
                            </p:childTnLst>
                          </p:cTn>
                        </p:par>
                        <p:par>
                          <p:cTn id="22" fill="hold">
                            <p:stCondLst>
                              <p:cond delay="2150"/>
                            </p:stCondLst>
                            <p:childTnLst>
                              <p:par>
                                <p:cTn id="23" presetID="3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800" decel="100000"/>
                                        <p:tgtEl>
                                          <p:spTgt spid="3"/>
                                        </p:tgtEl>
                                      </p:cBhvr>
                                    </p:animEffect>
                                    <p:anim calcmode="lin" valueType="num">
                                      <p:cBhvr>
                                        <p:cTn id="26" dur="800" decel="100000" fill="hold"/>
                                        <p:tgtEl>
                                          <p:spTgt spid="3"/>
                                        </p:tgtEl>
                                        <p:attrNameLst>
                                          <p:attrName>style.rotation</p:attrName>
                                        </p:attrNameLst>
                                      </p:cBhvr>
                                      <p:tavLst>
                                        <p:tav tm="0">
                                          <p:val>
                                            <p:fltVal val="-90"/>
                                          </p:val>
                                        </p:tav>
                                        <p:tav tm="100000">
                                          <p:val>
                                            <p:fltVal val="0"/>
                                          </p:val>
                                        </p:tav>
                                      </p:tavLst>
                                    </p:anim>
                                    <p:anim calcmode="lin" valueType="num">
                                      <p:cBhvr>
                                        <p:cTn id="27" dur="800" decel="100000" fill="hold"/>
                                        <p:tgtEl>
                                          <p:spTgt spid="3"/>
                                        </p:tgtEl>
                                        <p:attrNameLst>
                                          <p:attrName>ppt_x</p:attrName>
                                        </p:attrNameLst>
                                      </p:cBhvr>
                                      <p:tavLst>
                                        <p:tav tm="0">
                                          <p:val>
                                            <p:strVal val="#ppt_x+0.4"/>
                                          </p:val>
                                        </p:tav>
                                        <p:tav tm="100000">
                                          <p:val>
                                            <p:strVal val="#ppt_x-0.05"/>
                                          </p:val>
                                        </p:tav>
                                      </p:tavLst>
                                    </p:anim>
                                    <p:anim calcmode="lin" valueType="num">
                                      <p:cBhvr>
                                        <p:cTn id="28" dur="800" decel="100000" fill="hold"/>
                                        <p:tgtEl>
                                          <p:spTgt spid="3"/>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31" fill="hold">
                            <p:stCondLst>
                              <p:cond delay="3150"/>
                            </p:stCondLst>
                            <p:childTnLst>
                              <p:par>
                                <p:cTn id="32" presetID="14" presetClass="entr" presetSubtype="10" fill="hold" nodeType="afterEffect">
                                  <p:stCondLst>
                                    <p:cond delay="0"/>
                                  </p:stCondLst>
                                  <p:childTnLst>
                                    <p:set>
                                      <p:cBhvr>
                                        <p:cTn id="33" dur="1" fill="hold">
                                          <p:stCondLst>
                                            <p:cond delay="0"/>
                                          </p:stCondLst>
                                        </p:cTn>
                                        <p:tgtEl>
                                          <p:spTgt spid="16387"/>
                                        </p:tgtEl>
                                        <p:attrNameLst>
                                          <p:attrName>style.visibility</p:attrName>
                                        </p:attrNameLst>
                                      </p:cBhvr>
                                      <p:to>
                                        <p:strVal val="visible"/>
                                      </p:to>
                                    </p:set>
                                    <p:animEffect transition="in" filter="randombar(horizontal)">
                                      <p:cBhvr>
                                        <p:cTn id="34" dur="500"/>
                                        <p:tgtEl>
                                          <p:spTgt spid="16387"/>
                                        </p:tgtEl>
                                      </p:cBhvr>
                                    </p:animEffect>
                                  </p:childTnLst>
                                </p:cTn>
                              </p:par>
                            </p:childTnLst>
                          </p:cTn>
                        </p:par>
                        <p:par>
                          <p:cTn id="35" fill="hold">
                            <p:stCondLst>
                              <p:cond delay="3650"/>
                            </p:stCondLst>
                            <p:childTnLst>
                              <p:par>
                                <p:cTn id="36" presetID="42"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1000"/>
                                        <p:tgtEl>
                                          <p:spTgt spid="31"/>
                                        </p:tgtEl>
                                      </p:cBhvr>
                                    </p:animEffect>
                                    <p:anim calcmode="lin" valueType="num">
                                      <p:cBhvr>
                                        <p:cTn id="39" dur="1000" fill="hold"/>
                                        <p:tgtEl>
                                          <p:spTgt spid="31"/>
                                        </p:tgtEl>
                                        <p:attrNameLst>
                                          <p:attrName>ppt_x</p:attrName>
                                        </p:attrNameLst>
                                      </p:cBhvr>
                                      <p:tavLst>
                                        <p:tav tm="0">
                                          <p:val>
                                            <p:strVal val="#ppt_x"/>
                                          </p:val>
                                        </p:tav>
                                        <p:tav tm="100000">
                                          <p:val>
                                            <p:strVal val="#ppt_x"/>
                                          </p:val>
                                        </p:tav>
                                      </p:tavLst>
                                    </p:anim>
                                    <p:anim calcmode="lin" valueType="num">
                                      <p:cBhvr>
                                        <p:cTn id="4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P spid="31" grpId="0"/>
    </p:bldLst>
  </p:timing>
  <p:extLst mod="1">
    <p:ext uri="{E180D4A7-C9FB-4DFB-919C-405C955672EB}">
      <p14:showEvtLst xmlns:p14="http://schemas.microsoft.com/office/powerpoint/2010/main">
        <p14:playEvt time="1316" objId="81"/>
        <p14:stopEvt time="2082" objId="81"/>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9"/>
          <p:cNvGrpSpPr/>
          <p:nvPr/>
        </p:nvGrpSpPr>
        <p:grpSpPr>
          <a:xfrm>
            <a:off x="8316880" y="143958"/>
            <a:ext cx="536911" cy="598853"/>
            <a:chOff x="4925095" y="2313472"/>
            <a:chExt cx="1364456" cy="1364457"/>
          </a:xfrm>
        </p:grpSpPr>
        <p:sp>
          <p:nvSpPr>
            <p:cNvPr id="47" name="矩形 7"/>
            <p:cNvSpPr/>
            <p:nvPr/>
          </p:nvSpPr>
          <p:spPr>
            <a:xfrm rot="2703315">
              <a:off x="4925095" y="2313473"/>
              <a:ext cx="1364456" cy="1364456"/>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sp>
          <p:nvSpPr>
            <p:cNvPr id="48" name="直角三角形 8"/>
            <p:cNvSpPr/>
            <p:nvPr/>
          </p:nvSpPr>
          <p:spPr>
            <a:xfrm rot="2703315">
              <a:off x="4925095" y="2313472"/>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49" name="Freeform 15"/>
            <p:cNvSpPr>
              <a:spLocks noEditPoints="1"/>
            </p:cNvSpPr>
            <p:nvPr/>
          </p:nvSpPr>
          <p:spPr bwMode="black">
            <a:xfrm>
              <a:off x="5220354" y="2609965"/>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54847" rIns="109693" bIns="54847" numCol="1" anchor="t" anchorCtr="0" compatLnSpc="1"/>
            <a:lstStyle/>
            <a:p>
              <a:pPr algn="ctr"/>
              <a:endParaRPr lang="en-US" sz="1200" dirty="0">
                <a:solidFill>
                  <a:schemeClr val="bg1">
                    <a:lumMod val="85000"/>
                  </a:schemeClr>
                </a:solidFill>
              </a:endParaRPr>
            </a:p>
          </p:txBody>
        </p:sp>
      </p:grpSp>
      <p:sp>
        <p:nvSpPr>
          <p:cNvPr id="71" name="平行四边形 70"/>
          <p:cNvSpPr/>
          <p:nvPr/>
        </p:nvSpPr>
        <p:spPr>
          <a:xfrm flipV="1">
            <a:off x="-10717" y="359978"/>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V="1">
            <a:off x="2797517" y="359978"/>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nvSpPr>
        <p:spPr>
          <a:xfrm flipV="1">
            <a:off x="3661589" y="359978"/>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flipV="1">
            <a:off x="4309643" y="359976"/>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10717" y="503988"/>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6" name="TextBox 10"/>
          <p:cNvSpPr txBox="1"/>
          <p:nvPr/>
        </p:nvSpPr>
        <p:spPr>
          <a:xfrm>
            <a:off x="324214" y="0"/>
            <a:ext cx="2646878" cy="348557"/>
          </a:xfrm>
          <a:prstGeom prst="rect">
            <a:avLst/>
          </a:prstGeom>
          <a:noFill/>
        </p:spPr>
        <p:txBody>
          <a:bodyPr wrap="none" rtlCol="0">
            <a:spAutoFit/>
          </a:bodyPr>
          <a:lstStyle/>
          <a:p>
            <a:pPr eaLnBrk="1" hangingPunct="1">
              <a:lnSpc>
                <a:spcPct val="120000"/>
              </a:lnSpc>
              <a:spcBef>
                <a:spcPct val="20000"/>
              </a:spcBef>
            </a:pPr>
            <a:r>
              <a:rPr lang="zh-CN" altLang="en-US" sz="1600" dirty="0" smtClean="0">
                <a:solidFill>
                  <a:srgbClr val="0070C0"/>
                </a:solidFill>
              </a:rPr>
              <a:t>定时清理预约设置历史数据</a:t>
            </a:r>
            <a:endParaRPr lang="zh-CN" altLang="en-US" sz="1400" b="1" spc="300" dirty="0">
              <a:solidFill>
                <a:srgbClr val="0070C0"/>
              </a:solidFill>
              <a:latin typeface="黑体" panose="02010600030101010101" pitchFamily="2" charset="-122"/>
              <a:ea typeface="黑体" panose="02010600030101010101" pitchFamily="2" charset="-122"/>
            </a:endParaRPr>
          </a:p>
        </p:txBody>
      </p:sp>
      <p:grpSp>
        <p:nvGrpSpPr>
          <p:cNvPr id="7" name="Group 7"/>
          <p:cNvGrpSpPr>
            <a:grpSpLocks/>
          </p:cNvGrpSpPr>
          <p:nvPr/>
        </p:nvGrpSpPr>
        <p:grpSpPr bwMode="auto">
          <a:xfrm>
            <a:off x="180202" y="181952"/>
            <a:ext cx="216018" cy="113981"/>
            <a:chOff x="0" y="0"/>
            <a:chExt cx="1041399" cy="549275"/>
          </a:xfrm>
          <a:solidFill>
            <a:srgbClr val="133E73"/>
          </a:solidFill>
        </p:grpSpPr>
        <p:sp>
          <p:nvSpPr>
            <p:cNvPr id="78"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5122" name="Picture 2" descr="D:\文件\预约设置表清理前.png"/>
          <p:cNvPicPr>
            <a:picLocks noChangeAspect="1" noChangeArrowheads="1"/>
          </p:cNvPicPr>
          <p:nvPr/>
        </p:nvPicPr>
        <p:blipFill>
          <a:blip r:embed="rId3" cstate="print"/>
          <a:srcRect/>
          <a:stretch>
            <a:fillRect/>
          </a:stretch>
        </p:blipFill>
        <p:spPr bwMode="auto">
          <a:xfrm>
            <a:off x="0" y="1224048"/>
            <a:ext cx="4140532" cy="2952246"/>
          </a:xfrm>
          <a:prstGeom prst="rect">
            <a:avLst/>
          </a:prstGeom>
          <a:noFill/>
        </p:spPr>
      </p:pic>
      <p:pic>
        <p:nvPicPr>
          <p:cNvPr id="5123" name="Picture 3" descr="D:\文件\预约设置表清理后.png"/>
          <p:cNvPicPr>
            <a:picLocks noChangeAspect="1" noChangeArrowheads="1"/>
          </p:cNvPicPr>
          <p:nvPr/>
        </p:nvPicPr>
        <p:blipFill>
          <a:blip r:embed="rId4" cstate="print"/>
          <a:srcRect/>
          <a:stretch>
            <a:fillRect/>
          </a:stretch>
        </p:blipFill>
        <p:spPr bwMode="auto">
          <a:xfrm>
            <a:off x="4356550" y="1224048"/>
            <a:ext cx="4397113" cy="2952246"/>
          </a:xfrm>
          <a:prstGeom prst="rect">
            <a:avLst/>
          </a:prstGeom>
          <a:noFill/>
        </p:spPr>
      </p:pic>
      <p:sp>
        <p:nvSpPr>
          <p:cNvPr id="31" name="矩形 30"/>
          <p:cNvSpPr/>
          <p:nvPr/>
        </p:nvSpPr>
        <p:spPr>
          <a:xfrm>
            <a:off x="5364634" y="4320306"/>
            <a:ext cx="2031325" cy="369332"/>
          </a:xfrm>
          <a:prstGeom prst="rect">
            <a:avLst/>
          </a:prstGeom>
        </p:spPr>
        <p:txBody>
          <a:bodyPr wrap="none">
            <a:spAutoFit/>
          </a:bodyPr>
          <a:lstStyle/>
          <a:p>
            <a:r>
              <a:rPr lang="zh-CN" altLang="en-US" dirty="0" smtClean="0">
                <a:solidFill>
                  <a:srgbClr val="0070C0"/>
                </a:solidFill>
              </a:rPr>
              <a:t>预约设置表清理后</a:t>
            </a:r>
            <a:endParaRPr lang="zh-CN" altLang="en-US" dirty="0">
              <a:solidFill>
                <a:srgbClr val="0070C0"/>
              </a:solidFill>
            </a:endParaRPr>
          </a:p>
        </p:txBody>
      </p:sp>
      <p:sp>
        <p:nvSpPr>
          <p:cNvPr id="32" name="矩形 31"/>
          <p:cNvSpPr/>
          <p:nvPr/>
        </p:nvSpPr>
        <p:spPr>
          <a:xfrm>
            <a:off x="1044274" y="4320306"/>
            <a:ext cx="2031325" cy="369332"/>
          </a:xfrm>
          <a:prstGeom prst="rect">
            <a:avLst/>
          </a:prstGeom>
        </p:spPr>
        <p:txBody>
          <a:bodyPr wrap="none">
            <a:spAutoFit/>
          </a:bodyPr>
          <a:lstStyle/>
          <a:p>
            <a:r>
              <a:rPr lang="zh-CN" altLang="en-US" dirty="0" smtClean="0">
                <a:solidFill>
                  <a:srgbClr val="0070C0"/>
                </a:solidFill>
              </a:rPr>
              <a:t>预约设置表清理前</a:t>
            </a:r>
            <a:endParaRPr lang="zh-CN" altLang="en-US" dirty="0">
              <a:solidFill>
                <a:srgbClr val="0070C0"/>
              </a:solidFill>
            </a:endParaRPr>
          </a:p>
        </p:txBody>
      </p:sp>
    </p:spTree>
  </p:cSld>
  <p:clrMapOvr>
    <a:masterClrMapping/>
  </p:clrMapOvr>
  <p:transition spd="slow" advTm="877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6"/>
                                        </p:tgtEl>
                                        <p:attrNameLst>
                                          <p:attrName>ppt_y</p:attrName>
                                        </p:attrNameLst>
                                      </p:cBhvr>
                                      <p:tavLst>
                                        <p:tav tm="0">
                                          <p:val>
                                            <p:strVal val="#ppt_y"/>
                                          </p:val>
                                        </p:tav>
                                        <p:tav tm="100000">
                                          <p:val>
                                            <p:strVal val="#ppt_y"/>
                                          </p:val>
                                        </p:tav>
                                      </p:tavLst>
                                    </p:anim>
                                    <p:anim calcmode="lin" valueType="num">
                                      <p:cBhvr>
                                        <p:cTn id="1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6"/>
                                        </p:tgtEl>
                                      </p:cBhvr>
                                    </p:animEffect>
                                  </p:childTnLst>
                                </p:cTn>
                              </p:par>
                            </p:childTnLst>
                          </p:cTn>
                        </p:par>
                        <p:par>
                          <p:cTn id="17" fill="hold">
                            <p:stCondLst>
                              <p:cond delay="1550"/>
                            </p:stCondLst>
                            <p:childTnLst>
                              <p:par>
                                <p:cTn id="18" presetID="1" presetClass="emph" presetSubtype="2" fill="hold" grpId="0" nodeType="afterEffect">
                                  <p:stCondLst>
                                    <p:cond delay="0"/>
                                  </p:stCondLst>
                                  <p:childTnLst>
                                    <p:animClr clrSpc="rgb" dir="cw">
                                      <p:cBhvr>
                                        <p:cTn id="19" dur="300" fill="hold"/>
                                        <p:tgtEl>
                                          <p:spTgt spid="73"/>
                                        </p:tgtEl>
                                        <p:attrNameLst>
                                          <p:attrName>fillcolor</p:attrName>
                                        </p:attrNameLst>
                                      </p:cBhvr>
                                      <p:to>
                                        <a:srgbClr val="00AEEF"/>
                                      </p:to>
                                    </p:animClr>
                                    <p:set>
                                      <p:cBhvr>
                                        <p:cTn id="20" dur="300" fill="hold"/>
                                        <p:tgtEl>
                                          <p:spTgt spid="73"/>
                                        </p:tgtEl>
                                        <p:attrNameLst>
                                          <p:attrName>fill.type</p:attrName>
                                        </p:attrNameLst>
                                      </p:cBhvr>
                                      <p:to>
                                        <p:strVal val="solid"/>
                                      </p:to>
                                    </p:set>
                                    <p:set>
                                      <p:cBhvr>
                                        <p:cTn id="21" dur="300" fill="hold"/>
                                        <p:tgtEl>
                                          <p:spTgt spid="73"/>
                                        </p:tgtEl>
                                        <p:attrNameLst>
                                          <p:attrName>fill.on</p:attrName>
                                        </p:attrNameLst>
                                      </p:cBhvr>
                                      <p:to>
                                        <p:strVal val="true"/>
                                      </p:to>
                                    </p:set>
                                  </p:childTnLst>
                                </p:cTn>
                              </p:par>
                            </p:childTnLst>
                          </p:cTn>
                        </p:par>
                        <p:par>
                          <p:cTn id="22" fill="hold">
                            <p:stCondLst>
                              <p:cond delay="1850"/>
                            </p:stCondLst>
                            <p:childTnLst>
                              <p:par>
                                <p:cTn id="23" presetID="3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800" decel="100000"/>
                                        <p:tgtEl>
                                          <p:spTgt spid="3"/>
                                        </p:tgtEl>
                                      </p:cBhvr>
                                    </p:animEffect>
                                    <p:anim calcmode="lin" valueType="num">
                                      <p:cBhvr>
                                        <p:cTn id="26" dur="800" decel="100000" fill="hold"/>
                                        <p:tgtEl>
                                          <p:spTgt spid="3"/>
                                        </p:tgtEl>
                                        <p:attrNameLst>
                                          <p:attrName>style.rotation</p:attrName>
                                        </p:attrNameLst>
                                      </p:cBhvr>
                                      <p:tavLst>
                                        <p:tav tm="0">
                                          <p:val>
                                            <p:fltVal val="-90"/>
                                          </p:val>
                                        </p:tav>
                                        <p:tav tm="100000">
                                          <p:val>
                                            <p:fltVal val="0"/>
                                          </p:val>
                                        </p:tav>
                                      </p:tavLst>
                                    </p:anim>
                                    <p:anim calcmode="lin" valueType="num">
                                      <p:cBhvr>
                                        <p:cTn id="27" dur="800" decel="100000" fill="hold"/>
                                        <p:tgtEl>
                                          <p:spTgt spid="3"/>
                                        </p:tgtEl>
                                        <p:attrNameLst>
                                          <p:attrName>ppt_x</p:attrName>
                                        </p:attrNameLst>
                                      </p:cBhvr>
                                      <p:tavLst>
                                        <p:tav tm="0">
                                          <p:val>
                                            <p:strVal val="#ppt_x+0.4"/>
                                          </p:val>
                                        </p:tav>
                                        <p:tav tm="100000">
                                          <p:val>
                                            <p:strVal val="#ppt_x-0.05"/>
                                          </p:val>
                                        </p:tav>
                                      </p:tavLst>
                                    </p:anim>
                                    <p:anim calcmode="lin" valueType="num">
                                      <p:cBhvr>
                                        <p:cTn id="28" dur="800" decel="100000" fill="hold"/>
                                        <p:tgtEl>
                                          <p:spTgt spid="3"/>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31" fill="hold">
                            <p:stCondLst>
                              <p:cond delay="2850"/>
                            </p:stCondLst>
                            <p:childTnLst>
                              <p:par>
                                <p:cTn id="32" presetID="50" presetClass="entr" presetSubtype="0" decel="100000" fill="hold" nodeType="afterEffect">
                                  <p:stCondLst>
                                    <p:cond delay="0"/>
                                  </p:stCondLst>
                                  <p:childTnLst>
                                    <p:set>
                                      <p:cBhvr>
                                        <p:cTn id="33" dur="1" fill="hold">
                                          <p:stCondLst>
                                            <p:cond delay="0"/>
                                          </p:stCondLst>
                                        </p:cTn>
                                        <p:tgtEl>
                                          <p:spTgt spid="5122"/>
                                        </p:tgtEl>
                                        <p:attrNameLst>
                                          <p:attrName>style.visibility</p:attrName>
                                        </p:attrNameLst>
                                      </p:cBhvr>
                                      <p:to>
                                        <p:strVal val="visible"/>
                                      </p:to>
                                    </p:set>
                                    <p:anim calcmode="lin" valueType="num">
                                      <p:cBhvr>
                                        <p:cTn id="34" dur="1000" fill="hold"/>
                                        <p:tgtEl>
                                          <p:spTgt spid="5122"/>
                                        </p:tgtEl>
                                        <p:attrNameLst>
                                          <p:attrName>ppt_w</p:attrName>
                                        </p:attrNameLst>
                                      </p:cBhvr>
                                      <p:tavLst>
                                        <p:tav tm="0">
                                          <p:val>
                                            <p:strVal val="#ppt_w+.3"/>
                                          </p:val>
                                        </p:tav>
                                        <p:tav tm="100000">
                                          <p:val>
                                            <p:strVal val="#ppt_w"/>
                                          </p:val>
                                        </p:tav>
                                      </p:tavLst>
                                    </p:anim>
                                    <p:anim calcmode="lin" valueType="num">
                                      <p:cBhvr>
                                        <p:cTn id="35" dur="1000" fill="hold"/>
                                        <p:tgtEl>
                                          <p:spTgt spid="5122"/>
                                        </p:tgtEl>
                                        <p:attrNameLst>
                                          <p:attrName>ppt_h</p:attrName>
                                        </p:attrNameLst>
                                      </p:cBhvr>
                                      <p:tavLst>
                                        <p:tav tm="0">
                                          <p:val>
                                            <p:strVal val="#ppt_h"/>
                                          </p:val>
                                        </p:tav>
                                        <p:tav tm="100000">
                                          <p:val>
                                            <p:strVal val="#ppt_h"/>
                                          </p:val>
                                        </p:tav>
                                      </p:tavLst>
                                    </p:anim>
                                    <p:animEffect transition="in" filter="fade">
                                      <p:cBhvr>
                                        <p:cTn id="36" dur="1000"/>
                                        <p:tgtEl>
                                          <p:spTgt spid="5122"/>
                                        </p:tgtEl>
                                      </p:cBhvr>
                                    </p:animEffect>
                                  </p:childTnLst>
                                </p:cTn>
                              </p:par>
                            </p:childTnLst>
                          </p:cTn>
                        </p:par>
                        <p:par>
                          <p:cTn id="37" fill="hold">
                            <p:stCondLst>
                              <p:cond delay="3850"/>
                            </p:stCondLst>
                            <p:childTnLst>
                              <p:par>
                                <p:cTn id="38" presetID="13" presetClass="entr" presetSubtype="16"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plus(in)">
                                      <p:cBhvr>
                                        <p:cTn id="40" dur="2000"/>
                                        <p:tgtEl>
                                          <p:spTgt spid="32"/>
                                        </p:tgtEl>
                                      </p:cBhvr>
                                    </p:animEffect>
                                  </p:childTnLst>
                                </p:cTn>
                              </p:par>
                            </p:childTnLst>
                          </p:cTn>
                        </p:par>
                        <p:par>
                          <p:cTn id="41" fill="hold">
                            <p:stCondLst>
                              <p:cond delay="5850"/>
                            </p:stCondLst>
                            <p:childTnLst>
                              <p:par>
                                <p:cTn id="42" presetID="35" presetClass="entr" presetSubtype="0" fill="hold" nodeType="afterEffect">
                                  <p:stCondLst>
                                    <p:cond delay="0"/>
                                  </p:stCondLst>
                                  <p:childTnLst>
                                    <p:set>
                                      <p:cBhvr>
                                        <p:cTn id="43" dur="1" fill="hold">
                                          <p:stCondLst>
                                            <p:cond delay="0"/>
                                          </p:stCondLst>
                                        </p:cTn>
                                        <p:tgtEl>
                                          <p:spTgt spid="5123"/>
                                        </p:tgtEl>
                                        <p:attrNameLst>
                                          <p:attrName>style.visibility</p:attrName>
                                        </p:attrNameLst>
                                      </p:cBhvr>
                                      <p:to>
                                        <p:strVal val="visible"/>
                                      </p:to>
                                    </p:set>
                                    <p:animEffect transition="in" filter="fade">
                                      <p:cBhvr>
                                        <p:cTn id="44" dur="2000"/>
                                        <p:tgtEl>
                                          <p:spTgt spid="5123"/>
                                        </p:tgtEl>
                                      </p:cBhvr>
                                    </p:animEffect>
                                    <p:anim calcmode="lin" valueType="num">
                                      <p:cBhvr>
                                        <p:cTn id="45" dur="2000" fill="hold"/>
                                        <p:tgtEl>
                                          <p:spTgt spid="5123"/>
                                        </p:tgtEl>
                                        <p:attrNameLst>
                                          <p:attrName>style.rotation</p:attrName>
                                        </p:attrNameLst>
                                      </p:cBhvr>
                                      <p:tavLst>
                                        <p:tav tm="0">
                                          <p:val>
                                            <p:fltVal val="720"/>
                                          </p:val>
                                        </p:tav>
                                        <p:tav tm="100000">
                                          <p:val>
                                            <p:fltVal val="0"/>
                                          </p:val>
                                        </p:tav>
                                      </p:tavLst>
                                    </p:anim>
                                    <p:anim calcmode="lin" valueType="num">
                                      <p:cBhvr>
                                        <p:cTn id="46" dur="2000" fill="hold"/>
                                        <p:tgtEl>
                                          <p:spTgt spid="5123"/>
                                        </p:tgtEl>
                                        <p:attrNameLst>
                                          <p:attrName>ppt_h</p:attrName>
                                        </p:attrNameLst>
                                      </p:cBhvr>
                                      <p:tavLst>
                                        <p:tav tm="0">
                                          <p:val>
                                            <p:fltVal val="0"/>
                                          </p:val>
                                        </p:tav>
                                        <p:tav tm="100000">
                                          <p:val>
                                            <p:strVal val="#ppt_h"/>
                                          </p:val>
                                        </p:tav>
                                      </p:tavLst>
                                    </p:anim>
                                    <p:anim calcmode="lin" valueType="num">
                                      <p:cBhvr>
                                        <p:cTn id="47" dur="2000" fill="hold"/>
                                        <p:tgtEl>
                                          <p:spTgt spid="5123"/>
                                        </p:tgtEl>
                                        <p:attrNameLst>
                                          <p:attrName>ppt_w</p:attrName>
                                        </p:attrNameLst>
                                      </p:cBhvr>
                                      <p:tavLst>
                                        <p:tav tm="0">
                                          <p:val>
                                            <p:fltVal val="0"/>
                                          </p:val>
                                        </p:tav>
                                        <p:tav tm="100000">
                                          <p:val>
                                            <p:strVal val="#ppt_w"/>
                                          </p:val>
                                        </p:tav>
                                      </p:tavLst>
                                    </p:anim>
                                  </p:childTnLst>
                                </p:cTn>
                              </p:par>
                            </p:childTnLst>
                          </p:cTn>
                        </p:par>
                        <p:par>
                          <p:cTn id="48" fill="hold">
                            <p:stCondLst>
                              <p:cond delay="7850"/>
                            </p:stCondLst>
                            <p:childTnLst>
                              <p:par>
                                <p:cTn id="49" presetID="13" presetClass="entr" presetSubtype="16"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plus(in)">
                                      <p:cBhvr>
                                        <p:cTn id="5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P spid="31" grpId="0"/>
      <p:bldP spid="32" grpId="0"/>
    </p:bldLst>
  </p:timing>
  <p:extLst mod="1">
    <p:ext uri="{E180D4A7-C9FB-4DFB-919C-405C955672EB}">
      <p14:showEvtLst xmlns:p14="http://schemas.microsoft.com/office/powerpoint/2010/main">
        <p14:playEvt time="1316" objId="81"/>
        <p14:stopEvt time="2082" objId="81"/>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3708496" y="648000"/>
            <a:ext cx="2557110" cy="769441"/>
          </a:xfrm>
          <a:prstGeom prst="rect">
            <a:avLst/>
          </a:prstGeom>
          <a:noFill/>
        </p:spPr>
        <p:txBody>
          <a:bodyPr wrap="none" rtlCol="0">
            <a:spAutoFit/>
          </a:bodyPr>
          <a:lstStyle/>
          <a:p>
            <a:r>
              <a:rPr lang="zh-CN" altLang="en-US" sz="4400" spc="300" dirty="0">
                <a:solidFill>
                  <a:srgbClr val="0070C0"/>
                </a:solidFill>
                <a:latin typeface="黑体" panose="02010600030101010101" pitchFamily="2" charset="-122"/>
                <a:ea typeface="黑体" panose="02010600030101010101" pitchFamily="2" charset="-122"/>
              </a:rPr>
              <a:t>目录</a:t>
            </a:r>
            <a:r>
              <a:rPr lang="en-US" altLang="zh-CN" sz="2000" spc="300" dirty="0">
                <a:solidFill>
                  <a:srgbClr val="0070C0"/>
                </a:solidFill>
                <a:latin typeface="黑体" panose="02010600030101010101" pitchFamily="2" charset="-122"/>
                <a:ea typeface="黑体" panose="02010600030101010101" pitchFamily="2" charset="-122"/>
              </a:rPr>
              <a:t>Catalog</a:t>
            </a:r>
            <a:endParaRPr lang="zh-CN" altLang="en-US" sz="4400" spc="300" dirty="0">
              <a:solidFill>
                <a:srgbClr val="0070C0"/>
              </a:solidFill>
              <a:latin typeface="黑体" panose="02010600030101010101" pitchFamily="2" charset="-122"/>
              <a:ea typeface="黑体" panose="02010600030101010101" pitchFamily="2" charset="-122"/>
            </a:endParaRPr>
          </a:p>
        </p:txBody>
      </p:sp>
      <p:sp>
        <p:nvSpPr>
          <p:cNvPr id="3" name="椭圆 2"/>
          <p:cNvSpPr/>
          <p:nvPr/>
        </p:nvSpPr>
        <p:spPr>
          <a:xfrm>
            <a:off x="941068" y="2088120"/>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4" name="TextBox 10"/>
          <p:cNvSpPr txBox="1"/>
          <p:nvPr/>
        </p:nvSpPr>
        <p:spPr>
          <a:xfrm>
            <a:off x="1373122" y="2016114"/>
            <a:ext cx="1800493" cy="369332"/>
          </a:xfrm>
          <a:prstGeom prst="rect">
            <a:avLst/>
          </a:prstGeom>
          <a:noFill/>
        </p:spPr>
        <p:txBody>
          <a:bodyPr wrap="none" rtlCol="0">
            <a:spAutoFit/>
          </a:bodyPr>
          <a:lstStyle/>
          <a:p>
            <a:pPr algn="ctr"/>
            <a:r>
              <a:rPr lang="zh-CN" altLang="en-US" dirty="0">
                <a:solidFill>
                  <a:schemeClr val="bg1"/>
                </a:solidFill>
                <a:cs typeface="+mn-ea"/>
                <a:sym typeface="+mn-lt"/>
              </a:rPr>
              <a:t>项目介绍及进度</a:t>
            </a:r>
            <a:endParaRPr lang="en-US" altLang="zh-CN" dirty="0">
              <a:solidFill>
                <a:schemeClr val="bg1"/>
              </a:solidFill>
              <a:cs typeface="+mn-ea"/>
              <a:sym typeface="+mn-lt"/>
            </a:endParaRPr>
          </a:p>
        </p:txBody>
      </p:sp>
      <p:sp>
        <p:nvSpPr>
          <p:cNvPr id="5" name="TextBox 11"/>
          <p:cNvSpPr txBox="1"/>
          <p:nvPr/>
        </p:nvSpPr>
        <p:spPr>
          <a:xfrm>
            <a:off x="1383541" y="2366267"/>
            <a:ext cx="2077813"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 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
        <p:nvSpPr>
          <p:cNvPr id="6" name="椭圆 5"/>
          <p:cNvSpPr/>
          <p:nvPr/>
        </p:nvSpPr>
        <p:spPr>
          <a:xfrm>
            <a:off x="5148628" y="2088120"/>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7" name="TextBox 13"/>
          <p:cNvSpPr txBox="1"/>
          <p:nvPr/>
        </p:nvSpPr>
        <p:spPr>
          <a:xfrm>
            <a:off x="5696098" y="2016114"/>
            <a:ext cx="1569660" cy="369332"/>
          </a:xfrm>
          <a:prstGeom prst="rect">
            <a:avLst/>
          </a:prstGeom>
          <a:noFill/>
        </p:spPr>
        <p:txBody>
          <a:bodyPr wrap="none" rtlCol="0">
            <a:spAutoFit/>
          </a:bodyPr>
          <a:lstStyle/>
          <a:p>
            <a:pPr algn="ctr"/>
            <a:r>
              <a:rPr lang="zh-CN" altLang="en-US" dirty="0">
                <a:solidFill>
                  <a:schemeClr val="bg1"/>
                </a:solidFill>
                <a:cs typeface="+mn-ea"/>
                <a:sym typeface="+mn-lt"/>
              </a:rPr>
              <a:t>完成功能展示</a:t>
            </a:r>
            <a:endParaRPr lang="en-US" altLang="zh-CN" dirty="0">
              <a:solidFill>
                <a:schemeClr val="bg1"/>
              </a:solidFill>
              <a:cs typeface="+mn-ea"/>
              <a:sym typeface="+mn-lt"/>
            </a:endParaRPr>
          </a:p>
        </p:txBody>
      </p:sp>
      <p:sp>
        <p:nvSpPr>
          <p:cNvPr id="8" name="TextBox 14"/>
          <p:cNvSpPr txBox="1"/>
          <p:nvPr/>
        </p:nvSpPr>
        <p:spPr>
          <a:xfrm>
            <a:off x="5591101" y="2366267"/>
            <a:ext cx="2196435"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
        <p:nvSpPr>
          <p:cNvPr id="9" name="椭圆 8"/>
          <p:cNvSpPr/>
          <p:nvPr/>
        </p:nvSpPr>
        <p:spPr>
          <a:xfrm>
            <a:off x="941938" y="3672252"/>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0" name="TextBox 16"/>
          <p:cNvSpPr txBox="1"/>
          <p:nvPr/>
        </p:nvSpPr>
        <p:spPr>
          <a:xfrm>
            <a:off x="1720240" y="3600246"/>
            <a:ext cx="1107996" cy="369332"/>
          </a:xfrm>
          <a:prstGeom prst="rect">
            <a:avLst/>
          </a:prstGeom>
          <a:noFill/>
        </p:spPr>
        <p:txBody>
          <a:bodyPr wrap="none" rtlCol="0">
            <a:spAutoFit/>
          </a:bodyPr>
          <a:lstStyle/>
          <a:p>
            <a:pPr algn="ctr"/>
            <a:r>
              <a:rPr lang="zh-CN" altLang="en-US" dirty="0">
                <a:solidFill>
                  <a:schemeClr val="bg1"/>
                </a:solidFill>
                <a:cs typeface="+mn-ea"/>
                <a:sym typeface="+mn-lt"/>
              </a:rPr>
              <a:t>项目总结</a:t>
            </a:r>
            <a:endParaRPr lang="en-US" altLang="zh-CN" dirty="0">
              <a:solidFill>
                <a:schemeClr val="bg1"/>
              </a:solidFill>
              <a:cs typeface="+mn-ea"/>
              <a:sym typeface="+mn-lt"/>
            </a:endParaRPr>
          </a:p>
        </p:txBody>
      </p:sp>
      <p:sp>
        <p:nvSpPr>
          <p:cNvPr id="11" name="TextBox 17"/>
          <p:cNvSpPr txBox="1"/>
          <p:nvPr/>
        </p:nvSpPr>
        <p:spPr>
          <a:xfrm>
            <a:off x="1384411" y="3950399"/>
            <a:ext cx="2196435"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pic>
        <p:nvPicPr>
          <p:cNvPr id="16" name="图片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4142049">
            <a:off x="-3710927" y="-3136785"/>
            <a:ext cx="7000252" cy="3866225"/>
          </a:xfrm>
          <a:prstGeom prst="rect">
            <a:avLst/>
          </a:prstGeom>
        </p:spPr>
      </p:pic>
      <p:pic>
        <p:nvPicPr>
          <p:cNvPr id="17" name="图片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92778" y="3240216"/>
            <a:ext cx="7000252" cy="3866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18630">
        <p14:vortex dir="r"/>
      </p:transition>
    </mc:Choice>
    <mc:Fallback xmlns="">
      <p:transition spd="slow" advTm="1863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 calcmode="lin" valueType="num">
                                      <p:cBhvr>
                                        <p:cTn id="21"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4"/>
                                        </p:tgtEl>
                                      </p:cBhvr>
                                    </p:animEffect>
                                  </p:childTnLst>
                                </p:cTn>
                              </p:par>
                            </p:childTnLst>
                          </p:cTn>
                        </p:par>
                        <p:par>
                          <p:cTn id="24" fill="hold">
                            <p:stCondLst>
                              <p:cond delay="23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4"/>
                                        </p:tgtEl>
                                      </p:cBhvr>
                                    </p:animEffect>
                                    <p:animScale>
                                      <p:cBhvr>
                                        <p:cTn id="27" dur="250" autoRev="1" fill="hold"/>
                                        <p:tgtEl>
                                          <p:spTgt spid="4"/>
                                        </p:tgtEl>
                                      </p:cBhvr>
                                      <p:by x="105000" y="105000"/>
                                    </p:animScale>
                                  </p:childTnLst>
                                </p:cTn>
                              </p:par>
                            </p:childTnLst>
                          </p:cTn>
                        </p:par>
                        <p:par>
                          <p:cTn id="28" fill="hold">
                            <p:stCondLst>
                              <p:cond delay="28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5"/>
                                        </p:tgtEl>
                                        <p:attrNameLst>
                                          <p:attrName>style.visibility</p:attrName>
                                        </p:attrNameLst>
                                      </p:cBhvr>
                                      <p:to>
                                        <p:strVal val="visible"/>
                                      </p:to>
                                    </p:set>
                                    <p:anim calcmode="lin" valueType="num">
                                      <p:cBhvr>
                                        <p:cTn id="31" dur="4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2" dur="400" fill="hold"/>
                                        <p:tgtEl>
                                          <p:spTgt spid="5"/>
                                        </p:tgtEl>
                                        <p:attrNameLst>
                                          <p:attrName>ppt_y</p:attrName>
                                        </p:attrNameLst>
                                      </p:cBhvr>
                                      <p:tavLst>
                                        <p:tav tm="0">
                                          <p:val>
                                            <p:strVal val="#ppt_y"/>
                                          </p:val>
                                        </p:tav>
                                        <p:tav tm="100000">
                                          <p:val>
                                            <p:strVal val="#ppt_y"/>
                                          </p:val>
                                        </p:tav>
                                      </p:tavLst>
                                    </p:anim>
                                    <p:anim calcmode="lin" valueType="num">
                                      <p:cBhvr>
                                        <p:cTn id="33" dur="4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4" dur="4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5" dur="400" tmFilter="0,0; .5, 1; 1, 1"/>
                                        <p:tgtEl>
                                          <p:spTgt spid="5"/>
                                        </p:tgtEl>
                                      </p:cBhvr>
                                    </p:animEffect>
                                  </p:childTnLst>
                                </p:cTn>
                              </p:par>
                            </p:childTnLst>
                          </p:cTn>
                        </p:par>
                        <p:par>
                          <p:cTn id="36" fill="hold">
                            <p:stCondLst>
                              <p:cond delay="4440"/>
                            </p:stCondLst>
                            <p:childTnLst>
                              <p:par>
                                <p:cTn id="37" presetID="53" presetClass="entr" presetSubtype="16"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par>
                          <p:cTn id="42" fill="hold">
                            <p:stCondLst>
                              <p:cond delay="494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7"/>
                                        </p:tgtEl>
                                        <p:attrNameLst>
                                          <p:attrName>ppt_y</p:attrName>
                                        </p:attrNameLst>
                                      </p:cBhvr>
                                      <p:tavLst>
                                        <p:tav tm="0">
                                          <p:val>
                                            <p:strVal val="#ppt_y"/>
                                          </p:val>
                                        </p:tav>
                                        <p:tav tm="100000">
                                          <p:val>
                                            <p:strVal val="#ppt_y"/>
                                          </p:val>
                                        </p:tav>
                                      </p:tavLst>
                                    </p:anim>
                                    <p:anim calcmode="lin" valueType="num">
                                      <p:cBhvr>
                                        <p:cTn id="4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7"/>
                                        </p:tgtEl>
                                      </p:cBhvr>
                                    </p:animEffect>
                                  </p:childTnLst>
                                </p:cTn>
                              </p:par>
                            </p:childTnLst>
                          </p:cTn>
                        </p:par>
                        <p:par>
                          <p:cTn id="50" fill="hold">
                            <p:stCondLst>
                              <p:cond delay="5690"/>
                            </p:stCondLst>
                            <p:childTnLst>
                              <p:par>
                                <p:cTn id="51" presetID="26" presetClass="emph" presetSubtype="0" fill="hold" grpId="1" nodeType="afterEffect">
                                  <p:stCondLst>
                                    <p:cond delay="0"/>
                                  </p:stCondLst>
                                  <p:iterate type="lt">
                                    <p:tmPct val="0"/>
                                  </p:iterate>
                                  <p:childTnLst>
                                    <p:animEffect transition="out" filter="fade">
                                      <p:cBhvr>
                                        <p:cTn id="52" dur="500" tmFilter="0, 0; .2, .5; .8, .5; 1, 0"/>
                                        <p:tgtEl>
                                          <p:spTgt spid="7"/>
                                        </p:tgtEl>
                                      </p:cBhvr>
                                    </p:animEffect>
                                    <p:animScale>
                                      <p:cBhvr>
                                        <p:cTn id="53" dur="250" autoRev="1" fill="hold"/>
                                        <p:tgtEl>
                                          <p:spTgt spid="7"/>
                                        </p:tgtEl>
                                      </p:cBhvr>
                                      <p:by x="105000" y="105000"/>
                                    </p:animScale>
                                  </p:childTnLst>
                                </p:cTn>
                              </p:par>
                            </p:childTnLst>
                          </p:cTn>
                        </p:par>
                        <p:par>
                          <p:cTn id="54" fill="hold">
                            <p:stCondLst>
                              <p:cond delay="6190"/>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8"/>
                                        </p:tgtEl>
                                        <p:attrNameLst>
                                          <p:attrName>style.visibility</p:attrName>
                                        </p:attrNameLst>
                                      </p:cBhvr>
                                      <p:to>
                                        <p:strVal val="visible"/>
                                      </p:to>
                                    </p:set>
                                    <p:anim calcmode="lin" valueType="num">
                                      <p:cBhvr>
                                        <p:cTn id="57"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58" dur="400" fill="hold"/>
                                        <p:tgtEl>
                                          <p:spTgt spid="8"/>
                                        </p:tgtEl>
                                        <p:attrNameLst>
                                          <p:attrName>ppt_y</p:attrName>
                                        </p:attrNameLst>
                                      </p:cBhvr>
                                      <p:tavLst>
                                        <p:tav tm="0">
                                          <p:val>
                                            <p:strVal val="#ppt_y"/>
                                          </p:val>
                                        </p:tav>
                                        <p:tav tm="100000">
                                          <p:val>
                                            <p:strVal val="#ppt_y"/>
                                          </p:val>
                                        </p:tav>
                                      </p:tavLst>
                                    </p:anim>
                                    <p:anim calcmode="lin" valueType="num">
                                      <p:cBhvr>
                                        <p:cTn id="59"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60"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61" dur="400" tmFilter="0,0; .5, 1; 1, 1"/>
                                        <p:tgtEl>
                                          <p:spTgt spid="8"/>
                                        </p:tgtEl>
                                      </p:cBhvr>
                                    </p:animEffect>
                                  </p:childTnLst>
                                </p:cTn>
                              </p:par>
                            </p:childTnLst>
                          </p:cTn>
                        </p:par>
                        <p:par>
                          <p:cTn id="62" fill="hold">
                            <p:stCondLst>
                              <p:cond delay="7830"/>
                            </p:stCondLst>
                            <p:childTnLst>
                              <p:par>
                                <p:cTn id="63" presetID="53" presetClass="entr" presetSubtype="16" fill="hold" grpId="0" nodeType="after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p:cTn id="65" dur="500" fill="hold"/>
                                        <p:tgtEl>
                                          <p:spTgt spid="9"/>
                                        </p:tgtEl>
                                        <p:attrNameLst>
                                          <p:attrName>ppt_w</p:attrName>
                                        </p:attrNameLst>
                                      </p:cBhvr>
                                      <p:tavLst>
                                        <p:tav tm="0">
                                          <p:val>
                                            <p:fltVal val="0"/>
                                          </p:val>
                                        </p:tav>
                                        <p:tav tm="100000">
                                          <p:val>
                                            <p:strVal val="#ppt_w"/>
                                          </p:val>
                                        </p:tav>
                                      </p:tavLst>
                                    </p:anim>
                                    <p:anim calcmode="lin" valueType="num">
                                      <p:cBhvr>
                                        <p:cTn id="66" dur="500" fill="hold"/>
                                        <p:tgtEl>
                                          <p:spTgt spid="9"/>
                                        </p:tgtEl>
                                        <p:attrNameLst>
                                          <p:attrName>ppt_h</p:attrName>
                                        </p:attrNameLst>
                                      </p:cBhvr>
                                      <p:tavLst>
                                        <p:tav tm="0">
                                          <p:val>
                                            <p:fltVal val="0"/>
                                          </p:val>
                                        </p:tav>
                                        <p:tav tm="100000">
                                          <p:val>
                                            <p:strVal val="#ppt_h"/>
                                          </p:val>
                                        </p:tav>
                                      </p:tavLst>
                                    </p:anim>
                                    <p:animEffect transition="in" filter="fade">
                                      <p:cBhvr>
                                        <p:cTn id="67" dur="500"/>
                                        <p:tgtEl>
                                          <p:spTgt spid="9"/>
                                        </p:tgtEl>
                                      </p:cBhvr>
                                    </p:animEffect>
                                  </p:childTnLst>
                                </p:cTn>
                              </p:par>
                            </p:childTnLst>
                          </p:cTn>
                        </p:par>
                        <p:par>
                          <p:cTn id="68" fill="hold">
                            <p:stCondLst>
                              <p:cond delay="8330"/>
                            </p:stCondLst>
                            <p:childTnLst>
                              <p:par>
                                <p:cTn id="69" presetID="41" presetClass="entr" presetSubtype="0" fill="hold" grpId="0" nodeType="afterEffect">
                                  <p:stCondLst>
                                    <p:cond delay="0"/>
                                  </p:stCondLst>
                                  <p:iterate type="lt">
                                    <p:tmPct val="10000"/>
                                  </p:iterate>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10"/>
                                        </p:tgtEl>
                                        <p:attrNameLst>
                                          <p:attrName>ppt_y</p:attrName>
                                        </p:attrNameLst>
                                      </p:cBhvr>
                                      <p:tavLst>
                                        <p:tav tm="0">
                                          <p:val>
                                            <p:strVal val="#ppt_y"/>
                                          </p:val>
                                        </p:tav>
                                        <p:tav tm="100000">
                                          <p:val>
                                            <p:strVal val="#ppt_y"/>
                                          </p:val>
                                        </p:tav>
                                      </p:tavLst>
                                    </p:anim>
                                    <p:anim calcmode="lin" valueType="num">
                                      <p:cBhvr>
                                        <p:cTn id="7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10"/>
                                        </p:tgtEl>
                                      </p:cBhvr>
                                    </p:animEffect>
                                  </p:childTnLst>
                                </p:cTn>
                              </p:par>
                            </p:childTnLst>
                          </p:cTn>
                        </p:par>
                        <p:par>
                          <p:cTn id="76" fill="hold">
                            <p:stCondLst>
                              <p:cond delay="8980"/>
                            </p:stCondLst>
                            <p:childTnLst>
                              <p:par>
                                <p:cTn id="77" presetID="26" presetClass="emph" presetSubtype="0" fill="hold" grpId="1" nodeType="afterEffect">
                                  <p:stCondLst>
                                    <p:cond delay="0"/>
                                  </p:stCondLst>
                                  <p:iterate type="lt">
                                    <p:tmPct val="0"/>
                                  </p:iterate>
                                  <p:childTnLst>
                                    <p:animEffect transition="out" filter="fade">
                                      <p:cBhvr>
                                        <p:cTn id="78" dur="500" tmFilter="0, 0; .2, .5; .8, .5; 1, 0"/>
                                        <p:tgtEl>
                                          <p:spTgt spid="10"/>
                                        </p:tgtEl>
                                      </p:cBhvr>
                                    </p:animEffect>
                                    <p:animScale>
                                      <p:cBhvr>
                                        <p:cTn id="79" dur="250" autoRev="1" fill="hold"/>
                                        <p:tgtEl>
                                          <p:spTgt spid="10"/>
                                        </p:tgtEl>
                                      </p:cBhvr>
                                      <p:by x="105000" y="105000"/>
                                    </p:animScale>
                                  </p:childTnLst>
                                </p:cTn>
                              </p:par>
                            </p:childTnLst>
                          </p:cTn>
                        </p:par>
                        <p:par>
                          <p:cTn id="80" fill="hold">
                            <p:stCondLst>
                              <p:cond delay="9480"/>
                            </p:stCondLst>
                            <p:childTnLst>
                              <p:par>
                                <p:cTn id="81" presetID="41" presetClass="entr" presetSubtype="0" fill="hold" grpId="0" nodeType="afterEffect">
                                  <p:stCondLst>
                                    <p:cond delay="0"/>
                                  </p:stCondLst>
                                  <p:iterate type="lt">
                                    <p:tmPct val="10000"/>
                                  </p:iterate>
                                  <p:childTnLst>
                                    <p:set>
                                      <p:cBhvr>
                                        <p:cTn id="82" dur="1" fill="hold">
                                          <p:stCondLst>
                                            <p:cond delay="0"/>
                                          </p:stCondLst>
                                        </p:cTn>
                                        <p:tgtEl>
                                          <p:spTgt spid="11"/>
                                        </p:tgtEl>
                                        <p:attrNameLst>
                                          <p:attrName>style.visibility</p:attrName>
                                        </p:attrNameLst>
                                      </p:cBhvr>
                                      <p:to>
                                        <p:strVal val="visible"/>
                                      </p:to>
                                    </p:set>
                                    <p:anim calcmode="lin" valueType="num">
                                      <p:cBhvr>
                                        <p:cTn id="83"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4" dur="400" fill="hold"/>
                                        <p:tgtEl>
                                          <p:spTgt spid="11"/>
                                        </p:tgtEl>
                                        <p:attrNameLst>
                                          <p:attrName>ppt_y</p:attrName>
                                        </p:attrNameLst>
                                      </p:cBhvr>
                                      <p:tavLst>
                                        <p:tav tm="0">
                                          <p:val>
                                            <p:strVal val="#ppt_y"/>
                                          </p:val>
                                        </p:tav>
                                        <p:tav tm="100000">
                                          <p:val>
                                            <p:strVal val="#ppt_y"/>
                                          </p:val>
                                        </p:tav>
                                      </p:tavLst>
                                    </p:anim>
                                    <p:anim calcmode="lin" valueType="num">
                                      <p:cBhvr>
                                        <p:cTn id="85"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86"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87"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4" grpId="1"/>
      <p:bldP spid="5" grpId="0"/>
      <p:bldP spid="6" grpId="0" animBg="1"/>
      <p:bldP spid="7" grpId="0"/>
      <p:bldP spid="7" grpId="1"/>
      <p:bldP spid="8" grpId="0"/>
      <p:bldP spid="9" grpId="0" animBg="1"/>
      <p:bldP spid="10" grpId="0"/>
      <p:bldP spid="10" grpId="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20295376">
            <a:off x="3231895" y="-3366907"/>
            <a:ext cx="12281658" cy="6783135"/>
          </a:xfrm>
          <a:prstGeom prst="rect">
            <a:avLst/>
          </a:prstGeom>
        </p:spPr>
      </p:pic>
      <p:sp>
        <p:nvSpPr>
          <p:cNvPr id="6" name="TextBox 10"/>
          <p:cNvSpPr txBox="1"/>
          <p:nvPr/>
        </p:nvSpPr>
        <p:spPr>
          <a:xfrm>
            <a:off x="1662682" y="3005020"/>
            <a:ext cx="1620958" cy="523220"/>
          </a:xfrm>
          <a:prstGeom prst="rect">
            <a:avLst/>
          </a:prstGeom>
          <a:noFill/>
        </p:spPr>
        <p:txBody>
          <a:bodyPr wrap="none" rtlCol="0">
            <a:spAutoFit/>
          </a:bodyPr>
          <a:lstStyle/>
          <a:p>
            <a:pPr algn="ctr"/>
            <a:r>
              <a:rPr lang="zh-CN" altLang="en-US" sz="2800" b="1" dirty="0">
                <a:solidFill>
                  <a:srgbClr val="0070C0"/>
                </a:solidFill>
                <a:cs typeface="+mn-ea"/>
                <a:sym typeface="+mn-lt"/>
              </a:rPr>
              <a:t>项目总结</a:t>
            </a:r>
            <a:endParaRPr lang="en-US" altLang="zh-CN" sz="2800" b="1" dirty="0">
              <a:solidFill>
                <a:srgbClr val="0070C0"/>
              </a:solidFill>
              <a:cs typeface="+mn-ea"/>
              <a:sym typeface="+mn-lt"/>
            </a:endParaRP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03.</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1937915357"/>
      </p:ext>
    </p:extLst>
  </p:cSld>
  <p:clrMapOvr>
    <a:masterClrMapping/>
  </p:clrMapOvr>
  <mc:AlternateContent xmlns:mc="http://schemas.openxmlformats.org/markup-compatibility/2006" xmlns:p14="http://schemas.microsoft.com/office/powerpoint/2010/main">
    <mc:Choice Requires="p14">
      <p:transition spd="slow" p14:dur="3000" advTm="5449">
        <p14:shred/>
      </p:transition>
    </mc:Choice>
    <mc:Fallback xmlns="">
      <p:transition spd="slow" advTm="544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
          <p:cNvGrpSpPr>
            <a:grpSpLocks noChangeAspect="1"/>
          </p:cNvGrpSpPr>
          <p:nvPr/>
        </p:nvGrpSpPr>
        <p:grpSpPr bwMode="auto">
          <a:xfrm rot="4351113">
            <a:off x="6136555" y="1439151"/>
            <a:ext cx="3280186" cy="2272507"/>
            <a:chOff x="940378" y="1114346"/>
            <a:chExt cx="7056438" cy="4867275"/>
          </a:xfrm>
        </p:grpSpPr>
        <p:sp>
          <p:nvSpPr>
            <p:cNvPr id="48" name="Arc 682"/>
            <p:cNvSpPr>
              <a:spLocks noChangeArrowheads="1"/>
            </p:cNvSpPr>
            <p:nvPr/>
          </p:nvSpPr>
          <p:spPr bwMode="auto">
            <a:xfrm rot="-2853595">
              <a:off x="3554195" y="1119903"/>
              <a:ext cx="1014413" cy="1003300"/>
            </a:xfrm>
            <a:custGeom>
              <a:avLst/>
              <a:gdLst>
                <a:gd name="T0" fmla="*/ 152021 w 21600"/>
                <a:gd name="T1" fmla="*/ -47 h 21356"/>
                <a:gd name="T2" fmla="*/ 1014413 w 21600"/>
                <a:gd name="T3" fmla="*/ 1003300 h 21356"/>
                <a:gd name="T4" fmla="*/ 152021 w 21600"/>
                <a:gd name="T5" fmla="*/ -47 h 21356"/>
                <a:gd name="T6" fmla="*/ 1014413 w 21600"/>
                <a:gd name="T7" fmla="*/ 1003300 h 21356"/>
                <a:gd name="T8" fmla="*/ 0 w 21600"/>
                <a:gd name="T9" fmla="*/ 1003300 h 21356"/>
                <a:gd name="T10" fmla="*/ 152021 w 21600"/>
                <a:gd name="T11" fmla="*/ -47 h 213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356" fill="none">
                  <a:moveTo>
                    <a:pt x="3237" y="-1"/>
                  </a:moveTo>
                  <a:cubicBezTo>
                    <a:pt x="13795" y="1600"/>
                    <a:pt x="21600" y="10676"/>
                    <a:pt x="21600" y="21356"/>
                  </a:cubicBezTo>
                </a:path>
                <a:path w="21600" h="21356" stroke="0">
                  <a:moveTo>
                    <a:pt x="3237" y="-1"/>
                  </a:moveTo>
                  <a:cubicBezTo>
                    <a:pt x="13795" y="1600"/>
                    <a:pt x="21600" y="10676"/>
                    <a:pt x="21600" y="21356"/>
                  </a:cubicBezTo>
                  <a:lnTo>
                    <a:pt x="0" y="21356"/>
                  </a:lnTo>
                  <a:lnTo>
                    <a:pt x="3237" y="-1"/>
                  </a:lnTo>
                  <a:close/>
                </a:path>
              </a:pathLst>
            </a:custGeom>
            <a:noFill/>
            <a:ln w="9525">
              <a:solidFill>
                <a:srgbClr val="7F7F7F"/>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 name="Freeform 673"/>
            <p:cNvSpPr>
              <a:spLocks noEditPoints="1" noChangeArrowheads="1"/>
            </p:cNvSpPr>
            <p:nvPr/>
          </p:nvSpPr>
          <p:spPr bwMode="auto">
            <a:xfrm rot="-324743">
              <a:off x="4204278" y="1579484"/>
              <a:ext cx="2628900" cy="2630487"/>
            </a:xfrm>
            <a:custGeom>
              <a:avLst/>
              <a:gdLst>
                <a:gd name="T0" fmla="*/ 2469660 w 1816"/>
                <a:gd name="T1" fmla="*/ 1147217 h 1816"/>
                <a:gd name="T2" fmla="*/ 2568099 w 1816"/>
                <a:gd name="T3" fmla="*/ 906765 h 1816"/>
                <a:gd name="T4" fmla="*/ 2284364 w 1816"/>
                <a:gd name="T5" fmla="*/ 666313 h 1816"/>
                <a:gd name="T6" fmla="*/ 2168553 w 1816"/>
                <a:gd name="T7" fmla="*/ 312877 h 1816"/>
                <a:gd name="T8" fmla="*/ 1907979 w 1816"/>
                <a:gd name="T9" fmla="*/ 309980 h 1816"/>
                <a:gd name="T10" fmla="*/ 1664777 w 1816"/>
                <a:gd name="T11" fmla="*/ 199894 h 1816"/>
                <a:gd name="T12" fmla="*/ 1415784 w 1816"/>
                <a:gd name="T13" fmla="*/ 150645 h 1816"/>
                <a:gd name="T14" fmla="*/ 1146525 w 1816"/>
                <a:gd name="T15" fmla="*/ 159336 h 1816"/>
                <a:gd name="T16" fmla="*/ 906218 w 1816"/>
                <a:gd name="T17" fmla="*/ 60837 h 1816"/>
                <a:gd name="T18" fmla="*/ 665911 w 1816"/>
                <a:gd name="T19" fmla="*/ 341847 h 1816"/>
                <a:gd name="T20" fmla="*/ 312689 w 1816"/>
                <a:gd name="T21" fmla="*/ 457728 h 1816"/>
                <a:gd name="T22" fmla="*/ 309793 w 1816"/>
                <a:gd name="T23" fmla="*/ 718459 h 1816"/>
                <a:gd name="T24" fmla="*/ 199773 w 1816"/>
                <a:gd name="T25" fmla="*/ 964705 h 1816"/>
                <a:gd name="T26" fmla="*/ 150554 w 1816"/>
                <a:gd name="T27" fmla="*/ 1210951 h 1816"/>
                <a:gd name="T28" fmla="*/ 156344 w 1816"/>
                <a:gd name="T29" fmla="*/ 1480373 h 1816"/>
                <a:gd name="T30" fmla="*/ 60801 w 1816"/>
                <a:gd name="T31" fmla="*/ 1723722 h 1816"/>
                <a:gd name="T32" fmla="*/ 341641 w 1816"/>
                <a:gd name="T33" fmla="*/ 1964174 h 1816"/>
                <a:gd name="T34" fmla="*/ 457452 w 1816"/>
                <a:gd name="T35" fmla="*/ 2317610 h 1816"/>
                <a:gd name="T36" fmla="*/ 718026 w 1816"/>
                <a:gd name="T37" fmla="*/ 2320507 h 1816"/>
                <a:gd name="T38" fmla="*/ 964123 w 1816"/>
                <a:gd name="T39" fmla="*/ 2430593 h 1816"/>
                <a:gd name="T40" fmla="*/ 1210220 w 1816"/>
                <a:gd name="T41" fmla="*/ 2479842 h 1816"/>
                <a:gd name="T42" fmla="*/ 1479480 w 1816"/>
                <a:gd name="T43" fmla="*/ 2471151 h 1816"/>
                <a:gd name="T44" fmla="*/ 1719787 w 1816"/>
                <a:gd name="T45" fmla="*/ 2569650 h 1816"/>
                <a:gd name="T46" fmla="*/ 1962989 w 1816"/>
                <a:gd name="T47" fmla="*/ 2285743 h 1816"/>
                <a:gd name="T48" fmla="*/ 2316211 w 1816"/>
                <a:gd name="T49" fmla="*/ 2172759 h 1816"/>
                <a:gd name="T50" fmla="*/ 2319107 w 1816"/>
                <a:gd name="T51" fmla="*/ 1912028 h 1816"/>
                <a:gd name="T52" fmla="*/ 2429127 w 1816"/>
                <a:gd name="T53" fmla="*/ 1665782 h 1816"/>
                <a:gd name="T54" fmla="*/ 2475451 w 1816"/>
                <a:gd name="T55" fmla="*/ 1416639 h 1816"/>
                <a:gd name="T56" fmla="*/ 1262335 w 1816"/>
                <a:gd name="T57" fmla="*/ 2334992 h 1816"/>
                <a:gd name="T58" fmla="*/ 1056771 w 1816"/>
                <a:gd name="T59" fmla="*/ 2306022 h 1816"/>
                <a:gd name="T60" fmla="*/ 871475 w 1816"/>
                <a:gd name="T61" fmla="*/ 2236493 h 1816"/>
                <a:gd name="T62" fmla="*/ 700654 w 1816"/>
                <a:gd name="T63" fmla="*/ 2135098 h 1816"/>
                <a:gd name="T64" fmla="*/ 555891 w 1816"/>
                <a:gd name="T65" fmla="*/ 2001835 h 1816"/>
                <a:gd name="T66" fmla="*/ 440080 w 1816"/>
                <a:gd name="T67" fmla="*/ 1845397 h 1816"/>
                <a:gd name="T68" fmla="*/ 353222 w 1816"/>
                <a:gd name="T69" fmla="*/ 1665782 h 1816"/>
                <a:gd name="T70" fmla="*/ 304003 w 1816"/>
                <a:gd name="T71" fmla="*/ 1471682 h 1816"/>
                <a:gd name="T72" fmla="*/ 292422 w 1816"/>
                <a:gd name="T73" fmla="*/ 1263097 h 1816"/>
                <a:gd name="T74" fmla="*/ 324270 w 1816"/>
                <a:gd name="T75" fmla="*/ 1060306 h 1816"/>
                <a:gd name="T76" fmla="*/ 393756 w 1816"/>
                <a:gd name="T77" fmla="*/ 872001 h 1816"/>
                <a:gd name="T78" fmla="*/ 495090 w 1816"/>
                <a:gd name="T79" fmla="*/ 703974 h 1816"/>
                <a:gd name="T80" fmla="*/ 625377 w 1816"/>
                <a:gd name="T81" fmla="*/ 559123 h 1816"/>
                <a:gd name="T82" fmla="*/ 784617 w 1816"/>
                <a:gd name="T83" fmla="*/ 440346 h 1816"/>
                <a:gd name="T84" fmla="*/ 961228 w 1816"/>
                <a:gd name="T85" fmla="*/ 353435 h 1816"/>
                <a:gd name="T86" fmla="*/ 1158106 w 1816"/>
                <a:gd name="T87" fmla="*/ 304186 h 1816"/>
                <a:gd name="T88" fmla="*/ 1366565 w 1816"/>
                <a:gd name="T89" fmla="*/ 292598 h 1816"/>
                <a:gd name="T90" fmla="*/ 1569233 w 1816"/>
                <a:gd name="T91" fmla="*/ 324465 h 1816"/>
                <a:gd name="T92" fmla="*/ 1757425 w 1816"/>
                <a:gd name="T93" fmla="*/ 393994 h 1816"/>
                <a:gd name="T94" fmla="*/ 1925351 w 1816"/>
                <a:gd name="T95" fmla="*/ 495389 h 1816"/>
                <a:gd name="T96" fmla="*/ 2070114 w 1816"/>
                <a:gd name="T97" fmla="*/ 625755 h 1816"/>
                <a:gd name="T98" fmla="*/ 2188820 w 1816"/>
                <a:gd name="T99" fmla="*/ 785090 h 1816"/>
                <a:gd name="T100" fmla="*/ 2272782 w 1816"/>
                <a:gd name="T101" fmla="*/ 961808 h 1816"/>
                <a:gd name="T102" fmla="*/ 2324897 w 1816"/>
                <a:gd name="T103" fmla="*/ 1158805 h 1816"/>
                <a:gd name="T104" fmla="*/ 2333583 w 1816"/>
                <a:gd name="T105" fmla="*/ 1367390 h 1816"/>
                <a:gd name="T106" fmla="*/ 2304630 w 1816"/>
                <a:gd name="T107" fmla="*/ 1570181 h 1816"/>
                <a:gd name="T108" fmla="*/ 2235144 w 1816"/>
                <a:gd name="T109" fmla="*/ 1758486 h 1816"/>
                <a:gd name="T110" fmla="*/ 2133810 w 1816"/>
                <a:gd name="T111" fmla="*/ 1926513 h 1816"/>
                <a:gd name="T112" fmla="*/ 2000628 w 1816"/>
                <a:gd name="T113" fmla="*/ 2071364 h 1816"/>
                <a:gd name="T114" fmla="*/ 1844283 w 1816"/>
                <a:gd name="T115" fmla="*/ 2190141 h 1816"/>
                <a:gd name="T116" fmla="*/ 1664777 w 1816"/>
                <a:gd name="T117" fmla="*/ 2274155 h 1816"/>
                <a:gd name="T118" fmla="*/ 1467899 w 1816"/>
                <a:gd name="T119" fmla="*/ 2326301 h 18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0" name="Freeform 675"/>
            <p:cNvSpPr>
              <a:spLocks noEditPoints="1" noChangeArrowheads="1"/>
            </p:cNvSpPr>
            <p:nvPr/>
          </p:nvSpPr>
          <p:spPr bwMode="auto">
            <a:xfrm rot="-324743">
              <a:off x="940378" y="1649334"/>
              <a:ext cx="3429000" cy="3429000"/>
            </a:xfrm>
            <a:custGeom>
              <a:avLst/>
              <a:gdLst>
                <a:gd name="T0" fmla="*/ 3285144 w 2622"/>
                <a:gd name="T1" fmla="*/ 1506563 h 2622"/>
                <a:gd name="T2" fmla="*/ 3217140 w 2622"/>
                <a:gd name="T3" fmla="*/ 1216236 h 2622"/>
                <a:gd name="T4" fmla="*/ 3245911 w 2622"/>
                <a:gd name="T5" fmla="*/ 938986 h 2622"/>
                <a:gd name="T6" fmla="*/ 2934659 w 2622"/>
                <a:gd name="T7" fmla="*/ 706201 h 2622"/>
                <a:gd name="T8" fmla="*/ 2722799 w 2622"/>
                <a:gd name="T9" fmla="*/ 494341 h 2622"/>
                <a:gd name="T10" fmla="*/ 2492629 w 2622"/>
                <a:gd name="T11" fmla="*/ 183089 h 2622"/>
                <a:gd name="T12" fmla="*/ 2215380 w 2622"/>
                <a:gd name="T13" fmla="*/ 211860 h 2622"/>
                <a:gd name="T14" fmla="*/ 1922437 w 2622"/>
                <a:gd name="T15" fmla="*/ 146471 h 2622"/>
                <a:gd name="T16" fmla="*/ 1621648 w 2622"/>
                <a:gd name="T17" fmla="*/ 136009 h 2622"/>
                <a:gd name="T18" fmla="*/ 1362707 w 2622"/>
                <a:gd name="T19" fmla="*/ 34002 h 2622"/>
                <a:gd name="T20" fmla="*/ 1056686 w 2622"/>
                <a:gd name="T21" fmla="*/ 274634 h 2622"/>
                <a:gd name="T22" fmla="*/ 797746 w 2622"/>
                <a:gd name="T23" fmla="*/ 426336 h 2622"/>
                <a:gd name="T24" fmla="*/ 436799 w 2622"/>
                <a:gd name="T25" fmla="*/ 567577 h 2622"/>
                <a:gd name="T26" fmla="*/ 394950 w 2622"/>
                <a:gd name="T27" fmla="*/ 844826 h 2622"/>
                <a:gd name="T28" fmla="*/ 253709 w 2622"/>
                <a:gd name="T29" fmla="*/ 1108998 h 2622"/>
                <a:gd name="T30" fmla="*/ 164780 w 2622"/>
                <a:gd name="T31" fmla="*/ 1396709 h 2622"/>
                <a:gd name="T32" fmla="*/ 0 w 2622"/>
                <a:gd name="T33" fmla="*/ 1621648 h 2622"/>
                <a:gd name="T34" fmla="*/ 154318 w 2622"/>
                <a:gd name="T35" fmla="*/ 1977364 h 2622"/>
                <a:gd name="T36" fmla="*/ 232785 w 2622"/>
                <a:gd name="T37" fmla="*/ 2267691 h 2622"/>
                <a:gd name="T38" fmla="*/ 277249 w 2622"/>
                <a:gd name="T39" fmla="*/ 2652178 h 2622"/>
                <a:gd name="T40" fmla="*/ 533574 w 2622"/>
                <a:gd name="T41" fmla="*/ 2767263 h 2622"/>
                <a:gd name="T42" fmla="*/ 753281 w 2622"/>
                <a:gd name="T43" fmla="*/ 2971277 h 2622"/>
                <a:gd name="T44" fmla="*/ 1006991 w 2622"/>
                <a:gd name="T45" fmla="*/ 3130826 h 2622"/>
                <a:gd name="T46" fmla="*/ 1182233 w 2622"/>
                <a:gd name="T47" fmla="*/ 3347918 h 2622"/>
                <a:gd name="T48" fmla="*/ 1564105 w 2622"/>
                <a:gd name="T49" fmla="*/ 3290375 h 2622"/>
                <a:gd name="T50" fmla="*/ 1864895 w 2622"/>
                <a:gd name="T51" fmla="*/ 3290375 h 2622"/>
                <a:gd name="T52" fmla="*/ 2249382 w 2622"/>
                <a:gd name="T53" fmla="*/ 3347918 h 2622"/>
                <a:gd name="T54" fmla="*/ 2424625 w 2622"/>
                <a:gd name="T55" fmla="*/ 3130826 h 2622"/>
                <a:gd name="T56" fmla="*/ 2678334 w 2622"/>
                <a:gd name="T57" fmla="*/ 2971277 h 2622"/>
                <a:gd name="T58" fmla="*/ 2898041 w 2622"/>
                <a:gd name="T59" fmla="*/ 2767263 h 2622"/>
                <a:gd name="T60" fmla="*/ 3154366 w 2622"/>
                <a:gd name="T61" fmla="*/ 2652178 h 2622"/>
                <a:gd name="T62" fmla="*/ 3198831 w 2622"/>
                <a:gd name="T63" fmla="*/ 2267691 h 2622"/>
                <a:gd name="T64" fmla="*/ 3277297 w 2622"/>
                <a:gd name="T65" fmla="*/ 1977364 h 2622"/>
                <a:gd name="T66" fmla="*/ 1715808 w 2622"/>
                <a:gd name="T67" fmla="*/ 3164828 h 2622"/>
                <a:gd name="T68" fmla="*/ 1422865 w 2622"/>
                <a:gd name="T69" fmla="*/ 3136057 h 2622"/>
                <a:gd name="T70" fmla="*/ 1085458 w 2622"/>
                <a:gd name="T71" fmla="*/ 3023588 h 2622"/>
                <a:gd name="T72" fmla="*/ 792515 w 2622"/>
                <a:gd name="T73" fmla="*/ 2835268 h 2622"/>
                <a:gd name="T74" fmla="*/ 551883 w 2622"/>
                <a:gd name="T75" fmla="*/ 2584174 h 2622"/>
                <a:gd name="T76" fmla="*/ 379256 w 2622"/>
                <a:gd name="T77" fmla="*/ 2280769 h 2622"/>
                <a:gd name="T78" fmla="*/ 282481 w 2622"/>
                <a:gd name="T79" fmla="*/ 1935515 h 2622"/>
                <a:gd name="T80" fmla="*/ 272018 w 2622"/>
                <a:gd name="T81" fmla="*/ 1566721 h 2622"/>
                <a:gd name="T82" fmla="*/ 353101 w 2622"/>
                <a:gd name="T83" fmla="*/ 1216236 h 2622"/>
                <a:gd name="T84" fmla="*/ 512650 w 2622"/>
                <a:gd name="T85" fmla="*/ 904984 h 2622"/>
                <a:gd name="T86" fmla="*/ 740204 w 2622"/>
                <a:gd name="T87" fmla="*/ 640812 h 2622"/>
                <a:gd name="T88" fmla="*/ 1022684 w 2622"/>
                <a:gd name="T89" fmla="*/ 439414 h 2622"/>
                <a:gd name="T90" fmla="*/ 1352245 w 2622"/>
                <a:gd name="T91" fmla="*/ 308636 h 2622"/>
                <a:gd name="T92" fmla="*/ 1715808 w 2622"/>
                <a:gd name="T93" fmla="*/ 264172 h 2622"/>
                <a:gd name="T94" fmla="*/ 2076755 w 2622"/>
                <a:gd name="T95" fmla="*/ 308636 h 2622"/>
                <a:gd name="T96" fmla="*/ 2406316 w 2622"/>
                <a:gd name="T97" fmla="*/ 439414 h 2622"/>
                <a:gd name="T98" fmla="*/ 2691412 w 2622"/>
                <a:gd name="T99" fmla="*/ 640812 h 2622"/>
                <a:gd name="T100" fmla="*/ 2918966 w 2622"/>
                <a:gd name="T101" fmla="*/ 904984 h 2622"/>
                <a:gd name="T102" fmla="*/ 3078515 w 2622"/>
                <a:gd name="T103" fmla="*/ 1216236 h 2622"/>
                <a:gd name="T104" fmla="*/ 3159597 w 2622"/>
                <a:gd name="T105" fmla="*/ 1566721 h 2622"/>
                <a:gd name="T106" fmla="*/ 3149135 w 2622"/>
                <a:gd name="T107" fmla="*/ 1935515 h 2622"/>
                <a:gd name="T108" fmla="*/ 3052359 w 2622"/>
                <a:gd name="T109" fmla="*/ 2280769 h 2622"/>
                <a:gd name="T110" fmla="*/ 2877117 w 2622"/>
                <a:gd name="T111" fmla="*/ 2584174 h 2622"/>
                <a:gd name="T112" fmla="*/ 2639101 w 2622"/>
                <a:gd name="T113" fmla="*/ 2835268 h 2622"/>
                <a:gd name="T114" fmla="*/ 2343542 w 2622"/>
                <a:gd name="T115" fmla="*/ 3023588 h 2622"/>
                <a:gd name="T116" fmla="*/ 2008751 w 2622"/>
                <a:gd name="T117" fmla="*/ 3136057 h 262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00AEEF">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 name="Oval 676"/>
            <p:cNvSpPr>
              <a:spLocks noChangeArrowheads="1"/>
            </p:cNvSpPr>
            <p:nvPr/>
          </p:nvSpPr>
          <p:spPr bwMode="auto">
            <a:xfrm rot="-324743">
              <a:off x="1307091" y="2016046"/>
              <a:ext cx="2695575" cy="2693988"/>
            </a:xfrm>
            <a:prstGeom prst="ellipse">
              <a:avLst/>
            </a:pr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eaLnBrk="1" latinLnBrk="1" hangingPunct="1">
                <a:lnSpc>
                  <a:spcPct val="120000"/>
                </a:lnSpc>
              </a:pPr>
              <a:endParaRPr lang="ko-KR" altLang="en-US" sz="600">
                <a:solidFill>
                  <a:srgbClr val="A6A6A6"/>
                </a:solidFill>
                <a:latin typeface="Arial" pitchFamily="34" charset="0"/>
                <a:ea typeface="Malgun Gothic" pitchFamily="34" charset="-127"/>
                <a:sym typeface="Arial" pitchFamily="34" charset="0"/>
              </a:endParaRPr>
            </a:p>
          </p:txBody>
        </p:sp>
        <p:sp>
          <p:nvSpPr>
            <p:cNvPr id="52" name="Oval 677"/>
            <p:cNvSpPr>
              <a:spLocks noChangeArrowheads="1"/>
            </p:cNvSpPr>
            <p:nvPr/>
          </p:nvSpPr>
          <p:spPr bwMode="auto">
            <a:xfrm rot="-324743">
              <a:off x="4617028" y="1993821"/>
              <a:ext cx="1801813" cy="1801813"/>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eaLnBrk="1" latinLnBrk="1" hangingPunct="1">
                <a:lnSpc>
                  <a:spcPct val="120000"/>
                </a:lnSpc>
              </a:pPr>
              <a:endParaRPr lang="ko-KR" altLang="en-US" sz="600">
                <a:solidFill>
                  <a:srgbClr val="A6A6A6"/>
                </a:solidFill>
                <a:latin typeface="Arial" pitchFamily="34" charset="0"/>
                <a:ea typeface="Malgun Gothic" pitchFamily="34" charset="-127"/>
                <a:sym typeface="Arial" pitchFamily="34" charset="0"/>
              </a:endParaRPr>
            </a:p>
          </p:txBody>
        </p:sp>
        <p:sp>
          <p:nvSpPr>
            <p:cNvPr id="53" name="Freeform 679"/>
            <p:cNvSpPr>
              <a:spLocks noEditPoints="1"/>
            </p:cNvSpPr>
            <p:nvPr/>
          </p:nvSpPr>
          <p:spPr bwMode="auto">
            <a:xfrm rot="21275257">
              <a:off x="5689453" y="3676106"/>
              <a:ext cx="2303754" cy="2303922"/>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AEEF"/>
            </a:solidFill>
            <a:ln>
              <a:noFill/>
            </a:ln>
            <a:extLst>
              <a:ext uri="{91240B29-F687-4F45-9708-019B960494DF}">
                <a14:hiddenLine xmlns:a14="http://schemas.microsoft.com/office/drawing/2010/main" w="19050">
                  <a:solidFill>
                    <a:srgbClr val="000000"/>
                  </a:solidFill>
                  <a:prstDash val="sysDot"/>
                  <a:round/>
                </a14:hiddenLine>
              </a:ext>
            </a:extLst>
          </p:spPr>
          <p:txBody>
            <a:bodyPr wrap="none" anchor="ctr"/>
            <a:lstStyle/>
            <a:p>
              <a:pPr algn="just" eaLnBrk="1" latinLnBrk="1" hangingPunct="1">
                <a:lnSpc>
                  <a:spcPct val="120000"/>
                </a:lnSpc>
                <a:spcBef>
                  <a:spcPts val="0"/>
                </a:spcBef>
                <a:spcAft>
                  <a:spcPts val="0"/>
                </a:spcAft>
                <a:defRPr/>
              </a:pPr>
              <a:endParaRPr kumimoji="1" lang="zh-CN" altLang="en-US" sz="600" noProof="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Oval 680"/>
            <p:cNvSpPr>
              <a:spLocks noChangeArrowheads="1"/>
            </p:cNvSpPr>
            <p:nvPr/>
          </p:nvSpPr>
          <p:spPr bwMode="auto">
            <a:xfrm rot="21275257">
              <a:off x="6050897" y="4039847"/>
              <a:ext cx="1577880" cy="1577996"/>
            </a:xfrm>
            <a:prstGeom prst="ellipse">
              <a:avLst/>
            </a:prstGeom>
            <a:solidFill>
              <a:srgbClr val="00AEEF"/>
            </a:soli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just" eaLnBrk="1" latinLnBrk="1" hangingPunct="1">
                <a:lnSpc>
                  <a:spcPct val="120000"/>
                </a:lnSpc>
                <a:spcBef>
                  <a:spcPts val="0"/>
                </a:spcBef>
                <a:spcAft>
                  <a:spcPts val="0"/>
                </a:spcAft>
                <a:defRPr/>
              </a:pPr>
              <a:endParaRPr kumimoji="1" lang="ko-KR" altLang="en-US" sz="600" noProof="1">
                <a:solidFill>
                  <a:schemeClr val="bg1">
                    <a:lumMod val="65000"/>
                  </a:schemeClr>
                </a:solidFill>
                <a:latin typeface="Arial" panose="020B0604020202020204" pitchFamily="34" charset="0"/>
                <a:ea typeface="+mn-ea"/>
                <a:cs typeface="+mn-ea"/>
                <a:sym typeface="Arial" panose="020B0604020202020204" pitchFamily="34" charset="0"/>
              </a:endParaRPr>
            </a:p>
          </p:txBody>
        </p:sp>
        <p:sp>
          <p:nvSpPr>
            <p:cNvPr id="55" name="Arc 681"/>
            <p:cNvSpPr>
              <a:spLocks noChangeArrowheads="1"/>
            </p:cNvSpPr>
            <p:nvPr/>
          </p:nvSpPr>
          <p:spPr bwMode="auto">
            <a:xfrm rot="7501686">
              <a:off x="4141571" y="3609103"/>
              <a:ext cx="1906587" cy="1549400"/>
            </a:xfrm>
            <a:custGeom>
              <a:avLst/>
              <a:gdLst>
                <a:gd name="T0" fmla="*/ 1309896 w 21600"/>
                <a:gd name="T1" fmla="*/ -99 h 15695"/>
                <a:gd name="T2" fmla="*/ 1906587 w 21600"/>
                <a:gd name="T3" fmla="*/ 1549400 h 15695"/>
                <a:gd name="T4" fmla="*/ 1309896 w 21600"/>
                <a:gd name="T5" fmla="*/ -99 h 15695"/>
                <a:gd name="T6" fmla="*/ 1906587 w 21600"/>
                <a:gd name="T7" fmla="*/ 1549400 h 15695"/>
                <a:gd name="T8" fmla="*/ 0 w 21600"/>
                <a:gd name="T9" fmla="*/ 1549400 h 15695"/>
                <a:gd name="T10" fmla="*/ 1309896 w 21600"/>
                <a:gd name="T11" fmla="*/ -99 h 15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15695" fill="none">
                  <a:moveTo>
                    <a:pt x="14840" y="-1"/>
                  </a:moveTo>
                  <a:cubicBezTo>
                    <a:pt x="19155" y="4079"/>
                    <a:pt x="21600" y="9756"/>
                    <a:pt x="21600" y="15695"/>
                  </a:cubicBezTo>
                </a:path>
                <a:path w="21600" h="15695" stroke="0">
                  <a:moveTo>
                    <a:pt x="14840" y="-1"/>
                  </a:moveTo>
                  <a:cubicBezTo>
                    <a:pt x="19155" y="4079"/>
                    <a:pt x="21600" y="9756"/>
                    <a:pt x="21600" y="15695"/>
                  </a:cubicBezTo>
                  <a:lnTo>
                    <a:pt x="0" y="15695"/>
                  </a:lnTo>
                  <a:lnTo>
                    <a:pt x="14840" y="-1"/>
                  </a:lnTo>
                  <a:close/>
                </a:path>
              </a:pathLst>
            </a:custGeom>
            <a:noFill/>
            <a:ln w="9525">
              <a:solidFill>
                <a:srgbClr val="7F7F7F"/>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Arc 683"/>
            <p:cNvSpPr>
              <a:spLocks noChangeArrowheads="1"/>
            </p:cNvSpPr>
            <p:nvPr/>
          </p:nvSpPr>
          <p:spPr bwMode="auto">
            <a:xfrm rot="256945">
              <a:off x="7018916" y="2744709"/>
              <a:ext cx="620712" cy="898525"/>
            </a:xfrm>
            <a:custGeom>
              <a:avLst/>
              <a:gdLst>
                <a:gd name="T0" fmla="*/ 93021 w 21600"/>
                <a:gd name="T1" fmla="*/ -29 h 31203"/>
                <a:gd name="T2" fmla="*/ 620712 w 21600"/>
                <a:gd name="T3" fmla="*/ 614970 h 31203"/>
                <a:gd name="T4" fmla="*/ 552434 w 21600"/>
                <a:gd name="T5" fmla="*/ 898496 h 31203"/>
                <a:gd name="T6" fmla="*/ 93021 w 21600"/>
                <a:gd name="T7" fmla="*/ -29 h 31203"/>
                <a:gd name="T8" fmla="*/ 620712 w 21600"/>
                <a:gd name="T9" fmla="*/ 614970 h 31203"/>
                <a:gd name="T10" fmla="*/ 552434 w 21600"/>
                <a:gd name="T11" fmla="*/ 898496 h 31203"/>
                <a:gd name="T12" fmla="*/ 0 w 21600"/>
                <a:gd name="T13" fmla="*/ 614970 h 31203"/>
                <a:gd name="T14" fmla="*/ 93021 w 21600"/>
                <a:gd name="T15" fmla="*/ -29 h 312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31203" fill="none">
                  <a:moveTo>
                    <a:pt x="3237" y="-1"/>
                  </a:moveTo>
                  <a:cubicBezTo>
                    <a:pt x="13795" y="1600"/>
                    <a:pt x="21600" y="10676"/>
                    <a:pt x="21600" y="21356"/>
                  </a:cubicBezTo>
                  <a:cubicBezTo>
                    <a:pt x="21600" y="24780"/>
                    <a:pt x="20785" y="28155"/>
                    <a:pt x="19224" y="31202"/>
                  </a:cubicBezTo>
                </a:path>
                <a:path w="21600" h="31203" stroke="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9525">
              <a:solidFill>
                <a:srgbClr val="7F7F7F"/>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0" name="Group 17"/>
          <p:cNvGrpSpPr/>
          <p:nvPr/>
        </p:nvGrpSpPr>
        <p:grpSpPr>
          <a:xfrm>
            <a:off x="7401042" y="3657929"/>
            <a:ext cx="305693" cy="304332"/>
            <a:chOff x="5607370" y="3562829"/>
            <a:chExt cx="587140" cy="587140"/>
          </a:xfrm>
          <a:solidFill>
            <a:schemeClr val="bg1"/>
          </a:solidFill>
        </p:grpSpPr>
        <p:sp>
          <p:nvSpPr>
            <p:cNvPr id="61"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23"/>
            <p:cNvSpPr>
              <a:spLocks noEditPoints="1"/>
            </p:cNvSpPr>
            <p:nvPr/>
          </p:nvSpPr>
          <p:spPr bwMode="auto">
            <a:xfrm>
              <a:off x="5607370" y="3562829"/>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3" name="Group 20"/>
          <p:cNvGrpSpPr/>
          <p:nvPr/>
        </p:nvGrpSpPr>
        <p:grpSpPr>
          <a:xfrm>
            <a:off x="7399588" y="1499259"/>
            <a:ext cx="439070" cy="437115"/>
            <a:chOff x="6665323" y="3562825"/>
            <a:chExt cx="587140" cy="587140"/>
          </a:xfrm>
          <a:solidFill>
            <a:schemeClr val="bg1"/>
          </a:solidFill>
        </p:grpSpPr>
        <p:sp>
          <p:nvSpPr>
            <p:cNvPr id="64"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23"/>
          <p:cNvGrpSpPr/>
          <p:nvPr/>
        </p:nvGrpSpPr>
        <p:grpSpPr>
          <a:xfrm>
            <a:off x="8063441" y="2793619"/>
            <a:ext cx="305693" cy="304332"/>
            <a:chOff x="7740352" y="3562825"/>
            <a:chExt cx="587140" cy="587140"/>
          </a:xfrm>
          <a:solidFill>
            <a:schemeClr val="bg1"/>
          </a:solidFill>
        </p:grpSpPr>
        <p:sp>
          <p:nvSpPr>
            <p:cNvPr id="67" name="Freeform 24"/>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8" name="平行四边形 27"/>
          <p:cNvSpPr/>
          <p:nvPr/>
        </p:nvSpPr>
        <p:spPr>
          <a:xfrm flipV="1">
            <a:off x="0" y="431980"/>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flipV="1">
            <a:off x="2808234" y="431980"/>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0"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10"/>
          <p:cNvSpPr txBox="1"/>
          <p:nvPr/>
        </p:nvSpPr>
        <p:spPr>
          <a:xfrm>
            <a:off x="468226" y="143958"/>
            <a:ext cx="800219" cy="276999"/>
          </a:xfrm>
          <a:prstGeom prst="rect">
            <a:avLst/>
          </a:prstGeom>
          <a:noFill/>
        </p:spPr>
        <p:txBody>
          <a:bodyPr wrap="none" rtlCol="0">
            <a:spAutoFit/>
          </a:bodyPr>
          <a:lstStyle/>
          <a:p>
            <a:pPr algn="just"/>
            <a:r>
              <a:rPr lang="zh-CN" altLang="en-US" sz="1200" b="1" dirty="0" smtClean="0">
                <a:solidFill>
                  <a:srgbClr val="00AEEF"/>
                </a:solidFill>
                <a:latin typeface="Verdana" panose="020B0604030504040204" pitchFamily="34" charset="0"/>
              </a:rPr>
              <a:t>项目总结</a:t>
            </a:r>
          </a:p>
        </p:txBody>
      </p:sp>
      <p:grpSp>
        <p:nvGrpSpPr>
          <p:cNvPr id="34" name="Group 7"/>
          <p:cNvGrpSpPr>
            <a:grpSpLocks/>
          </p:cNvGrpSpPr>
          <p:nvPr/>
        </p:nvGrpSpPr>
        <p:grpSpPr bwMode="auto">
          <a:xfrm>
            <a:off x="180202" y="181952"/>
            <a:ext cx="216018" cy="113981"/>
            <a:chOff x="0" y="0"/>
            <a:chExt cx="1041399" cy="549275"/>
          </a:xfrm>
          <a:solidFill>
            <a:srgbClr val="133E73"/>
          </a:solidFill>
        </p:grpSpPr>
        <p:sp>
          <p:nvSpPr>
            <p:cNvPr id="35"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p:cNvSpPr/>
          <p:nvPr/>
        </p:nvSpPr>
        <p:spPr>
          <a:xfrm>
            <a:off x="324214" y="1224048"/>
            <a:ext cx="6196627" cy="1785104"/>
          </a:xfrm>
          <a:prstGeom prst="rect">
            <a:avLst/>
          </a:prstGeom>
        </p:spPr>
        <p:txBody>
          <a:bodyPr wrap="square">
            <a:spAutoFit/>
          </a:bodyPr>
          <a:lstStyle/>
          <a:p>
            <a:pPr algn="just"/>
            <a:r>
              <a:rPr lang="zh-CN" altLang="en-US" sz="1100" dirty="0" smtClean="0">
                <a:solidFill>
                  <a:srgbClr val="00AEEF"/>
                </a:solidFill>
                <a:latin typeface="Verdana" panose="020B0604030504040204" pitchFamily="34" charset="0"/>
              </a:rPr>
              <a:t>这次项目实战没有老师的流程分析和代码演示</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完全依靠我们组内成员的讨论和查找资料来完成</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可以说是目前最接近实际开发的的项目</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这次的项目实战让我们知道了我们思维和技能上的不足</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同时也让我们学到了很多东西</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有了一种将来工作中的开发体验</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我们总结了以下几点</a:t>
            </a:r>
            <a:r>
              <a:rPr lang="en-US" altLang="zh-CN" sz="1100" dirty="0" smtClean="0">
                <a:solidFill>
                  <a:srgbClr val="00AEEF"/>
                </a:solidFill>
                <a:latin typeface="Verdana" panose="020B0604030504040204" pitchFamily="34" charset="0"/>
              </a:rPr>
              <a:t>:</a:t>
            </a:r>
          </a:p>
          <a:p>
            <a:pPr algn="just"/>
            <a:r>
              <a:rPr lang="zh-CN" altLang="en-US" sz="1100" dirty="0">
                <a:solidFill>
                  <a:srgbClr val="00AEEF"/>
                </a:solidFill>
                <a:latin typeface="Verdana" panose="020B0604030504040204" pitchFamily="34" charset="0"/>
              </a:rPr>
              <a:t>    </a:t>
            </a:r>
            <a:r>
              <a:rPr lang="en-US" altLang="zh-CN" sz="1100" dirty="0">
                <a:solidFill>
                  <a:srgbClr val="00AEEF"/>
                </a:solidFill>
                <a:latin typeface="Verdana" panose="020B0604030504040204" pitchFamily="34" charset="0"/>
              </a:rPr>
              <a:t>1.</a:t>
            </a:r>
            <a:r>
              <a:rPr lang="zh-CN" altLang="en-US" sz="1100" dirty="0">
                <a:solidFill>
                  <a:srgbClr val="00AEEF"/>
                </a:solidFill>
                <a:latin typeface="Verdana" panose="020B0604030504040204" pitchFamily="34" charset="0"/>
              </a:rPr>
              <a:t>知识点的归纳整理与应用：</a:t>
            </a:r>
            <a:r>
              <a:rPr lang="zh-CN" altLang="en-US" sz="1100" dirty="0" smtClean="0">
                <a:solidFill>
                  <a:srgbClr val="00AEEF"/>
                </a:solidFill>
                <a:latin typeface="Verdana" panose="020B0604030504040204" pitchFamily="34" charset="0"/>
              </a:rPr>
              <a:t>在项目实战中将知</a:t>
            </a:r>
            <a:r>
              <a:rPr lang="zh-CN" altLang="en-US" sz="1100" dirty="0">
                <a:solidFill>
                  <a:srgbClr val="00AEEF"/>
                </a:solidFill>
                <a:latin typeface="Verdana" panose="020B0604030504040204" pitchFamily="34" charset="0"/>
              </a:rPr>
              <a:t>识点从应用的角度整理成自己能理解的体系，并去芜存精，优化提</a:t>
            </a:r>
            <a:r>
              <a:rPr lang="zh-CN" altLang="en-US" sz="1100" dirty="0" smtClean="0">
                <a:solidFill>
                  <a:srgbClr val="00AEEF"/>
                </a:solidFill>
                <a:latin typeface="Verdana" panose="020B0604030504040204" pitchFamily="34" charset="0"/>
              </a:rPr>
              <a:t>炼知</a:t>
            </a:r>
            <a:r>
              <a:rPr lang="zh-CN" altLang="en-US" sz="1100" dirty="0">
                <a:solidFill>
                  <a:srgbClr val="00AEEF"/>
                </a:solidFill>
                <a:latin typeface="Verdana" panose="020B0604030504040204" pitchFamily="34" charset="0"/>
              </a:rPr>
              <a:t>识点。</a:t>
            </a:r>
          </a:p>
          <a:p>
            <a:pPr algn="just"/>
            <a:r>
              <a:rPr lang="zh-CN" altLang="en-US" sz="1100" dirty="0">
                <a:solidFill>
                  <a:srgbClr val="00AEEF"/>
                </a:solidFill>
                <a:latin typeface="Verdana" panose="020B0604030504040204" pitchFamily="34" charset="0"/>
              </a:rPr>
              <a:t>    </a:t>
            </a:r>
            <a:r>
              <a:rPr lang="en-US" altLang="zh-CN" sz="1100" dirty="0">
                <a:solidFill>
                  <a:srgbClr val="00AEEF"/>
                </a:solidFill>
                <a:latin typeface="Verdana" panose="020B0604030504040204" pitchFamily="34" charset="0"/>
              </a:rPr>
              <a:t>2</a:t>
            </a:r>
            <a:r>
              <a:rPr lang="zh-CN" altLang="en-US" sz="1100" dirty="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对完成需求理</a:t>
            </a:r>
            <a:r>
              <a:rPr lang="zh-CN" altLang="en-US" sz="1100" dirty="0">
                <a:solidFill>
                  <a:srgbClr val="00AEEF"/>
                </a:solidFill>
                <a:latin typeface="Verdana" panose="020B0604030504040204" pitchFamily="34" charset="0"/>
              </a:rPr>
              <a:t>解</a:t>
            </a:r>
            <a:r>
              <a:rPr lang="zh-CN" altLang="en-US" sz="1100" dirty="0" smtClean="0">
                <a:solidFill>
                  <a:srgbClr val="00AEEF"/>
                </a:solidFill>
                <a:latin typeface="Verdana" panose="020B0604030504040204" pitchFamily="34" charset="0"/>
              </a:rPr>
              <a:t>：要先理解需求</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知道要做的是什么和页面要展示什么，然后如何从数据库中获取需要的资料</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再转化为前端要展示内容的格式</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响应给前端展示</a:t>
            </a:r>
            <a:r>
              <a:rPr lang="en-US" altLang="zh-CN" sz="1100" dirty="0" smtClean="0">
                <a:solidFill>
                  <a:srgbClr val="00AEEF"/>
                </a:solidFill>
                <a:latin typeface="Verdana" panose="020B0604030504040204" pitchFamily="34" charset="0"/>
              </a:rPr>
              <a:t>.</a:t>
            </a:r>
            <a:endParaRPr lang="zh-CN" altLang="en-US" sz="1100" dirty="0">
              <a:solidFill>
                <a:srgbClr val="00AEEF"/>
              </a:solidFill>
              <a:latin typeface="Verdana" panose="020B0604030504040204" pitchFamily="34" charset="0"/>
            </a:endParaRPr>
          </a:p>
          <a:p>
            <a:pPr algn="just"/>
            <a:r>
              <a:rPr lang="zh-CN" altLang="en-US" sz="1100" dirty="0">
                <a:solidFill>
                  <a:srgbClr val="00AEEF"/>
                </a:solidFill>
                <a:latin typeface="Verdana" panose="020B0604030504040204" pitchFamily="34" charset="0"/>
              </a:rPr>
              <a:t>    </a:t>
            </a:r>
            <a:r>
              <a:rPr lang="en-US" altLang="zh-CN" sz="1100" dirty="0">
                <a:solidFill>
                  <a:srgbClr val="00AEEF"/>
                </a:solidFill>
                <a:latin typeface="Verdana" panose="020B0604030504040204" pitchFamily="34" charset="0"/>
              </a:rPr>
              <a:t>3</a:t>
            </a:r>
            <a:r>
              <a:rPr lang="zh-CN" altLang="en-US" sz="1100" dirty="0" smtClean="0">
                <a:solidFill>
                  <a:srgbClr val="00AEEF"/>
                </a:solidFill>
                <a:latin typeface="Verdana" panose="020B0604030504040204" pitchFamily="34" charset="0"/>
              </a:rPr>
              <a:t>：注释的</a:t>
            </a:r>
            <a:r>
              <a:rPr lang="zh-CN" altLang="en-US" sz="1100" dirty="0">
                <a:solidFill>
                  <a:srgbClr val="00AEEF"/>
                </a:solidFill>
                <a:latin typeface="Verdana" panose="020B0604030504040204" pitchFamily="34" charset="0"/>
              </a:rPr>
              <a:t>必要性</a:t>
            </a:r>
            <a:r>
              <a:rPr lang="zh-CN" altLang="en-US" sz="1100" dirty="0" smtClean="0">
                <a:solidFill>
                  <a:srgbClr val="00AEEF"/>
                </a:solidFill>
                <a:latin typeface="Verdana" panose="020B0604030504040204" pitchFamily="34" charset="0"/>
              </a:rPr>
              <a:t>：要在类</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方法</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定义特殊的变量</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业务流程上注</a:t>
            </a:r>
            <a:r>
              <a:rPr lang="zh-CN" altLang="en-US" sz="1100" dirty="0">
                <a:solidFill>
                  <a:srgbClr val="00AEEF"/>
                </a:solidFill>
                <a:latin typeface="Verdana" panose="020B0604030504040204" pitchFamily="34" charset="0"/>
              </a:rPr>
              <a:t>释</a:t>
            </a:r>
            <a:r>
              <a:rPr lang="zh-CN" altLang="en-US" sz="1100" dirty="0" smtClean="0">
                <a:solidFill>
                  <a:srgbClr val="00AEEF"/>
                </a:solidFill>
                <a:latin typeface="Verdana" panose="020B0604030504040204" pitchFamily="34" charset="0"/>
              </a:rPr>
              <a:t>，这</a:t>
            </a:r>
            <a:r>
              <a:rPr lang="zh-CN" altLang="en-US" sz="1100" dirty="0">
                <a:solidFill>
                  <a:srgbClr val="00AEEF"/>
                </a:solidFill>
                <a:latin typeface="Verdana" panose="020B0604030504040204" pitchFamily="34" charset="0"/>
              </a:rPr>
              <a:t>样即</a:t>
            </a:r>
            <a:r>
              <a:rPr lang="zh-CN" altLang="en-US" sz="1100" dirty="0" smtClean="0">
                <a:solidFill>
                  <a:srgbClr val="00AEEF"/>
                </a:solidFill>
                <a:latin typeface="Verdana" panose="020B0604030504040204" pitchFamily="34" charset="0"/>
              </a:rPr>
              <a:t>能再次整理编程思</a:t>
            </a:r>
            <a:r>
              <a:rPr lang="zh-CN" altLang="en-US" sz="1100" dirty="0">
                <a:solidFill>
                  <a:srgbClr val="00AEEF"/>
                </a:solidFill>
                <a:latin typeface="Verdana" panose="020B0604030504040204" pitchFamily="34" charset="0"/>
              </a:rPr>
              <a:t>路，又能在后期通过清晰的注释使用或修改方</a:t>
            </a:r>
            <a:r>
              <a:rPr lang="zh-CN" altLang="en-US" sz="1100" dirty="0" smtClean="0">
                <a:solidFill>
                  <a:srgbClr val="00AEEF"/>
                </a:solidFill>
                <a:latin typeface="Verdana" panose="020B0604030504040204" pitchFamily="34" charset="0"/>
              </a:rPr>
              <a:t>法</a:t>
            </a:r>
            <a:r>
              <a:rPr lang="en-US" altLang="zh-CN" sz="1100" dirty="0" smtClean="0">
                <a:solidFill>
                  <a:srgbClr val="00AEEF"/>
                </a:solidFill>
                <a:latin typeface="Verdana" panose="020B0604030504040204" pitchFamily="34" charset="0"/>
              </a:rPr>
              <a:t>,</a:t>
            </a:r>
            <a:r>
              <a:rPr lang="zh-CN" altLang="en-US" sz="1100" dirty="0" smtClean="0">
                <a:solidFill>
                  <a:srgbClr val="00AEEF"/>
                </a:solidFill>
                <a:latin typeface="Verdana" panose="020B0604030504040204" pitchFamily="34" charset="0"/>
              </a:rPr>
              <a:t>同时也可以让别人知道你做了什么。</a:t>
            </a:r>
            <a:endParaRPr lang="zh-CN" altLang="en-US" sz="1100" dirty="0">
              <a:solidFill>
                <a:srgbClr val="00AEEF"/>
              </a:solidFill>
              <a:latin typeface="Verdana" panose="020B0604030504040204" pitchFamily="34" charset="0"/>
            </a:endParaRPr>
          </a:p>
          <a:p>
            <a:pPr algn="just"/>
            <a:r>
              <a:rPr lang="zh-CN" altLang="en-US" sz="1100" dirty="0">
                <a:solidFill>
                  <a:srgbClr val="00AEEF"/>
                </a:solidFill>
                <a:latin typeface="Verdana" panose="020B0604030504040204" pitchFamily="34" charset="0"/>
              </a:rPr>
              <a:t>  </a:t>
            </a:r>
            <a:endParaRPr lang="zh-CN" altLang="en-US" sz="1100" b="0" i="0" dirty="0">
              <a:solidFill>
                <a:srgbClr val="00AEEF"/>
              </a:solidFill>
              <a:effectLst/>
              <a:latin typeface="Verdana" panose="020B060403050404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8327">
        <p15:prstTrans prst="wind"/>
      </p:transition>
    </mc:Choice>
    <mc:Fallback xmlns="">
      <p:transition spd="slow" advTm="832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3"/>
                                        </p:tgtEl>
                                        <p:attrNameLst>
                                          <p:attrName>ppt_y</p:attrName>
                                        </p:attrNameLst>
                                      </p:cBhvr>
                                      <p:tavLst>
                                        <p:tav tm="0">
                                          <p:val>
                                            <p:strVal val="#ppt_y"/>
                                          </p:val>
                                        </p:tav>
                                        <p:tav tm="100000">
                                          <p:val>
                                            <p:strVal val="#ppt_y"/>
                                          </p:val>
                                        </p:tav>
                                      </p:tavLst>
                                    </p:anim>
                                    <p:anim calcmode="lin" valueType="num">
                                      <p:cBhvr>
                                        <p:cTn id="14"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3"/>
                                        </p:tgtEl>
                                      </p:cBhvr>
                                    </p:animEffect>
                                  </p:childTnLst>
                                </p:cTn>
                              </p:par>
                            </p:childTnLst>
                          </p:cTn>
                        </p:par>
                        <p:par>
                          <p:cTn id="17" fill="hold">
                            <p:stCondLst>
                              <p:cond delay="1150"/>
                            </p:stCondLst>
                            <p:childTnLst>
                              <p:par>
                                <p:cTn id="18" presetID="1" presetClass="emph" presetSubtype="2" fill="hold" grpId="0" nodeType="afterEffect">
                                  <p:stCondLst>
                                    <p:cond delay="0"/>
                                  </p:stCondLst>
                                  <p:childTnLst>
                                    <p:animClr clrSpc="rgb" dir="cw">
                                      <p:cBhvr>
                                        <p:cTn id="19" dur="300" fill="hold"/>
                                        <p:tgtEl>
                                          <p:spTgt spid="30"/>
                                        </p:tgtEl>
                                        <p:attrNameLst>
                                          <p:attrName>fillcolor</p:attrName>
                                        </p:attrNameLst>
                                      </p:cBhvr>
                                      <p:to>
                                        <a:srgbClr val="00AEEF"/>
                                      </p:to>
                                    </p:animClr>
                                    <p:set>
                                      <p:cBhvr>
                                        <p:cTn id="20" dur="300" fill="hold"/>
                                        <p:tgtEl>
                                          <p:spTgt spid="30"/>
                                        </p:tgtEl>
                                        <p:attrNameLst>
                                          <p:attrName>fill.type</p:attrName>
                                        </p:attrNameLst>
                                      </p:cBhvr>
                                      <p:to>
                                        <p:strVal val="solid"/>
                                      </p:to>
                                    </p:set>
                                    <p:set>
                                      <p:cBhvr>
                                        <p:cTn id="21" dur="300" fill="hold"/>
                                        <p:tgtEl>
                                          <p:spTgt spid="30"/>
                                        </p:tgtEl>
                                        <p:attrNameLst>
                                          <p:attrName>fill.on</p:attrName>
                                        </p:attrNameLst>
                                      </p:cBhvr>
                                      <p:to>
                                        <p:strVal val="true"/>
                                      </p:to>
                                    </p:set>
                                  </p:childTnLst>
                                </p:cTn>
                              </p:par>
                              <p:par>
                                <p:cTn id="22" presetID="31"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2400" fill="hold"/>
                                        <p:tgtEl>
                                          <p:spTgt spid="47"/>
                                        </p:tgtEl>
                                        <p:attrNameLst>
                                          <p:attrName>ppt_w</p:attrName>
                                        </p:attrNameLst>
                                      </p:cBhvr>
                                      <p:tavLst>
                                        <p:tav tm="0">
                                          <p:val>
                                            <p:fltVal val="0"/>
                                          </p:val>
                                        </p:tav>
                                        <p:tav tm="100000">
                                          <p:val>
                                            <p:strVal val="#ppt_w"/>
                                          </p:val>
                                        </p:tav>
                                      </p:tavLst>
                                    </p:anim>
                                    <p:anim calcmode="lin" valueType="num">
                                      <p:cBhvr>
                                        <p:cTn id="25" dur="2400" fill="hold"/>
                                        <p:tgtEl>
                                          <p:spTgt spid="47"/>
                                        </p:tgtEl>
                                        <p:attrNameLst>
                                          <p:attrName>ppt_h</p:attrName>
                                        </p:attrNameLst>
                                      </p:cBhvr>
                                      <p:tavLst>
                                        <p:tav tm="0">
                                          <p:val>
                                            <p:fltVal val="0"/>
                                          </p:val>
                                        </p:tav>
                                        <p:tav tm="100000">
                                          <p:val>
                                            <p:strVal val="#ppt_h"/>
                                          </p:val>
                                        </p:tav>
                                      </p:tavLst>
                                    </p:anim>
                                    <p:anim calcmode="lin" valueType="num">
                                      <p:cBhvr>
                                        <p:cTn id="26" dur="2400" fill="hold"/>
                                        <p:tgtEl>
                                          <p:spTgt spid="47"/>
                                        </p:tgtEl>
                                        <p:attrNameLst>
                                          <p:attrName>style.rotation</p:attrName>
                                        </p:attrNameLst>
                                      </p:cBhvr>
                                      <p:tavLst>
                                        <p:tav tm="0">
                                          <p:val>
                                            <p:fltVal val="90"/>
                                          </p:val>
                                        </p:tav>
                                        <p:tav tm="100000">
                                          <p:val>
                                            <p:fltVal val="0"/>
                                          </p:val>
                                        </p:tav>
                                      </p:tavLst>
                                    </p:anim>
                                    <p:animEffect transition="in" filter="fade">
                                      <p:cBhvr>
                                        <p:cTn id="27" dur="2400"/>
                                        <p:tgtEl>
                                          <p:spTgt spid="47"/>
                                        </p:tgtEl>
                                      </p:cBhvr>
                                    </p:animEffect>
                                  </p:childTnLst>
                                </p:cTn>
                              </p:par>
                              <p:par>
                                <p:cTn id="28" presetID="53" presetClass="entr" presetSubtype="16" fill="hold" nodeType="withEffect">
                                  <p:stCondLst>
                                    <p:cond delay="250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Effect transition="in" filter="fade">
                                      <p:cBhvr>
                                        <p:cTn id="32" dur="500"/>
                                        <p:tgtEl>
                                          <p:spTgt spid="63"/>
                                        </p:tgtEl>
                                      </p:cBhvr>
                                    </p:animEffect>
                                  </p:childTnLst>
                                </p:cTn>
                              </p:par>
                              <p:par>
                                <p:cTn id="33" presetID="53" presetClass="entr" presetSubtype="16" fill="hold" nodeType="withEffect">
                                  <p:stCondLst>
                                    <p:cond delay="300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par>
                                <p:cTn id="38" presetID="53" presetClass="entr" presetSubtype="16" fill="hold" nodeType="withEffect">
                                  <p:stCondLst>
                                    <p:cond delay="3500"/>
                                  </p:stCondLst>
                                  <p:childTnLst>
                                    <p:set>
                                      <p:cBhvr>
                                        <p:cTn id="39" dur="1" fill="hold">
                                          <p:stCondLst>
                                            <p:cond delay="0"/>
                                          </p:stCondLst>
                                        </p:cTn>
                                        <p:tgtEl>
                                          <p:spTgt spid="60"/>
                                        </p:tgtEl>
                                        <p:attrNameLst>
                                          <p:attrName>style.visibility</p:attrName>
                                        </p:attrNameLst>
                                      </p:cBhvr>
                                      <p:to>
                                        <p:strVal val="visible"/>
                                      </p:to>
                                    </p:set>
                                    <p:anim calcmode="lin" valueType="num">
                                      <p:cBhvr>
                                        <p:cTn id="40" dur="500" fill="hold"/>
                                        <p:tgtEl>
                                          <p:spTgt spid="60"/>
                                        </p:tgtEl>
                                        <p:attrNameLst>
                                          <p:attrName>ppt_w</p:attrName>
                                        </p:attrNameLst>
                                      </p:cBhvr>
                                      <p:tavLst>
                                        <p:tav tm="0">
                                          <p:val>
                                            <p:fltVal val="0"/>
                                          </p:val>
                                        </p:tav>
                                        <p:tav tm="100000">
                                          <p:val>
                                            <p:strVal val="#ppt_w"/>
                                          </p:val>
                                        </p:tav>
                                      </p:tavLst>
                                    </p:anim>
                                    <p:anim calcmode="lin" valueType="num">
                                      <p:cBhvr>
                                        <p:cTn id="41" dur="500" fill="hold"/>
                                        <p:tgtEl>
                                          <p:spTgt spid="60"/>
                                        </p:tgtEl>
                                        <p:attrNameLst>
                                          <p:attrName>ppt_h</p:attrName>
                                        </p:attrNameLst>
                                      </p:cBhvr>
                                      <p:tavLst>
                                        <p:tav tm="0">
                                          <p:val>
                                            <p:fltVal val="0"/>
                                          </p:val>
                                        </p:tav>
                                        <p:tav tm="100000">
                                          <p:val>
                                            <p:strVal val="#ppt_h"/>
                                          </p:val>
                                        </p:tav>
                                      </p:tavLst>
                                    </p:anim>
                                    <p:animEffect transition="in" filter="fade">
                                      <p:cBhvr>
                                        <p:cTn id="42" dur="500"/>
                                        <p:tgtEl>
                                          <p:spTgt spid="60"/>
                                        </p:tgtEl>
                                      </p:cBhvr>
                                    </p:animEffect>
                                  </p:childTnLst>
                                </p:cTn>
                              </p:par>
                            </p:childTnLst>
                          </p:cTn>
                        </p:par>
                        <p:par>
                          <p:cTn id="43" fill="hold">
                            <p:stCondLst>
                              <p:cond delay="5150"/>
                            </p:stCondLst>
                            <p:childTnLst>
                              <p:par>
                                <p:cTn id="44" presetID="31" presetClass="entr" presetSubtype="0" fill="hold" grpId="0" nodeType="afterEffect">
                                  <p:stCondLst>
                                    <p:cond delay="0"/>
                                  </p:stCondLst>
                                  <p:iterate type="lt">
                                    <p:tmPct val="0"/>
                                  </p:iterate>
                                  <p:childTnLst>
                                    <p:set>
                                      <p:cBhvr>
                                        <p:cTn id="45" dur="1" fill="hold">
                                          <p:stCondLst>
                                            <p:cond delay="0"/>
                                          </p:stCondLst>
                                        </p:cTn>
                                        <p:tgtEl>
                                          <p:spTgt spid="2"/>
                                        </p:tgtEl>
                                        <p:attrNameLst>
                                          <p:attrName>style.visibility</p:attrName>
                                        </p:attrNameLst>
                                      </p:cBhvr>
                                      <p:to>
                                        <p:strVal val="visible"/>
                                      </p:to>
                                    </p:set>
                                    <p:anim calcmode="lin" valueType="num">
                                      <p:cBhvr>
                                        <p:cTn id="46" dur="1000" fill="hold"/>
                                        <p:tgtEl>
                                          <p:spTgt spid="2"/>
                                        </p:tgtEl>
                                        <p:attrNameLst>
                                          <p:attrName>ppt_w</p:attrName>
                                        </p:attrNameLst>
                                      </p:cBhvr>
                                      <p:tavLst>
                                        <p:tav tm="0">
                                          <p:val>
                                            <p:fltVal val="0"/>
                                          </p:val>
                                        </p:tav>
                                        <p:tav tm="100000">
                                          <p:val>
                                            <p:strVal val="#ppt_w"/>
                                          </p:val>
                                        </p:tav>
                                      </p:tavLst>
                                    </p:anim>
                                    <p:anim calcmode="lin" valueType="num">
                                      <p:cBhvr>
                                        <p:cTn id="47" dur="1000" fill="hold"/>
                                        <p:tgtEl>
                                          <p:spTgt spid="2"/>
                                        </p:tgtEl>
                                        <p:attrNameLst>
                                          <p:attrName>ppt_h</p:attrName>
                                        </p:attrNameLst>
                                      </p:cBhvr>
                                      <p:tavLst>
                                        <p:tav tm="0">
                                          <p:val>
                                            <p:fltVal val="0"/>
                                          </p:val>
                                        </p:tav>
                                        <p:tav tm="100000">
                                          <p:val>
                                            <p:strVal val="#ppt_h"/>
                                          </p:val>
                                        </p:tav>
                                      </p:tavLst>
                                    </p:anim>
                                    <p:anim calcmode="lin" valueType="num">
                                      <p:cBhvr>
                                        <p:cTn id="48" dur="1000" fill="hold"/>
                                        <p:tgtEl>
                                          <p:spTgt spid="2"/>
                                        </p:tgtEl>
                                        <p:attrNameLst>
                                          <p:attrName>style.rotation</p:attrName>
                                        </p:attrNameLst>
                                      </p:cBhvr>
                                      <p:tavLst>
                                        <p:tav tm="0">
                                          <p:val>
                                            <p:fltVal val="90"/>
                                          </p:val>
                                        </p:tav>
                                        <p:tav tm="100000">
                                          <p:val>
                                            <p:fltVal val="0"/>
                                          </p:val>
                                        </p:tav>
                                      </p:tavLst>
                                    </p:anim>
                                    <p:animEffect transition="in" filter="fade">
                                      <p:cBhvr>
                                        <p:cTn id="4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p:bldP spid="2" grpId="0"/>
    </p:bldLst>
  </p:timing>
  <p:extLst mod="1">
    <p:ext uri="{E180D4A7-C9FB-4DFB-919C-405C955672EB}">
      <p14:showEvtLst xmlns:p14="http://schemas.microsoft.com/office/powerpoint/2010/main">
        <p14:playEvt time="1315" objId="38"/>
        <p14:stopEvt time="2090" objId="38"/>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l="-1000" r="-1000"/>
          </a:stretch>
        </a:blipFill>
        <a:effectLst/>
      </p:bgPr>
    </p:bg>
    <p:spTree>
      <p:nvGrpSpPr>
        <p:cNvPr id="1" name=""/>
        <p:cNvGrpSpPr/>
        <p:nvPr/>
      </p:nvGrpSpPr>
      <p:grpSpPr>
        <a:xfrm>
          <a:off x="0" y="0"/>
          <a:ext cx="0" cy="0"/>
          <a:chOff x="0" y="0"/>
          <a:chExt cx="0" cy="0"/>
        </a:xfrm>
      </p:grpSpPr>
      <p:sp>
        <p:nvSpPr>
          <p:cNvPr id="2" name="TextBox 4"/>
          <p:cNvSpPr txBox="1"/>
          <p:nvPr/>
        </p:nvSpPr>
        <p:spPr>
          <a:xfrm>
            <a:off x="6351776" y="1758539"/>
            <a:ext cx="1960793" cy="923330"/>
          </a:xfrm>
          <a:prstGeom prst="rect">
            <a:avLst/>
          </a:prstGeom>
          <a:noFill/>
        </p:spPr>
        <p:txBody>
          <a:bodyPr wrap="none" rtlCol="0">
            <a:spAutoFit/>
          </a:bodyPr>
          <a:lstStyle/>
          <a:p>
            <a:r>
              <a:rPr lang="en-US" altLang="zh-CN" sz="5400" spc="300" dirty="0" smtClean="0">
                <a:solidFill>
                  <a:schemeClr val="bg1"/>
                </a:solidFill>
                <a:latin typeface="微软雅黑" panose="020B0503020204020204" pitchFamily="34" charset="-122"/>
                <a:ea typeface="微软雅黑" panose="020B0503020204020204" pitchFamily="34" charset="-122"/>
              </a:rPr>
              <a:t>2019</a:t>
            </a:r>
            <a:endParaRPr lang="zh-CN" altLang="en-US" sz="5400" spc="300" dirty="0">
              <a:solidFill>
                <a:schemeClr val="bg1"/>
              </a:solidFill>
              <a:latin typeface="微软雅黑" panose="020B0503020204020204" pitchFamily="34" charset="-122"/>
              <a:ea typeface="微软雅黑" panose="020B0503020204020204" pitchFamily="34" charset="-122"/>
            </a:endParaRPr>
          </a:p>
        </p:txBody>
      </p:sp>
      <p:sp>
        <p:nvSpPr>
          <p:cNvPr id="3" name="TextBox 5"/>
          <p:cNvSpPr txBox="1"/>
          <p:nvPr/>
        </p:nvSpPr>
        <p:spPr>
          <a:xfrm>
            <a:off x="4860592" y="2655461"/>
            <a:ext cx="3672800" cy="584775"/>
          </a:xfrm>
          <a:prstGeom prst="rect">
            <a:avLst/>
          </a:prstGeom>
          <a:noFill/>
        </p:spPr>
        <p:txBody>
          <a:bodyPr wrap="none" rtlCol="0">
            <a:spAutoFit/>
          </a:bodyPr>
          <a:lstStyle/>
          <a:p>
            <a:r>
              <a:rPr lang="zh-CN" altLang="en-US" sz="3200" dirty="0">
                <a:solidFill>
                  <a:srgbClr val="00AEEF"/>
                </a:solidFill>
                <a:latin typeface="微软雅黑" panose="020B0503020204020204" pitchFamily="34" charset="-122"/>
                <a:ea typeface="微软雅黑" panose="020B0503020204020204" pitchFamily="34" charset="-122"/>
              </a:rPr>
              <a:t>演示完毕 感谢聆听</a:t>
            </a:r>
          </a:p>
        </p:txBody>
      </p:sp>
      <p:sp>
        <p:nvSpPr>
          <p:cNvPr id="4" name="TextBox 6"/>
          <p:cNvSpPr txBox="1"/>
          <p:nvPr/>
        </p:nvSpPr>
        <p:spPr>
          <a:xfrm>
            <a:off x="6588736" y="3163872"/>
            <a:ext cx="1752596" cy="292388"/>
          </a:xfrm>
          <a:prstGeom prst="rect">
            <a:avLst/>
          </a:prstGeom>
          <a:noFill/>
        </p:spPr>
        <p:txBody>
          <a:bodyPr wrap="none" rtlCol="0">
            <a:spAutoFit/>
          </a:bodyPr>
          <a:lstStyle/>
          <a:p>
            <a:r>
              <a:rPr lang="en-US" altLang="zh-CN" sz="1300" dirty="0">
                <a:solidFill>
                  <a:schemeClr val="bg1"/>
                </a:solidFill>
                <a:latin typeface="微软雅黑" panose="020B0503020204020204" pitchFamily="34" charset="-122"/>
                <a:ea typeface="微软雅黑" panose="020B0503020204020204" pitchFamily="34" charset="-122"/>
              </a:rPr>
              <a:t>Thanks for listening</a:t>
            </a:r>
            <a:endParaRPr lang="zh-CN" altLang="en-US" sz="1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a:cxnSpLocks/>
          </p:cNvCxnSpPr>
          <p:nvPr/>
        </p:nvCxnSpPr>
        <p:spPr>
          <a:xfrm>
            <a:off x="7776822" y="3600246"/>
            <a:ext cx="54005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8"/>
          <p:cNvSpPr txBox="1"/>
          <p:nvPr/>
        </p:nvSpPr>
        <p:spPr>
          <a:xfrm>
            <a:off x="4284544" y="3672284"/>
            <a:ext cx="4134465" cy="338554"/>
          </a:xfrm>
          <a:prstGeom prst="rect">
            <a:avLst/>
          </a:prstGeom>
          <a:noFill/>
        </p:spPr>
        <p:txBody>
          <a:bodyPr wrap="none" rtlCol="0">
            <a:spAutoFit/>
          </a:bodyPr>
          <a:lstStyle/>
          <a:p>
            <a:pPr algn="r"/>
            <a:r>
              <a:rPr lang="en-US" altLang="zh-CN" sz="800" dirty="0">
                <a:solidFill>
                  <a:schemeClr val="bg1"/>
                </a:solidFill>
                <a:latin typeface="微软雅黑" panose="020B0503020204020204" pitchFamily="34" charset="-122"/>
                <a:ea typeface="微软雅黑" panose="020B0503020204020204" pitchFamily="34" charset="-122"/>
              </a:rPr>
              <a:t>A collection of data that can not be caught, managed, and processed by </a:t>
            </a:r>
            <a:r>
              <a:rPr lang="en-US" altLang="zh-CN" sz="800" dirty="0" err="1">
                <a:solidFill>
                  <a:schemeClr val="bg1"/>
                </a:solidFill>
                <a:latin typeface="微软雅黑" panose="020B0503020204020204" pitchFamily="34" charset="-122"/>
                <a:ea typeface="微软雅黑" panose="020B0503020204020204" pitchFamily="34" charset="-122"/>
              </a:rPr>
              <a:t>conven</a:t>
            </a:r>
            <a:endParaRPr lang="en-US" altLang="zh-CN" sz="800" dirty="0">
              <a:solidFill>
                <a:schemeClr val="bg1"/>
              </a:solidFill>
              <a:latin typeface="微软雅黑" panose="020B0503020204020204" pitchFamily="34" charset="-122"/>
              <a:ea typeface="微软雅黑" panose="020B0503020204020204" pitchFamily="34" charset="-122"/>
            </a:endParaRPr>
          </a:p>
          <a:p>
            <a:pPr algn="r"/>
            <a:r>
              <a:rPr lang="en-US" altLang="zh-CN" sz="800" dirty="0" err="1">
                <a:solidFill>
                  <a:schemeClr val="bg1"/>
                </a:solidFill>
                <a:latin typeface="微软雅黑" panose="020B0503020204020204" pitchFamily="34" charset="-122"/>
                <a:ea typeface="微软雅黑" panose="020B0503020204020204" pitchFamily="34" charset="-122"/>
              </a:rPr>
              <a:t>tional</a:t>
            </a:r>
            <a:r>
              <a:rPr lang="en-US" altLang="zh-CN" sz="800" dirty="0">
                <a:solidFill>
                  <a:schemeClr val="bg1"/>
                </a:solidFill>
                <a:latin typeface="微软雅黑" panose="020B0503020204020204" pitchFamily="34" charset="-122"/>
                <a:ea typeface="微软雅黑" panose="020B0503020204020204" pitchFamily="34" charset="-122"/>
              </a:rPr>
              <a:t> software tools within a given time scale,</a:t>
            </a:r>
            <a:endParaRPr lang="zh-CN" altLang="en-US" sz="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2209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5872">
        <p15:prstTrans prst="curtains"/>
      </p:transition>
    </mc:Choice>
    <mc:Fallback xmlns="">
      <p:transition spd="slow" advTm="587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6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p:stCondLst>
                              <p:cond delay="11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 calcmode="lin" valueType="num">
                                      <p:cBhvr>
                                        <p:cTn id="21"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gtEl>
                                      </p:cBhvr>
                                    </p:animEffect>
                                  </p:childTnLst>
                                </p:cTn>
                              </p:par>
                            </p:childTnLst>
                          </p:cTn>
                        </p:par>
                        <p:par>
                          <p:cTn id="24" fill="hold">
                            <p:stCondLst>
                              <p:cond delay="20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3"/>
                                        </p:tgtEl>
                                      </p:cBhvr>
                                    </p:animEffect>
                                    <p:animScale>
                                      <p:cBhvr>
                                        <p:cTn id="27" dur="250" autoRev="1" fill="hold"/>
                                        <p:tgtEl>
                                          <p:spTgt spid="3"/>
                                        </p:tgtEl>
                                      </p:cBhvr>
                                      <p:by x="105000" y="105000"/>
                                    </p:animScale>
                                  </p:childTnLst>
                                </p:cTn>
                              </p:par>
                            </p:childTnLst>
                          </p:cTn>
                        </p:par>
                        <p:par>
                          <p:cTn id="28" fill="hold">
                            <p:stCondLst>
                              <p:cond delay="25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4"/>
                                        </p:tgtEl>
                                        <p:attrNameLst>
                                          <p:attrName>ppt_y</p:attrName>
                                        </p:attrNameLst>
                                      </p:cBhvr>
                                      <p:tavLst>
                                        <p:tav tm="0">
                                          <p:val>
                                            <p:strVal val="#ppt_y"/>
                                          </p:val>
                                        </p:tav>
                                        <p:tav tm="100000">
                                          <p:val>
                                            <p:strVal val="#ppt_y"/>
                                          </p:val>
                                        </p:tav>
                                      </p:tavLst>
                                    </p:anim>
                                    <p:anim calcmode="lin" valueType="num">
                                      <p:cBhvr>
                                        <p:cTn id="3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4"/>
                                        </p:tgtEl>
                                      </p:cBhvr>
                                    </p:animEffect>
                                  </p:childTnLst>
                                </p:cTn>
                              </p:par>
                            </p:childTnLst>
                          </p:cTn>
                        </p:par>
                        <p:par>
                          <p:cTn id="36" fill="hold">
                            <p:stCondLst>
                              <p:cond delay="385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435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20295376">
            <a:off x="3375906" y="-3150890"/>
            <a:ext cx="12281658" cy="6783135"/>
          </a:xfrm>
          <a:prstGeom prst="rect">
            <a:avLst/>
          </a:prstGeom>
        </p:spPr>
      </p:pic>
      <p:sp>
        <p:nvSpPr>
          <p:cNvPr id="19" name="TextBox 10"/>
          <p:cNvSpPr txBox="1"/>
          <p:nvPr/>
        </p:nvSpPr>
        <p:spPr>
          <a:xfrm>
            <a:off x="1124073" y="3005020"/>
            <a:ext cx="2698176" cy="523220"/>
          </a:xfrm>
          <a:prstGeom prst="rect">
            <a:avLst/>
          </a:prstGeom>
          <a:noFill/>
        </p:spPr>
        <p:txBody>
          <a:bodyPr wrap="none" rtlCol="0">
            <a:spAutoFit/>
          </a:bodyPr>
          <a:lstStyle/>
          <a:p>
            <a:pPr algn="ctr"/>
            <a:r>
              <a:rPr lang="zh-CN" altLang="en-US" sz="2800" dirty="0">
                <a:solidFill>
                  <a:srgbClr val="0070C0"/>
                </a:solidFill>
                <a:cs typeface="+mn-ea"/>
                <a:sym typeface="+mn-lt"/>
              </a:rPr>
              <a:t>项目介绍及进度</a:t>
            </a:r>
            <a:endParaRPr lang="en-US" altLang="zh-CN" sz="2800" dirty="0">
              <a:solidFill>
                <a:srgbClr val="0070C0"/>
              </a:solidFill>
              <a:cs typeface="+mn-ea"/>
              <a:sym typeface="+mn-lt"/>
            </a:endParaRPr>
          </a:p>
        </p:txBody>
      </p:sp>
      <p:sp>
        <p:nvSpPr>
          <p:cNvPr id="20"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21"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01.</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3321005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687">
        <p15:prstTrans prst="airplane"/>
      </p:transition>
    </mc:Choice>
    <mc:Fallback xmlns="">
      <p:transition spd="slow" advTm="5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19"/>
                                        </p:tgtEl>
                                      </p:cBhvr>
                                    </p:animEffect>
                                    <p:animScale>
                                      <p:cBhvr>
                                        <p:cTn id="21" dur="250" autoRev="1" fill="hold"/>
                                        <p:tgtEl>
                                          <p:spTgt spid="19"/>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0"/>
                                        </p:tgtEl>
                                        <p:attrNameLst>
                                          <p:attrName>style.visibility</p:attrName>
                                        </p:attrNameLst>
                                      </p:cBhvr>
                                      <p:to>
                                        <p:strVal val="visible"/>
                                      </p:to>
                                    </p:set>
                                    <p:anim calcmode="lin" valueType="num">
                                      <p:cBhvr>
                                        <p:cTn id="25" dur="2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20"/>
                                        </p:tgtEl>
                                        <p:attrNameLst>
                                          <p:attrName>ppt_y</p:attrName>
                                        </p:attrNameLst>
                                      </p:cBhvr>
                                      <p:tavLst>
                                        <p:tav tm="0">
                                          <p:val>
                                            <p:strVal val="#ppt_y"/>
                                          </p:val>
                                        </p:tav>
                                        <p:tav tm="100000">
                                          <p:val>
                                            <p:strVal val="#ppt_y"/>
                                          </p:val>
                                        </p:tav>
                                      </p:tavLst>
                                    </p:anim>
                                    <p:anim calcmode="lin" valueType="num">
                                      <p:cBhvr>
                                        <p:cTn id="27" dur="2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1" grpId="0"/>
      <p:bldP spid="21" grpId="1"/>
      <p:bldP spid="21"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3060442" y="185588"/>
            <a:ext cx="2077341" cy="461665"/>
          </a:xfrm>
          <a:prstGeom prst="rect">
            <a:avLst/>
          </a:prstGeom>
          <a:noFill/>
        </p:spPr>
        <p:txBody>
          <a:bodyPr wrap="square" rtlCol="0">
            <a:spAutoFit/>
          </a:bodyPr>
          <a:lstStyle/>
          <a:p>
            <a:pPr algn="ctr"/>
            <a:r>
              <a:rPr lang="zh-CN" altLang="en-US" sz="2400" b="1" dirty="0">
                <a:solidFill>
                  <a:srgbClr val="00AEEF"/>
                </a:solidFill>
                <a:cs typeface="+mn-ea"/>
                <a:sym typeface="+mn-lt"/>
              </a:rPr>
              <a:t>项目人员组成</a:t>
            </a:r>
          </a:p>
        </p:txBody>
      </p:sp>
      <p:sp>
        <p:nvSpPr>
          <p:cNvPr id="103" name="businessman_126327"/>
          <p:cNvSpPr>
            <a:spLocks noChangeAspect="1"/>
          </p:cNvSpPr>
          <p:nvPr/>
        </p:nvSpPr>
        <p:spPr bwMode="auto">
          <a:xfrm>
            <a:off x="2602377" y="1617543"/>
            <a:ext cx="432082" cy="511401"/>
          </a:xfrm>
          <a:custGeom>
            <a:avLst/>
            <a:gdLst>
              <a:gd name="connsiteX0" fmla="*/ 165008 w 511795"/>
              <a:gd name="connsiteY0" fmla="*/ 344302 h 605747"/>
              <a:gd name="connsiteX1" fmla="*/ 205798 w 511795"/>
              <a:gd name="connsiteY1" fmla="*/ 472767 h 605747"/>
              <a:gd name="connsiteX2" fmla="*/ 213429 w 511795"/>
              <a:gd name="connsiteY2" fmla="*/ 497031 h 605747"/>
              <a:gd name="connsiteX3" fmla="*/ 213617 w 511795"/>
              <a:gd name="connsiteY3" fmla="*/ 496655 h 605747"/>
              <a:gd name="connsiteX4" fmla="*/ 220212 w 511795"/>
              <a:gd name="connsiteY4" fmla="*/ 517157 h 605747"/>
              <a:gd name="connsiteX5" fmla="*/ 241690 w 511795"/>
              <a:gd name="connsiteY5" fmla="*/ 456404 h 605747"/>
              <a:gd name="connsiteX6" fmla="*/ 255915 w 511795"/>
              <a:gd name="connsiteY6" fmla="*/ 383801 h 605747"/>
              <a:gd name="connsiteX7" fmla="*/ 270139 w 511795"/>
              <a:gd name="connsiteY7" fmla="*/ 456404 h 605747"/>
              <a:gd name="connsiteX8" fmla="*/ 291618 w 511795"/>
              <a:gd name="connsiteY8" fmla="*/ 517157 h 605747"/>
              <a:gd name="connsiteX9" fmla="*/ 298212 w 511795"/>
              <a:gd name="connsiteY9" fmla="*/ 496655 h 605747"/>
              <a:gd name="connsiteX10" fmla="*/ 298400 w 511795"/>
              <a:gd name="connsiteY10" fmla="*/ 497031 h 605747"/>
              <a:gd name="connsiteX11" fmla="*/ 306031 w 511795"/>
              <a:gd name="connsiteY11" fmla="*/ 472767 h 605747"/>
              <a:gd name="connsiteX12" fmla="*/ 346727 w 511795"/>
              <a:gd name="connsiteY12" fmla="*/ 344302 h 605747"/>
              <a:gd name="connsiteX13" fmla="*/ 463068 w 511795"/>
              <a:gd name="connsiteY13" fmla="*/ 397155 h 605747"/>
              <a:gd name="connsiteX14" fmla="*/ 511394 w 511795"/>
              <a:gd name="connsiteY14" fmla="*/ 491765 h 605747"/>
              <a:gd name="connsiteX15" fmla="*/ 505836 w 511795"/>
              <a:gd name="connsiteY15" fmla="*/ 544994 h 605747"/>
              <a:gd name="connsiteX16" fmla="*/ 255915 w 511795"/>
              <a:gd name="connsiteY16" fmla="*/ 605747 h 605747"/>
              <a:gd name="connsiteX17" fmla="*/ 5993 w 511795"/>
              <a:gd name="connsiteY17" fmla="*/ 544994 h 605747"/>
              <a:gd name="connsiteX18" fmla="*/ 435 w 511795"/>
              <a:gd name="connsiteY18" fmla="*/ 491765 h 605747"/>
              <a:gd name="connsiteX19" fmla="*/ 48667 w 511795"/>
              <a:gd name="connsiteY19" fmla="*/ 397155 h 605747"/>
              <a:gd name="connsiteX20" fmla="*/ 165008 w 511795"/>
              <a:gd name="connsiteY20" fmla="*/ 344302 h 605747"/>
              <a:gd name="connsiteX21" fmla="*/ 247647 w 511795"/>
              <a:gd name="connsiteY21" fmla="*/ 460 h 605747"/>
              <a:gd name="connsiteX22" fmla="*/ 312846 w 511795"/>
              <a:gd name="connsiteY22" fmla="*/ 14288 h 605747"/>
              <a:gd name="connsiteX23" fmla="*/ 344598 w 511795"/>
              <a:gd name="connsiteY23" fmla="*/ 43731 h 605747"/>
              <a:gd name="connsiteX24" fmla="*/ 379554 w 511795"/>
              <a:gd name="connsiteY24" fmla="*/ 154356 h 605747"/>
              <a:gd name="connsiteX25" fmla="*/ 375031 w 511795"/>
              <a:gd name="connsiteY25" fmla="*/ 171289 h 605747"/>
              <a:gd name="connsiteX26" fmla="*/ 386338 w 511795"/>
              <a:gd name="connsiteY26" fmla="*/ 217665 h 605747"/>
              <a:gd name="connsiteX27" fmla="*/ 363819 w 511795"/>
              <a:gd name="connsiteY27" fmla="*/ 256798 h 605747"/>
              <a:gd name="connsiteX28" fmla="*/ 284675 w 511795"/>
              <a:gd name="connsiteY28" fmla="*/ 354253 h 605747"/>
              <a:gd name="connsiteX29" fmla="*/ 226824 w 511795"/>
              <a:gd name="connsiteY29" fmla="*/ 354441 h 605747"/>
              <a:gd name="connsiteX30" fmla="*/ 147868 w 511795"/>
              <a:gd name="connsiteY30" fmla="*/ 256798 h 605747"/>
              <a:gd name="connsiteX31" fmla="*/ 125255 w 511795"/>
              <a:gd name="connsiteY31" fmla="*/ 217853 h 605747"/>
              <a:gd name="connsiteX32" fmla="*/ 136562 w 511795"/>
              <a:gd name="connsiteY32" fmla="*/ 171383 h 605747"/>
              <a:gd name="connsiteX33" fmla="*/ 132039 w 511795"/>
              <a:gd name="connsiteY33" fmla="*/ 154451 h 605747"/>
              <a:gd name="connsiteX34" fmla="*/ 131851 w 511795"/>
              <a:gd name="connsiteY34" fmla="*/ 100079 h 605747"/>
              <a:gd name="connsiteX35" fmla="*/ 163603 w 511795"/>
              <a:gd name="connsiteY35" fmla="*/ 44390 h 605747"/>
              <a:gd name="connsiteX36" fmla="*/ 192999 w 511795"/>
              <a:gd name="connsiteY36" fmla="*/ 20026 h 605747"/>
              <a:gd name="connsiteX37" fmla="*/ 221642 w 511795"/>
              <a:gd name="connsiteY37" fmla="*/ 5351 h 605747"/>
              <a:gd name="connsiteX38" fmla="*/ 247647 w 511795"/>
              <a:gd name="connsiteY38" fmla="*/ 460 h 60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11795" h="605747">
                <a:moveTo>
                  <a:pt x="165008" y="344302"/>
                </a:moveTo>
                <a:lnTo>
                  <a:pt x="205798" y="472767"/>
                </a:lnTo>
                <a:lnTo>
                  <a:pt x="213429" y="497031"/>
                </a:lnTo>
                <a:lnTo>
                  <a:pt x="213617" y="496655"/>
                </a:lnTo>
                <a:lnTo>
                  <a:pt x="220212" y="517157"/>
                </a:lnTo>
                <a:lnTo>
                  <a:pt x="241690" y="456404"/>
                </a:lnTo>
                <a:cubicBezTo>
                  <a:pt x="188936" y="382860"/>
                  <a:pt x="252429" y="383613"/>
                  <a:pt x="255915" y="383801"/>
                </a:cubicBezTo>
                <a:cubicBezTo>
                  <a:pt x="259400" y="383613"/>
                  <a:pt x="322893" y="382860"/>
                  <a:pt x="270139" y="456404"/>
                </a:cubicBezTo>
                <a:lnTo>
                  <a:pt x="291618" y="517157"/>
                </a:lnTo>
                <a:lnTo>
                  <a:pt x="298212" y="496655"/>
                </a:lnTo>
                <a:lnTo>
                  <a:pt x="298400" y="497031"/>
                </a:lnTo>
                <a:lnTo>
                  <a:pt x="306031" y="472767"/>
                </a:lnTo>
                <a:lnTo>
                  <a:pt x="346727" y="344302"/>
                </a:lnTo>
                <a:cubicBezTo>
                  <a:pt x="346727" y="344302"/>
                  <a:pt x="398821" y="380886"/>
                  <a:pt x="463068" y="397155"/>
                </a:cubicBezTo>
                <a:cubicBezTo>
                  <a:pt x="510923" y="409381"/>
                  <a:pt x="513184" y="464492"/>
                  <a:pt x="511394" y="491765"/>
                </a:cubicBezTo>
                <a:cubicBezTo>
                  <a:pt x="511394" y="491765"/>
                  <a:pt x="508662" y="528724"/>
                  <a:pt x="505836" y="544994"/>
                </a:cubicBezTo>
                <a:cubicBezTo>
                  <a:pt x="505836" y="544994"/>
                  <a:pt x="412386" y="605747"/>
                  <a:pt x="255915" y="605747"/>
                </a:cubicBezTo>
                <a:cubicBezTo>
                  <a:pt x="99443" y="605559"/>
                  <a:pt x="5993" y="544994"/>
                  <a:pt x="5993" y="544994"/>
                </a:cubicBezTo>
                <a:cubicBezTo>
                  <a:pt x="3167" y="528724"/>
                  <a:pt x="435" y="491765"/>
                  <a:pt x="435" y="491765"/>
                </a:cubicBezTo>
                <a:cubicBezTo>
                  <a:pt x="-1449" y="464492"/>
                  <a:pt x="812" y="409381"/>
                  <a:pt x="48667" y="397155"/>
                </a:cubicBezTo>
                <a:cubicBezTo>
                  <a:pt x="112820" y="380886"/>
                  <a:pt x="165008" y="344302"/>
                  <a:pt x="165008" y="344302"/>
                </a:cubicBezTo>
                <a:close/>
                <a:moveTo>
                  <a:pt x="247647" y="460"/>
                </a:moveTo>
                <a:cubicBezTo>
                  <a:pt x="275912" y="-1892"/>
                  <a:pt x="297394" y="5069"/>
                  <a:pt x="312846" y="14288"/>
                </a:cubicBezTo>
                <a:cubicBezTo>
                  <a:pt x="335836" y="26893"/>
                  <a:pt x="344598" y="43731"/>
                  <a:pt x="344598" y="43731"/>
                </a:cubicBezTo>
                <a:cubicBezTo>
                  <a:pt x="344598" y="43731"/>
                  <a:pt x="397361" y="47400"/>
                  <a:pt x="379554" y="154356"/>
                </a:cubicBezTo>
                <a:cubicBezTo>
                  <a:pt x="378518" y="159907"/>
                  <a:pt x="377010" y="165645"/>
                  <a:pt x="375031" y="171289"/>
                </a:cubicBezTo>
                <a:cubicBezTo>
                  <a:pt x="385584" y="170254"/>
                  <a:pt x="398021" y="176463"/>
                  <a:pt x="386338" y="217665"/>
                </a:cubicBezTo>
                <a:cubicBezTo>
                  <a:pt x="377764" y="247955"/>
                  <a:pt x="369849" y="256327"/>
                  <a:pt x="363819" y="256798"/>
                </a:cubicBezTo>
                <a:cubicBezTo>
                  <a:pt x="358166" y="292544"/>
                  <a:pt x="329523" y="338073"/>
                  <a:pt x="284675" y="354253"/>
                </a:cubicBezTo>
                <a:cubicBezTo>
                  <a:pt x="266019" y="361026"/>
                  <a:pt x="245479" y="360932"/>
                  <a:pt x="226824" y="354441"/>
                </a:cubicBezTo>
                <a:cubicBezTo>
                  <a:pt x="181222" y="338355"/>
                  <a:pt x="153427" y="292732"/>
                  <a:pt x="147868" y="256798"/>
                </a:cubicBezTo>
                <a:cubicBezTo>
                  <a:pt x="141838" y="256327"/>
                  <a:pt x="133923" y="247955"/>
                  <a:pt x="125255" y="217853"/>
                </a:cubicBezTo>
                <a:cubicBezTo>
                  <a:pt x="113572" y="176557"/>
                  <a:pt x="126009" y="170442"/>
                  <a:pt x="136562" y="171383"/>
                </a:cubicBezTo>
                <a:cubicBezTo>
                  <a:pt x="134583" y="165739"/>
                  <a:pt x="133075" y="160095"/>
                  <a:pt x="132039" y="154451"/>
                </a:cubicBezTo>
                <a:cubicBezTo>
                  <a:pt x="128270" y="135166"/>
                  <a:pt x="127328" y="117199"/>
                  <a:pt x="131851" y="100079"/>
                </a:cubicBezTo>
                <a:cubicBezTo>
                  <a:pt x="137221" y="77126"/>
                  <a:pt x="149658" y="58688"/>
                  <a:pt x="163603" y="44390"/>
                </a:cubicBezTo>
                <a:cubicBezTo>
                  <a:pt x="172365" y="34983"/>
                  <a:pt x="182447" y="26705"/>
                  <a:pt x="192999" y="20026"/>
                </a:cubicBezTo>
                <a:cubicBezTo>
                  <a:pt x="201667" y="14006"/>
                  <a:pt x="211184" y="8832"/>
                  <a:pt x="221642" y="5351"/>
                </a:cubicBezTo>
                <a:cubicBezTo>
                  <a:pt x="229839" y="2717"/>
                  <a:pt x="238507" y="836"/>
                  <a:pt x="247647" y="460"/>
                </a:cubicBezTo>
                <a:close/>
              </a:path>
            </a:pathLst>
          </a:custGeom>
          <a:solidFill>
            <a:schemeClr val="accent1"/>
          </a:solidFill>
          <a:ln>
            <a:noFill/>
          </a:ln>
        </p:spPr>
      </p:sp>
      <p:sp>
        <p:nvSpPr>
          <p:cNvPr id="104" name="teamwork_292324"/>
          <p:cNvSpPr>
            <a:spLocks noChangeAspect="1"/>
          </p:cNvSpPr>
          <p:nvPr/>
        </p:nvSpPr>
        <p:spPr bwMode="auto">
          <a:xfrm>
            <a:off x="2492675" y="2298315"/>
            <a:ext cx="621621" cy="434073"/>
          </a:xfrm>
          <a:custGeom>
            <a:avLst/>
            <a:gdLst>
              <a:gd name="connsiteX0" fmla="*/ 471165 w 607639"/>
              <a:gd name="connsiteY0" fmla="*/ 232443 h 424310"/>
              <a:gd name="connsiteX1" fmla="*/ 554492 w 607639"/>
              <a:gd name="connsiteY1" fmla="*/ 232443 h 424310"/>
              <a:gd name="connsiteX2" fmla="*/ 607639 w 607639"/>
              <a:gd name="connsiteY2" fmla="*/ 285482 h 424310"/>
              <a:gd name="connsiteX3" fmla="*/ 607639 w 607639"/>
              <a:gd name="connsiteY3" fmla="*/ 367572 h 424310"/>
              <a:gd name="connsiteX4" fmla="*/ 587342 w 607639"/>
              <a:gd name="connsiteY4" fmla="*/ 387828 h 424310"/>
              <a:gd name="connsiteX5" fmla="*/ 484430 w 607639"/>
              <a:gd name="connsiteY5" fmla="*/ 387828 h 424310"/>
              <a:gd name="connsiteX6" fmla="*/ 484430 w 607639"/>
              <a:gd name="connsiteY6" fmla="*/ 284327 h 424310"/>
              <a:gd name="connsiteX7" fmla="*/ 471165 w 607639"/>
              <a:gd name="connsiteY7" fmla="*/ 232443 h 424310"/>
              <a:gd name="connsiteX8" fmla="*/ 53127 w 607639"/>
              <a:gd name="connsiteY8" fmla="*/ 232443 h 424310"/>
              <a:gd name="connsiteX9" fmla="*/ 136332 w 607639"/>
              <a:gd name="connsiteY9" fmla="*/ 232443 h 424310"/>
              <a:gd name="connsiteX10" fmla="*/ 123162 w 607639"/>
              <a:gd name="connsiteY10" fmla="*/ 284327 h 424310"/>
              <a:gd name="connsiteX11" fmla="*/ 123162 w 607639"/>
              <a:gd name="connsiteY11" fmla="*/ 387828 h 424310"/>
              <a:gd name="connsiteX12" fmla="*/ 20290 w 607639"/>
              <a:gd name="connsiteY12" fmla="*/ 387828 h 424310"/>
              <a:gd name="connsiteX13" fmla="*/ 0 w 607639"/>
              <a:gd name="connsiteY13" fmla="*/ 367572 h 424310"/>
              <a:gd name="connsiteX14" fmla="*/ 0 w 607639"/>
              <a:gd name="connsiteY14" fmla="*/ 285482 h 424310"/>
              <a:gd name="connsiteX15" fmla="*/ 53127 w 607639"/>
              <a:gd name="connsiteY15" fmla="*/ 232443 h 424310"/>
              <a:gd name="connsiteX16" fmla="*/ 199559 w 607639"/>
              <a:gd name="connsiteY16" fmla="*/ 224446 h 424310"/>
              <a:gd name="connsiteX17" fmla="*/ 208281 w 607639"/>
              <a:gd name="connsiteY17" fmla="*/ 226312 h 424310"/>
              <a:gd name="connsiteX18" fmla="*/ 287577 w 607639"/>
              <a:gd name="connsiteY18" fmla="*/ 332065 h 424310"/>
              <a:gd name="connsiteX19" fmla="*/ 320061 w 607639"/>
              <a:gd name="connsiteY19" fmla="*/ 332065 h 424310"/>
              <a:gd name="connsiteX20" fmla="*/ 399357 w 607639"/>
              <a:gd name="connsiteY20" fmla="*/ 226312 h 424310"/>
              <a:gd name="connsiteX21" fmla="*/ 407990 w 607639"/>
              <a:gd name="connsiteY21" fmla="*/ 224446 h 424310"/>
              <a:gd name="connsiteX22" fmla="*/ 443856 w 607639"/>
              <a:gd name="connsiteY22" fmla="*/ 284343 h 424310"/>
              <a:gd name="connsiteX23" fmla="*/ 443856 w 607639"/>
              <a:gd name="connsiteY23" fmla="*/ 404048 h 424310"/>
              <a:gd name="connsiteX24" fmla="*/ 423565 w 607639"/>
              <a:gd name="connsiteY24" fmla="*/ 424310 h 424310"/>
              <a:gd name="connsiteX25" fmla="*/ 184073 w 607639"/>
              <a:gd name="connsiteY25" fmla="*/ 424310 h 424310"/>
              <a:gd name="connsiteX26" fmla="*/ 163782 w 607639"/>
              <a:gd name="connsiteY26" fmla="*/ 404048 h 424310"/>
              <a:gd name="connsiteX27" fmla="*/ 163782 w 607639"/>
              <a:gd name="connsiteY27" fmla="*/ 284343 h 424310"/>
              <a:gd name="connsiteX28" fmla="*/ 199559 w 607639"/>
              <a:gd name="connsiteY28" fmla="*/ 224446 h 424310"/>
              <a:gd name="connsiteX29" fmla="*/ 264876 w 607639"/>
              <a:gd name="connsiteY29" fmla="*/ 216213 h 424310"/>
              <a:gd name="connsiteX30" fmla="*/ 342675 w 607639"/>
              <a:gd name="connsiteY30" fmla="*/ 216213 h 424310"/>
              <a:gd name="connsiteX31" fmla="*/ 348104 w 607639"/>
              <a:gd name="connsiteY31" fmla="*/ 227064 h 424310"/>
              <a:gd name="connsiteX32" fmla="*/ 309205 w 607639"/>
              <a:gd name="connsiteY32" fmla="*/ 278917 h 424310"/>
              <a:gd name="connsiteX33" fmla="*/ 298346 w 607639"/>
              <a:gd name="connsiteY33" fmla="*/ 278917 h 424310"/>
              <a:gd name="connsiteX34" fmla="*/ 259536 w 607639"/>
              <a:gd name="connsiteY34" fmla="*/ 227064 h 424310"/>
              <a:gd name="connsiteX35" fmla="*/ 264876 w 607639"/>
              <a:gd name="connsiteY35" fmla="*/ 216213 h 424310"/>
              <a:gd name="connsiteX36" fmla="*/ 505460 w 607639"/>
              <a:gd name="connsiteY36" fmla="*/ 83832 h 424310"/>
              <a:gd name="connsiteX37" fmla="*/ 575179 w 607639"/>
              <a:gd name="connsiteY37" fmla="*/ 153409 h 424310"/>
              <a:gd name="connsiteX38" fmla="*/ 505460 w 607639"/>
              <a:gd name="connsiteY38" fmla="*/ 222987 h 424310"/>
              <a:gd name="connsiteX39" fmla="*/ 435742 w 607639"/>
              <a:gd name="connsiteY39" fmla="*/ 153409 h 424310"/>
              <a:gd name="connsiteX40" fmla="*/ 505460 w 607639"/>
              <a:gd name="connsiteY40" fmla="*/ 83832 h 424310"/>
              <a:gd name="connsiteX41" fmla="*/ 102179 w 607639"/>
              <a:gd name="connsiteY41" fmla="*/ 83832 h 424310"/>
              <a:gd name="connsiteX42" fmla="*/ 171898 w 607639"/>
              <a:gd name="connsiteY42" fmla="*/ 153410 h 424310"/>
              <a:gd name="connsiteX43" fmla="*/ 102179 w 607639"/>
              <a:gd name="connsiteY43" fmla="*/ 222988 h 424310"/>
              <a:gd name="connsiteX44" fmla="*/ 32460 w 607639"/>
              <a:gd name="connsiteY44" fmla="*/ 153410 h 424310"/>
              <a:gd name="connsiteX45" fmla="*/ 102179 w 607639"/>
              <a:gd name="connsiteY45" fmla="*/ 83832 h 424310"/>
              <a:gd name="connsiteX46" fmla="*/ 304491 w 607639"/>
              <a:gd name="connsiteY46" fmla="*/ 0 h 424310"/>
              <a:gd name="connsiteX47" fmla="*/ 396509 w 607639"/>
              <a:gd name="connsiteY47" fmla="*/ 91912 h 424310"/>
              <a:gd name="connsiteX48" fmla="*/ 304491 w 607639"/>
              <a:gd name="connsiteY48" fmla="*/ 183824 h 424310"/>
              <a:gd name="connsiteX49" fmla="*/ 212473 w 607639"/>
              <a:gd name="connsiteY49" fmla="*/ 91912 h 424310"/>
              <a:gd name="connsiteX50" fmla="*/ 304491 w 607639"/>
              <a:gd name="connsiteY50" fmla="*/ 0 h 4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7639" h="424310">
                <a:moveTo>
                  <a:pt x="471165" y="232443"/>
                </a:moveTo>
                <a:lnTo>
                  <a:pt x="554492" y="232443"/>
                </a:lnTo>
                <a:cubicBezTo>
                  <a:pt x="583781" y="232443"/>
                  <a:pt x="607639" y="256253"/>
                  <a:pt x="607639" y="285482"/>
                </a:cubicBezTo>
                <a:lnTo>
                  <a:pt x="607639" y="367572"/>
                </a:lnTo>
                <a:cubicBezTo>
                  <a:pt x="607639" y="378766"/>
                  <a:pt x="598559" y="387828"/>
                  <a:pt x="587342" y="387828"/>
                </a:cubicBezTo>
                <a:lnTo>
                  <a:pt x="484430" y="387828"/>
                </a:lnTo>
                <a:lnTo>
                  <a:pt x="484430" y="284327"/>
                </a:lnTo>
                <a:cubicBezTo>
                  <a:pt x="484430" y="265937"/>
                  <a:pt x="479711" y="248168"/>
                  <a:pt x="471165" y="232443"/>
                </a:cubicBezTo>
                <a:close/>
                <a:moveTo>
                  <a:pt x="53127" y="232443"/>
                </a:moveTo>
                <a:lnTo>
                  <a:pt x="136332" y="232443"/>
                </a:lnTo>
                <a:cubicBezTo>
                  <a:pt x="127789" y="248168"/>
                  <a:pt x="123162" y="265937"/>
                  <a:pt x="123162" y="284327"/>
                </a:cubicBezTo>
                <a:lnTo>
                  <a:pt x="123162" y="387828"/>
                </a:lnTo>
                <a:lnTo>
                  <a:pt x="20290" y="387828"/>
                </a:lnTo>
                <a:cubicBezTo>
                  <a:pt x="9077" y="387828"/>
                  <a:pt x="0" y="378766"/>
                  <a:pt x="0" y="367572"/>
                </a:cubicBezTo>
                <a:lnTo>
                  <a:pt x="0" y="285482"/>
                </a:lnTo>
                <a:cubicBezTo>
                  <a:pt x="0" y="256253"/>
                  <a:pt x="23849" y="232443"/>
                  <a:pt x="53127" y="232443"/>
                </a:cubicBezTo>
                <a:close/>
                <a:moveTo>
                  <a:pt x="199559" y="224446"/>
                </a:moveTo>
                <a:cubicBezTo>
                  <a:pt x="202496" y="222846"/>
                  <a:pt x="206234" y="223646"/>
                  <a:pt x="208281" y="226312"/>
                </a:cubicBezTo>
                <a:lnTo>
                  <a:pt x="287577" y="332065"/>
                </a:lnTo>
                <a:cubicBezTo>
                  <a:pt x="295676" y="342818"/>
                  <a:pt x="311962" y="342907"/>
                  <a:pt x="320061" y="332065"/>
                </a:cubicBezTo>
                <a:lnTo>
                  <a:pt x="399357" y="226312"/>
                </a:lnTo>
                <a:cubicBezTo>
                  <a:pt x="401404" y="223646"/>
                  <a:pt x="405053" y="222846"/>
                  <a:pt x="407990" y="224446"/>
                </a:cubicBezTo>
                <a:cubicBezTo>
                  <a:pt x="429349" y="235999"/>
                  <a:pt x="443856" y="258482"/>
                  <a:pt x="443856" y="284343"/>
                </a:cubicBezTo>
                <a:lnTo>
                  <a:pt x="443856" y="404048"/>
                </a:lnTo>
                <a:cubicBezTo>
                  <a:pt x="443856" y="415246"/>
                  <a:pt x="434778" y="424310"/>
                  <a:pt x="423565" y="424310"/>
                </a:cubicBezTo>
                <a:lnTo>
                  <a:pt x="184073" y="424310"/>
                </a:lnTo>
                <a:cubicBezTo>
                  <a:pt x="172860" y="424310"/>
                  <a:pt x="163782" y="415246"/>
                  <a:pt x="163782" y="404048"/>
                </a:cubicBezTo>
                <a:lnTo>
                  <a:pt x="163782" y="284343"/>
                </a:lnTo>
                <a:cubicBezTo>
                  <a:pt x="163782" y="258482"/>
                  <a:pt x="178289" y="235999"/>
                  <a:pt x="199559" y="224446"/>
                </a:cubicBezTo>
                <a:close/>
                <a:moveTo>
                  <a:pt x="264876" y="216213"/>
                </a:moveTo>
                <a:lnTo>
                  <a:pt x="342675" y="216213"/>
                </a:lnTo>
                <a:cubicBezTo>
                  <a:pt x="348282" y="216213"/>
                  <a:pt x="351487" y="222528"/>
                  <a:pt x="348104" y="227064"/>
                </a:cubicBezTo>
                <a:lnTo>
                  <a:pt x="309205" y="278917"/>
                </a:lnTo>
                <a:cubicBezTo>
                  <a:pt x="306535" y="282474"/>
                  <a:pt x="301105" y="282474"/>
                  <a:pt x="298346" y="278917"/>
                </a:cubicBezTo>
                <a:lnTo>
                  <a:pt x="259536" y="227064"/>
                </a:lnTo>
                <a:cubicBezTo>
                  <a:pt x="256153" y="222528"/>
                  <a:pt x="259358" y="216213"/>
                  <a:pt x="264876" y="216213"/>
                </a:cubicBezTo>
                <a:close/>
                <a:moveTo>
                  <a:pt x="505460" y="83832"/>
                </a:moveTo>
                <a:cubicBezTo>
                  <a:pt x="543926" y="83832"/>
                  <a:pt x="575179" y="115022"/>
                  <a:pt x="575179" y="153409"/>
                </a:cubicBezTo>
                <a:cubicBezTo>
                  <a:pt x="575179" y="191797"/>
                  <a:pt x="543837" y="222987"/>
                  <a:pt x="505460" y="222987"/>
                </a:cubicBezTo>
                <a:cubicBezTo>
                  <a:pt x="466995" y="222987"/>
                  <a:pt x="435742" y="191797"/>
                  <a:pt x="435742" y="153409"/>
                </a:cubicBezTo>
                <a:cubicBezTo>
                  <a:pt x="435742" y="115022"/>
                  <a:pt x="466995" y="83832"/>
                  <a:pt x="505460" y="83832"/>
                </a:cubicBezTo>
                <a:close/>
                <a:moveTo>
                  <a:pt x="102179" y="83832"/>
                </a:moveTo>
                <a:cubicBezTo>
                  <a:pt x="140684" y="83832"/>
                  <a:pt x="171898" y="114983"/>
                  <a:pt x="171898" y="153410"/>
                </a:cubicBezTo>
                <a:cubicBezTo>
                  <a:pt x="171898" y="191837"/>
                  <a:pt x="140684" y="222988"/>
                  <a:pt x="102179" y="222988"/>
                </a:cubicBezTo>
                <a:cubicBezTo>
                  <a:pt x="63674" y="222988"/>
                  <a:pt x="32460" y="191837"/>
                  <a:pt x="32460" y="153410"/>
                </a:cubicBezTo>
                <a:cubicBezTo>
                  <a:pt x="32460" y="114983"/>
                  <a:pt x="63674" y="83832"/>
                  <a:pt x="102179" y="83832"/>
                </a:cubicBezTo>
                <a:close/>
                <a:moveTo>
                  <a:pt x="304491" y="0"/>
                </a:moveTo>
                <a:cubicBezTo>
                  <a:pt x="355311" y="0"/>
                  <a:pt x="396509" y="41150"/>
                  <a:pt x="396509" y="91912"/>
                </a:cubicBezTo>
                <a:cubicBezTo>
                  <a:pt x="396509" y="142674"/>
                  <a:pt x="355311" y="183824"/>
                  <a:pt x="304491" y="183824"/>
                </a:cubicBezTo>
                <a:cubicBezTo>
                  <a:pt x="253671" y="183824"/>
                  <a:pt x="212473" y="142674"/>
                  <a:pt x="212473" y="91912"/>
                </a:cubicBezTo>
                <a:cubicBezTo>
                  <a:pt x="212473" y="41150"/>
                  <a:pt x="253671" y="0"/>
                  <a:pt x="304491" y="0"/>
                </a:cubicBezTo>
                <a:close/>
              </a:path>
            </a:pathLst>
          </a:custGeom>
          <a:solidFill>
            <a:schemeClr val="accent1"/>
          </a:solidFill>
          <a:ln>
            <a:noFill/>
          </a:ln>
        </p:spPr>
      </p:sp>
      <p:sp>
        <p:nvSpPr>
          <p:cNvPr id="105" name="文本框 104"/>
          <p:cNvSpPr txBox="1"/>
          <p:nvPr/>
        </p:nvSpPr>
        <p:spPr>
          <a:xfrm>
            <a:off x="3300874" y="631794"/>
            <a:ext cx="3648635" cy="830997"/>
          </a:xfrm>
          <a:prstGeom prst="rect">
            <a:avLst/>
          </a:prstGeom>
          <a:noFill/>
        </p:spPr>
        <p:txBody>
          <a:bodyPr wrap="square" rtlCol="0">
            <a:spAutoFit/>
          </a:bodyPr>
          <a:lstStyle/>
          <a:p>
            <a:r>
              <a:rPr lang="en-US" altLang="zh-CN" sz="2400" dirty="0">
                <a:solidFill>
                  <a:srgbClr val="00AEEF"/>
                </a:solidFill>
              </a:rPr>
              <a:t>CEO </a:t>
            </a:r>
            <a:r>
              <a:rPr lang="zh-CN" altLang="en-US" sz="2400" b="1" dirty="0" smtClean="0">
                <a:solidFill>
                  <a:srgbClr val="00AEEF"/>
                </a:solidFill>
              </a:rPr>
              <a:t>蒋玉强</a:t>
            </a:r>
            <a:endParaRPr lang="en-US" altLang="zh-CN" sz="2400" b="1" dirty="0">
              <a:solidFill>
                <a:srgbClr val="00AEEF"/>
              </a:solidFill>
            </a:endParaRPr>
          </a:p>
          <a:p>
            <a:r>
              <a:rPr lang="en-US" altLang="zh-CN" sz="2400" dirty="0" smtClean="0">
                <a:solidFill>
                  <a:srgbClr val="00AEEF"/>
                </a:solidFill>
              </a:rPr>
              <a:t>CTO </a:t>
            </a:r>
            <a:r>
              <a:rPr lang="zh-CN" altLang="en-US" sz="2400" b="1" dirty="0" smtClean="0">
                <a:solidFill>
                  <a:srgbClr val="00AEEF"/>
                </a:solidFill>
              </a:rPr>
              <a:t>黄文景</a:t>
            </a:r>
            <a:endParaRPr lang="zh-CN" altLang="en-US" sz="2400" b="1" dirty="0">
              <a:solidFill>
                <a:srgbClr val="00AEEF"/>
              </a:solidFill>
            </a:endParaRPr>
          </a:p>
        </p:txBody>
      </p:sp>
      <p:sp>
        <p:nvSpPr>
          <p:cNvPr id="106" name="文本框 105"/>
          <p:cNvSpPr txBox="1"/>
          <p:nvPr/>
        </p:nvSpPr>
        <p:spPr>
          <a:xfrm>
            <a:off x="3152956" y="2324001"/>
            <a:ext cx="2375922" cy="923330"/>
          </a:xfrm>
          <a:prstGeom prst="rect">
            <a:avLst/>
          </a:prstGeom>
          <a:noFill/>
        </p:spPr>
        <p:txBody>
          <a:bodyPr wrap="square" rtlCol="0">
            <a:spAutoFit/>
          </a:bodyPr>
          <a:lstStyle/>
          <a:p>
            <a:r>
              <a:rPr lang="zh-CN" altLang="en-US" dirty="0" smtClean="0">
                <a:solidFill>
                  <a:srgbClr val="00AEEF"/>
                </a:solidFill>
              </a:rPr>
              <a:t> </a:t>
            </a:r>
            <a:r>
              <a:rPr lang="zh-CN" altLang="en-US" b="1" dirty="0" smtClean="0">
                <a:solidFill>
                  <a:srgbClr val="00AEEF"/>
                </a:solidFill>
              </a:rPr>
              <a:t>蒋玉</a:t>
            </a:r>
            <a:r>
              <a:rPr lang="zh-CN" altLang="en-US" b="1" dirty="0">
                <a:solidFill>
                  <a:srgbClr val="00AEEF"/>
                </a:solidFill>
              </a:rPr>
              <a:t>强</a:t>
            </a:r>
            <a:r>
              <a:rPr lang="en-US" altLang="zh-CN" dirty="0" smtClean="0">
                <a:solidFill>
                  <a:srgbClr val="00AEEF"/>
                </a:solidFill>
              </a:rPr>
              <a:t>(</a:t>
            </a:r>
            <a:r>
              <a:rPr lang="zh-CN" altLang="en-US" dirty="0">
                <a:solidFill>
                  <a:srgbClr val="00AEEF"/>
                </a:solidFill>
              </a:rPr>
              <a:t>组长</a:t>
            </a:r>
            <a:r>
              <a:rPr lang="en-US" altLang="zh-CN" dirty="0">
                <a:solidFill>
                  <a:srgbClr val="00AEEF"/>
                </a:solidFill>
              </a:rPr>
              <a:t>)	</a:t>
            </a:r>
            <a:endParaRPr lang="en-US" altLang="zh-CN" dirty="0" smtClean="0">
              <a:solidFill>
                <a:srgbClr val="00AEEF"/>
              </a:solidFill>
            </a:endParaRPr>
          </a:p>
          <a:p>
            <a:endParaRPr lang="en-US" altLang="zh-CN" dirty="0" smtClean="0">
              <a:solidFill>
                <a:srgbClr val="00AEEF"/>
              </a:solidFill>
            </a:endParaRPr>
          </a:p>
          <a:p>
            <a:endParaRPr lang="en-US" altLang="zh-CN" dirty="0">
              <a:solidFill>
                <a:schemeClr val="bg2"/>
              </a:solidFill>
            </a:endParaRPr>
          </a:p>
        </p:txBody>
      </p:sp>
      <p:sp>
        <p:nvSpPr>
          <p:cNvPr id="107" name="文本框 106"/>
          <p:cNvSpPr txBox="1"/>
          <p:nvPr/>
        </p:nvSpPr>
        <p:spPr>
          <a:xfrm>
            <a:off x="3125692" y="1802220"/>
            <a:ext cx="1871879" cy="646331"/>
          </a:xfrm>
          <a:prstGeom prst="rect">
            <a:avLst/>
          </a:prstGeom>
          <a:noFill/>
        </p:spPr>
        <p:txBody>
          <a:bodyPr wrap="square" rtlCol="0">
            <a:spAutoFit/>
          </a:bodyPr>
          <a:lstStyle/>
          <a:p>
            <a:r>
              <a:rPr lang="zh-CN" altLang="en-US" dirty="0" smtClean="0">
                <a:solidFill>
                  <a:schemeClr val="bg2"/>
                </a:solidFill>
              </a:rPr>
              <a:t>  </a:t>
            </a:r>
            <a:r>
              <a:rPr lang="zh-CN" altLang="en-US" dirty="0" smtClean="0">
                <a:solidFill>
                  <a:srgbClr val="00AEEF"/>
                </a:solidFill>
              </a:rPr>
              <a:t>项目</a:t>
            </a:r>
            <a:r>
              <a:rPr lang="zh-CN" altLang="en-US" dirty="0">
                <a:solidFill>
                  <a:srgbClr val="00AEEF"/>
                </a:solidFill>
              </a:rPr>
              <a:t>组成员</a:t>
            </a:r>
            <a:endParaRPr lang="en-US" altLang="zh-CN" dirty="0">
              <a:solidFill>
                <a:srgbClr val="00AEEF"/>
              </a:solidFill>
            </a:endParaRPr>
          </a:p>
          <a:p>
            <a:endParaRPr lang="zh-CN" altLang="en-US" dirty="0"/>
          </a:p>
        </p:txBody>
      </p:sp>
      <p:grpSp>
        <p:nvGrpSpPr>
          <p:cNvPr id="117" name="组合 116"/>
          <p:cNvGrpSpPr/>
          <p:nvPr/>
        </p:nvGrpSpPr>
        <p:grpSpPr>
          <a:xfrm>
            <a:off x="1206103" y="778505"/>
            <a:ext cx="329460" cy="548038"/>
            <a:chOff x="5414428" y="1860951"/>
            <a:chExt cx="1377658" cy="2291656"/>
          </a:xfrm>
        </p:grpSpPr>
        <p:sp>
          <p:nvSpPr>
            <p:cNvPr id="118" name="PA_文本框 8"/>
            <p:cNvSpPr txBox="1"/>
            <p:nvPr>
              <p:custDataLst>
                <p:tags r:id="rId1"/>
              </p:custDataLst>
            </p:nvPr>
          </p:nvSpPr>
          <p:spPr>
            <a:xfrm>
              <a:off x="5466935" y="1865964"/>
              <a:ext cx="1285426" cy="2281630"/>
            </a:xfrm>
            <a:custGeom>
              <a:avLst/>
              <a:gdLst/>
              <a:ahLst/>
              <a:cxnLst/>
              <a:rect l="l" t="t" r="r" b="b"/>
              <a:pathLst>
                <a:path w="375047" h="665708">
                  <a:moveTo>
                    <a:pt x="224582" y="0"/>
                  </a:moveTo>
                  <a:lnTo>
                    <a:pt x="375047" y="0"/>
                  </a:lnTo>
                  <a:lnTo>
                    <a:pt x="375047" y="665708"/>
                  </a:lnTo>
                  <a:lnTo>
                    <a:pt x="191095" y="665708"/>
                  </a:lnTo>
                  <a:lnTo>
                    <a:pt x="191095" y="229493"/>
                  </a:lnTo>
                  <a:cubicBezTo>
                    <a:pt x="161330" y="252115"/>
                    <a:pt x="132531" y="270421"/>
                    <a:pt x="104700" y="284410"/>
                  </a:cubicBezTo>
                  <a:cubicBezTo>
                    <a:pt x="76870" y="298400"/>
                    <a:pt x="41969" y="311795"/>
                    <a:pt x="0" y="324594"/>
                  </a:cubicBezTo>
                  <a:lnTo>
                    <a:pt x="0" y="175468"/>
                  </a:lnTo>
                  <a:cubicBezTo>
                    <a:pt x="61912" y="155525"/>
                    <a:pt x="109984" y="131564"/>
                    <a:pt x="144214" y="103584"/>
                  </a:cubicBezTo>
                  <a:cubicBezTo>
                    <a:pt x="178445" y="75605"/>
                    <a:pt x="205234" y="41076"/>
                    <a:pt x="224582" y="0"/>
                  </a:cubicBezTo>
                  <a:close/>
                </a:path>
              </a:pathLst>
            </a:custGeom>
            <a:noFill/>
            <a:ln>
              <a:solidFill>
                <a:srgbClr val="1D6B6D"/>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eaLnBrk="1" fontAlgn="auto" hangingPunct="1">
                <a:spcBef>
                  <a:spcPts val="0"/>
                </a:spcBef>
                <a:spcAft>
                  <a:spcPts val="0"/>
                </a:spcAft>
              </a:pPr>
              <a:endParaRPr lang="zh-CN" altLang="en-US" sz="7200" dirty="0">
                <a:ln>
                  <a:solidFill>
                    <a:srgbClr val="2A979A"/>
                  </a:solidFill>
                </a:ln>
                <a:noFill/>
                <a:latin typeface="Arial"/>
                <a:ea typeface="KaiTi"/>
                <a:cs typeface="+mn-ea"/>
                <a:sym typeface="+mn-lt"/>
              </a:endParaRPr>
            </a:p>
          </p:txBody>
        </p:sp>
        <p:sp>
          <p:nvSpPr>
            <p:cNvPr id="119" name="PA_文本框 8"/>
            <p:cNvSpPr txBox="1"/>
            <p:nvPr>
              <p:custDataLst>
                <p:tags r:id="rId2"/>
              </p:custDataLst>
            </p:nvPr>
          </p:nvSpPr>
          <p:spPr>
            <a:xfrm>
              <a:off x="5414428" y="1870977"/>
              <a:ext cx="1285426" cy="2281630"/>
            </a:xfrm>
            <a:custGeom>
              <a:avLst/>
              <a:gdLst/>
              <a:ahLst/>
              <a:cxnLst/>
              <a:rect l="l" t="t" r="r" b="b"/>
              <a:pathLst>
                <a:path w="375047" h="665708">
                  <a:moveTo>
                    <a:pt x="224582" y="0"/>
                  </a:moveTo>
                  <a:lnTo>
                    <a:pt x="375047" y="0"/>
                  </a:lnTo>
                  <a:lnTo>
                    <a:pt x="375047" y="665708"/>
                  </a:lnTo>
                  <a:lnTo>
                    <a:pt x="191095" y="665708"/>
                  </a:lnTo>
                  <a:lnTo>
                    <a:pt x="191095" y="229493"/>
                  </a:lnTo>
                  <a:cubicBezTo>
                    <a:pt x="161330" y="252115"/>
                    <a:pt x="132531" y="270421"/>
                    <a:pt x="104700" y="284410"/>
                  </a:cubicBezTo>
                  <a:cubicBezTo>
                    <a:pt x="76870" y="298400"/>
                    <a:pt x="41969" y="311795"/>
                    <a:pt x="0" y="324594"/>
                  </a:cubicBezTo>
                  <a:lnTo>
                    <a:pt x="0" y="175468"/>
                  </a:lnTo>
                  <a:cubicBezTo>
                    <a:pt x="61912" y="155525"/>
                    <a:pt x="109984" y="131564"/>
                    <a:pt x="144214" y="103584"/>
                  </a:cubicBezTo>
                  <a:cubicBezTo>
                    <a:pt x="178445" y="75605"/>
                    <a:pt x="205234" y="41076"/>
                    <a:pt x="224582" y="0"/>
                  </a:cubicBezTo>
                  <a:close/>
                </a:path>
              </a:pathLst>
            </a:custGeom>
            <a:noFill/>
            <a:ln>
              <a:solidFill>
                <a:srgbClr val="1D6B6D"/>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eaLnBrk="1" fontAlgn="auto" hangingPunct="1">
                <a:spcBef>
                  <a:spcPts val="0"/>
                </a:spcBef>
                <a:spcAft>
                  <a:spcPts val="0"/>
                </a:spcAft>
              </a:pPr>
              <a:endParaRPr lang="zh-CN" altLang="en-US" sz="7200" dirty="0">
                <a:ln>
                  <a:solidFill>
                    <a:srgbClr val="2A979A"/>
                  </a:solidFill>
                </a:ln>
                <a:noFill/>
                <a:latin typeface="Arial"/>
                <a:ea typeface="KaiTi"/>
                <a:cs typeface="+mn-ea"/>
                <a:sym typeface="+mn-lt"/>
              </a:endParaRPr>
            </a:p>
          </p:txBody>
        </p:sp>
        <p:sp>
          <p:nvSpPr>
            <p:cNvPr id="120" name="PA_文本框 8"/>
            <p:cNvSpPr txBox="1"/>
            <p:nvPr>
              <p:custDataLst>
                <p:tags r:id="rId3"/>
              </p:custDataLst>
            </p:nvPr>
          </p:nvSpPr>
          <p:spPr>
            <a:xfrm>
              <a:off x="5441724" y="1860951"/>
              <a:ext cx="1285426" cy="2281630"/>
            </a:xfrm>
            <a:custGeom>
              <a:avLst/>
              <a:gdLst/>
              <a:ahLst/>
              <a:cxnLst/>
              <a:rect l="l" t="t" r="r" b="b"/>
              <a:pathLst>
                <a:path w="375047" h="665708">
                  <a:moveTo>
                    <a:pt x="224582" y="0"/>
                  </a:moveTo>
                  <a:lnTo>
                    <a:pt x="375047" y="0"/>
                  </a:lnTo>
                  <a:lnTo>
                    <a:pt x="375047" y="665708"/>
                  </a:lnTo>
                  <a:lnTo>
                    <a:pt x="191095" y="665708"/>
                  </a:lnTo>
                  <a:lnTo>
                    <a:pt x="191095" y="229493"/>
                  </a:lnTo>
                  <a:cubicBezTo>
                    <a:pt x="161330" y="252115"/>
                    <a:pt x="132531" y="270421"/>
                    <a:pt x="104700" y="284410"/>
                  </a:cubicBezTo>
                  <a:cubicBezTo>
                    <a:pt x="76870" y="298400"/>
                    <a:pt x="41969" y="311795"/>
                    <a:pt x="0" y="324594"/>
                  </a:cubicBezTo>
                  <a:lnTo>
                    <a:pt x="0" y="175468"/>
                  </a:lnTo>
                  <a:cubicBezTo>
                    <a:pt x="61912" y="155525"/>
                    <a:pt x="109984" y="131564"/>
                    <a:pt x="144214" y="103584"/>
                  </a:cubicBezTo>
                  <a:cubicBezTo>
                    <a:pt x="178445" y="75605"/>
                    <a:pt x="205234" y="41076"/>
                    <a:pt x="224582" y="0"/>
                  </a:cubicBezTo>
                  <a:close/>
                </a:path>
              </a:pathLst>
            </a:custGeom>
            <a:noFill/>
            <a:ln>
              <a:solidFill>
                <a:srgbClr val="1D6B6D"/>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eaLnBrk="1" fontAlgn="auto" hangingPunct="1">
                <a:spcBef>
                  <a:spcPts val="0"/>
                </a:spcBef>
                <a:spcAft>
                  <a:spcPts val="0"/>
                </a:spcAft>
              </a:pPr>
              <a:endParaRPr lang="zh-CN" altLang="en-US" sz="7200" dirty="0">
                <a:ln>
                  <a:solidFill>
                    <a:srgbClr val="2A979A"/>
                  </a:solidFill>
                </a:ln>
                <a:noFill/>
                <a:latin typeface="Arial"/>
                <a:ea typeface="KaiTi"/>
                <a:cs typeface="+mn-ea"/>
                <a:sym typeface="+mn-lt"/>
              </a:endParaRPr>
            </a:p>
          </p:txBody>
        </p:sp>
        <p:sp>
          <p:nvSpPr>
            <p:cNvPr id="121" name="PA_文本框 6"/>
            <p:cNvSpPr txBox="1"/>
            <p:nvPr>
              <p:custDataLst>
                <p:tags r:id="rId4"/>
              </p:custDataLst>
            </p:nvPr>
          </p:nvSpPr>
          <p:spPr>
            <a:xfrm>
              <a:off x="5506660" y="1870977"/>
              <a:ext cx="1285426" cy="2281630"/>
            </a:xfrm>
            <a:custGeom>
              <a:avLst/>
              <a:gdLst/>
              <a:ahLst/>
              <a:cxnLst/>
              <a:rect l="l" t="t" r="r" b="b"/>
              <a:pathLst>
                <a:path w="375047" h="665708">
                  <a:moveTo>
                    <a:pt x="224582" y="0"/>
                  </a:moveTo>
                  <a:lnTo>
                    <a:pt x="375047" y="0"/>
                  </a:lnTo>
                  <a:lnTo>
                    <a:pt x="375047" y="665708"/>
                  </a:lnTo>
                  <a:lnTo>
                    <a:pt x="191095" y="665708"/>
                  </a:lnTo>
                  <a:lnTo>
                    <a:pt x="191095" y="229493"/>
                  </a:lnTo>
                  <a:cubicBezTo>
                    <a:pt x="161330" y="252115"/>
                    <a:pt x="132532" y="270421"/>
                    <a:pt x="104701" y="284410"/>
                  </a:cubicBezTo>
                  <a:cubicBezTo>
                    <a:pt x="76870" y="298400"/>
                    <a:pt x="41970" y="311795"/>
                    <a:pt x="0" y="324594"/>
                  </a:cubicBezTo>
                  <a:lnTo>
                    <a:pt x="0" y="175468"/>
                  </a:lnTo>
                  <a:cubicBezTo>
                    <a:pt x="61913" y="155525"/>
                    <a:pt x="109984" y="131564"/>
                    <a:pt x="144215" y="103584"/>
                  </a:cubicBezTo>
                  <a:cubicBezTo>
                    <a:pt x="178445" y="75605"/>
                    <a:pt x="205234" y="41076"/>
                    <a:pt x="224582" y="0"/>
                  </a:cubicBezTo>
                  <a:close/>
                </a:path>
              </a:pathLst>
            </a:custGeom>
            <a:solidFill>
              <a:srgbClr val="16FEF8"/>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eaLnBrk="1" fontAlgn="auto" hangingPunct="1">
                <a:spcBef>
                  <a:spcPts val="0"/>
                </a:spcBef>
                <a:spcAft>
                  <a:spcPts val="0"/>
                </a:spcAft>
              </a:pPr>
              <a:endParaRPr lang="zh-CN" altLang="en-US" sz="7200" dirty="0">
                <a:solidFill>
                  <a:srgbClr val="3AC7CA"/>
                </a:solidFill>
                <a:latin typeface="Arial"/>
                <a:ea typeface="KaiTi"/>
                <a:cs typeface="+mn-ea"/>
                <a:sym typeface="+mn-lt"/>
              </a:endParaRPr>
            </a:p>
          </p:txBody>
        </p:sp>
      </p:grpSp>
      <p:sp>
        <p:nvSpPr>
          <p:cNvPr id="122" name="等腰三角形 121"/>
          <p:cNvSpPr/>
          <p:nvPr/>
        </p:nvSpPr>
        <p:spPr>
          <a:xfrm rot="18296855">
            <a:off x="1623820" y="703178"/>
            <a:ext cx="84920" cy="71935"/>
          </a:xfrm>
          <a:prstGeom prst="triangle">
            <a:avLst/>
          </a:prstGeom>
          <a:noFill/>
          <a:ln w="12700" cap="flat" cmpd="sng" algn="ctr">
            <a:solidFill>
              <a:srgbClr val="1DFFF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KaiTi"/>
              <a:cs typeface="+mn-ea"/>
              <a:sym typeface="+mn-lt"/>
            </a:endParaRPr>
          </a:p>
        </p:txBody>
      </p:sp>
      <p:sp>
        <p:nvSpPr>
          <p:cNvPr id="123" name="椭圆 122"/>
          <p:cNvSpPr/>
          <p:nvPr/>
        </p:nvSpPr>
        <p:spPr>
          <a:xfrm>
            <a:off x="941652" y="850263"/>
            <a:ext cx="34437" cy="34437"/>
          </a:xfrm>
          <a:prstGeom prst="ellipse">
            <a:avLst/>
          </a:prstGeom>
          <a:solidFill>
            <a:srgbClr val="86CADA"/>
          </a:solidFill>
          <a:ln w="53975" cap="flat" cmpd="sng" algn="ctr">
            <a:solidFill>
              <a:srgbClr val="86CADA">
                <a:alpha val="48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KaiTi"/>
              <a:cs typeface="+mn-ea"/>
              <a:sym typeface="+mn-lt"/>
            </a:endParaRPr>
          </a:p>
        </p:txBody>
      </p:sp>
      <p:sp>
        <p:nvSpPr>
          <p:cNvPr id="124" name="任意多边形 123"/>
          <p:cNvSpPr/>
          <p:nvPr/>
        </p:nvSpPr>
        <p:spPr>
          <a:xfrm>
            <a:off x="29028" y="14515"/>
            <a:ext cx="2249715" cy="1582547"/>
          </a:xfrm>
          <a:custGeom>
            <a:avLst/>
            <a:gdLst>
              <a:gd name="connsiteX0" fmla="*/ 2249714 w 2249714"/>
              <a:gd name="connsiteY0" fmla="*/ 0 h 1582057"/>
              <a:gd name="connsiteX1" fmla="*/ 0 w 2249714"/>
              <a:gd name="connsiteY1" fmla="*/ 1582057 h 1582057"/>
              <a:gd name="connsiteX0-1" fmla="*/ 2249714 w 2249714"/>
              <a:gd name="connsiteY0-2" fmla="*/ 0 h 1582057"/>
              <a:gd name="connsiteX1-3" fmla="*/ 0 w 2249714"/>
              <a:gd name="connsiteY1-4" fmla="*/ 1582057 h 1582057"/>
              <a:gd name="connsiteX0-5" fmla="*/ 2249714 w 2249714"/>
              <a:gd name="connsiteY0-6" fmla="*/ 0 h 1582057"/>
              <a:gd name="connsiteX1-7" fmla="*/ 0 w 2249714"/>
              <a:gd name="connsiteY1-8" fmla="*/ 1582057 h 1582057"/>
              <a:gd name="connsiteX0-9" fmla="*/ 2249714 w 2249714"/>
              <a:gd name="connsiteY0-10" fmla="*/ 0 h 1582057"/>
              <a:gd name="connsiteX1-11" fmla="*/ 0 w 2249714"/>
              <a:gd name="connsiteY1-12" fmla="*/ 1582057 h 1582057"/>
              <a:gd name="connsiteX0-13" fmla="*/ 2249714 w 2249714"/>
              <a:gd name="connsiteY0-14" fmla="*/ 0 h 1582057"/>
              <a:gd name="connsiteX1-15" fmla="*/ 0 w 2249714"/>
              <a:gd name="connsiteY1-16" fmla="*/ 1582057 h 1582057"/>
              <a:gd name="connsiteX0-17" fmla="*/ 2249714 w 2249714"/>
              <a:gd name="connsiteY0-18" fmla="*/ 0 h 1582057"/>
              <a:gd name="connsiteX1-19" fmla="*/ 0 w 2249714"/>
              <a:gd name="connsiteY1-20" fmla="*/ 1582057 h 1582057"/>
              <a:gd name="connsiteX0-21" fmla="*/ 2249714 w 2249714"/>
              <a:gd name="connsiteY0-22" fmla="*/ 0 h 1582547"/>
              <a:gd name="connsiteX1-23" fmla="*/ 0 w 2249714"/>
              <a:gd name="connsiteY1-24" fmla="*/ 1582057 h 1582547"/>
              <a:gd name="connsiteX0-25" fmla="*/ 2249714 w 2249714"/>
              <a:gd name="connsiteY0-26" fmla="*/ 0 h 1582547"/>
              <a:gd name="connsiteX1-27" fmla="*/ 0 w 2249714"/>
              <a:gd name="connsiteY1-28" fmla="*/ 1582057 h 1582547"/>
            </a:gdLst>
            <a:ahLst/>
            <a:cxnLst>
              <a:cxn ang="0">
                <a:pos x="connsiteX0-1" y="connsiteY0-2"/>
              </a:cxn>
              <a:cxn ang="0">
                <a:pos x="connsiteX1-3" y="connsiteY1-4"/>
              </a:cxn>
            </a:cxnLst>
            <a:rect l="l" t="t" r="r" b="b"/>
            <a:pathLst>
              <a:path w="2249714" h="1582547">
                <a:moveTo>
                  <a:pt x="2249714" y="0"/>
                </a:moveTo>
                <a:cubicBezTo>
                  <a:pt x="2065866" y="730553"/>
                  <a:pt x="1417562" y="1606247"/>
                  <a:pt x="0" y="1582057"/>
                </a:cubicBezTo>
              </a:path>
            </a:pathLst>
          </a:custGeom>
          <a:noFill/>
          <a:ln w="12700" cap="flat" cmpd="sng" algn="ctr">
            <a:solidFill>
              <a:srgbClr val="33BCBF"/>
            </a:solidFill>
            <a:prstDash val="solid"/>
            <a:miter lim="800000"/>
          </a:ln>
          <a:effectLst>
            <a:glow rad="152400">
              <a:srgbClr val="16FEF8">
                <a:alpha val="8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KaiTi"/>
              <a:cs typeface="+mn-ea"/>
              <a:sym typeface="+mn-lt"/>
            </a:endParaRPr>
          </a:p>
        </p:txBody>
      </p:sp>
      <p:sp>
        <p:nvSpPr>
          <p:cNvPr id="125" name="椭圆 124"/>
          <p:cNvSpPr/>
          <p:nvPr/>
        </p:nvSpPr>
        <p:spPr>
          <a:xfrm>
            <a:off x="695311" y="1310460"/>
            <a:ext cx="324000" cy="324000"/>
          </a:xfrm>
          <a:prstGeom prst="ellipse">
            <a:avLst/>
          </a:prstGeom>
          <a:noFill/>
          <a:ln w="12700" cap="flat" cmpd="sng" algn="ctr">
            <a:solidFill>
              <a:srgbClr val="33BCBF">
                <a:alpha val="4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KaiTi"/>
              <a:cs typeface="+mn-ea"/>
              <a:sym typeface="+mn-lt"/>
            </a:endParaRPr>
          </a:p>
        </p:txBody>
      </p:sp>
      <p:pic>
        <p:nvPicPr>
          <p:cNvPr id="126" name="图片 125"/>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rot="20295376">
            <a:off x="6185129" y="-3870949"/>
            <a:ext cx="12281658" cy="6783135"/>
          </a:xfrm>
          <a:prstGeom prst="rect">
            <a:avLst/>
          </a:prstGeom>
        </p:spPr>
      </p:pic>
      <p:sp>
        <p:nvSpPr>
          <p:cNvPr id="2" name="矩形 1"/>
          <p:cNvSpPr/>
          <p:nvPr/>
        </p:nvSpPr>
        <p:spPr>
          <a:xfrm>
            <a:off x="3204454" y="2582860"/>
            <a:ext cx="1710725" cy="369332"/>
          </a:xfrm>
          <a:prstGeom prst="rect">
            <a:avLst/>
          </a:prstGeom>
        </p:spPr>
        <p:txBody>
          <a:bodyPr wrap="none">
            <a:spAutoFit/>
          </a:bodyPr>
          <a:lstStyle/>
          <a:p>
            <a:r>
              <a:rPr lang="zh-CN" altLang="en-US" dirty="0">
                <a:solidFill>
                  <a:srgbClr val="00AEEF"/>
                </a:solidFill>
              </a:rPr>
              <a:t>黄文景</a:t>
            </a:r>
            <a:r>
              <a:rPr lang="en-US" altLang="zh-CN" dirty="0">
                <a:solidFill>
                  <a:srgbClr val="00AEEF"/>
                </a:solidFill>
              </a:rPr>
              <a:t>(</a:t>
            </a:r>
            <a:r>
              <a:rPr lang="zh-CN" altLang="en-US" dirty="0">
                <a:solidFill>
                  <a:srgbClr val="00AEEF"/>
                </a:solidFill>
              </a:rPr>
              <a:t>副组长</a:t>
            </a:r>
            <a:r>
              <a:rPr lang="en-US" altLang="zh-CN" dirty="0">
                <a:solidFill>
                  <a:srgbClr val="00AEEF"/>
                </a:solidFill>
              </a:rPr>
              <a:t>)</a:t>
            </a:r>
          </a:p>
        </p:txBody>
      </p:sp>
      <p:sp>
        <p:nvSpPr>
          <p:cNvPr id="3" name="矩形 2"/>
          <p:cNvSpPr/>
          <p:nvPr/>
        </p:nvSpPr>
        <p:spPr>
          <a:xfrm>
            <a:off x="3204454" y="2870884"/>
            <a:ext cx="877163" cy="369332"/>
          </a:xfrm>
          <a:prstGeom prst="rect">
            <a:avLst/>
          </a:prstGeom>
        </p:spPr>
        <p:txBody>
          <a:bodyPr wrap="none">
            <a:spAutoFit/>
          </a:bodyPr>
          <a:lstStyle/>
          <a:p>
            <a:r>
              <a:rPr lang="zh-CN" altLang="en-US" dirty="0">
                <a:solidFill>
                  <a:srgbClr val="00AEEF"/>
                </a:solidFill>
              </a:rPr>
              <a:t>林邱豪</a:t>
            </a:r>
            <a:endParaRPr lang="en-US" altLang="zh-CN" dirty="0">
              <a:solidFill>
                <a:srgbClr val="00AEEF"/>
              </a:solidFill>
            </a:endParaRPr>
          </a:p>
        </p:txBody>
      </p:sp>
      <p:sp>
        <p:nvSpPr>
          <p:cNvPr id="4" name="矩形 3"/>
          <p:cNvSpPr/>
          <p:nvPr/>
        </p:nvSpPr>
        <p:spPr>
          <a:xfrm>
            <a:off x="3132448" y="3158908"/>
            <a:ext cx="982961" cy="369332"/>
          </a:xfrm>
          <a:prstGeom prst="rect">
            <a:avLst/>
          </a:prstGeom>
        </p:spPr>
        <p:txBody>
          <a:bodyPr wrap="none">
            <a:spAutoFit/>
          </a:bodyPr>
          <a:lstStyle/>
          <a:p>
            <a:r>
              <a:rPr lang="zh-CN" altLang="en-US" dirty="0">
                <a:solidFill>
                  <a:srgbClr val="00AEEF"/>
                </a:solidFill>
              </a:rPr>
              <a:t> </a:t>
            </a:r>
            <a:r>
              <a:rPr lang="zh-CN" altLang="en-US" dirty="0" smtClean="0">
                <a:solidFill>
                  <a:srgbClr val="00AEEF"/>
                </a:solidFill>
              </a:rPr>
              <a:t> 张</a:t>
            </a:r>
            <a:r>
              <a:rPr lang="zh-CN" altLang="en-US" dirty="0">
                <a:solidFill>
                  <a:srgbClr val="00AEEF"/>
                </a:solidFill>
              </a:rPr>
              <a:t>志伟</a:t>
            </a:r>
            <a:endParaRPr lang="en-US" altLang="zh-CN" dirty="0">
              <a:solidFill>
                <a:srgbClr val="00AEEF"/>
              </a:solidFill>
            </a:endParaRPr>
          </a:p>
        </p:txBody>
      </p:sp>
      <p:sp>
        <p:nvSpPr>
          <p:cNvPr id="5" name="矩形 4"/>
          <p:cNvSpPr/>
          <p:nvPr/>
        </p:nvSpPr>
        <p:spPr>
          <a:xfrm>
            <a:off x="3132448" y="4079247"/>
            <a:ext cx="930063" cy="369332"/>
          </a:xfrm>
          <a:prstGeom prst="rect">
            <a:avLst/>
          </a:prstGeom>
        </p:spPr>
        <p:txBody>
          <a:bodyPr wrap="none">
            <a:spAutoFit/>
          </a:bodyPr>
          <a:lstStyle/>
          <a:p>
            <a:r>
              <a:rPr lang="zh-CN" altLang="en-US" dirty="0" smtClean="0">
                <a:solidFill>
                  <a:srgbClr val="00AEEF"/>
                </a:solidFill>
              </a:rPr>
              <a:t> 朱</a:t>
            </a:r>
            <a:r>
              <a:rPr lang="zh-CN" altLang="en-US" dirty="0">
                <a:solidFill>
                  <a:srgbClr val="00AEEF"/>
                </a:solidFill>
              </a:rPr>
              <a:t>广超</a:t>
            </a:r>
            <a:endParaRPr lang="en-US" altLang="zh-CN" dirty="0">
              <a:solidFill>
                <a:srgbClr val="00AEEF"/>
              </a:solidFill>
            </a:endParaRPr>
          </a:p>
        </p:txBody>
      </p:sp>
      <p:sp>
        <p:nvSpPr>
          <p:cNvPr id="7" name="矩形 6"/>
          <p:cNvSpPr/>
          <p:nvPr/>
        </p:nvSpPr>
        <p:spPr>
          <a:xfrm>
            <a:off x="3152955" y="3744258"/>
            <a:ext cx="930063" cy="369332"/>
          </a:xfrm>
          <a:prstGeom prst="rect">
            <a:avLst/>
          </a:prstGeom>
        </p:spPr>
        <p:txBody>
          <a:bodyPr wrap="none">
            <a:spAutoFit/>
          </a:bodyPr>
          <a:lstStyle/>
          <a:p>
            <a:r>
              <a:rPr lang="zh-CN" altLang="en-US" dirty="0" smtClean="0">
                <a:solidFill>
                  <a:srgbClr val="00AEEF"/>
                </a:solidFill>
              </a:rPr>
              <a:t> 田维荣</a:t>
            </a:r>
            <a:endParaRPr lang="en-US" altLang="zh-CN" dirty="0">
              <a:solidFill>
                <a:srgbClr val="00AEEF"/>
              </a:solidFill>
            </a:endParaRPr>
          </a:p>
        </p:txBody>
      </p:sp>
      <p:sp>
        <p:nvSpPr>
          <p:cNvPr id="8" name="矩形 7"/>
          <p:cNvSpPr/>
          <p:nvPr/>
        </p:nvSpPr>
        <p:spPr>
          <a:xfrm>
            <a:off x="3152956" y="3446932"/>
            <a:ext cx="930063" cy="369332"/>
          </a:xfrm>
          <a:prstGeom prst="rect">
            <a:avLst/>
          </a:prstGeom>
        </p:spPr>
        <p:txBody>
          <a:bodyPr wrap="none">
            <a:spAutoFit/>
          </a:bodyPr>
          <a:lstStyle/>
          <a:p>
            <a:r>
              <a:rPr lang="zh-CN" altLang="en-US" dirty="0" smtClean="0">
                <a:solidFill>
                  <a:srgbClr val="00AEEF"/>
                </a:solidFill>
              </a:rPr>
              <a:t> 黄</a:t>
            </a:r>
            <a:r>
              <a:rPr lang="zh-CN" altLang="en-US" dirty="0">
                <a:solidFill>
                  <a:srgbClr val="00AEEF"/>
                </a:solidFill>
              </a:rPr>
              <a:t>晓鹏</a:t>
            </a:r>
            <a:endParaRPr lang="en-US" altLang="zh-CN" dirty="0">
              <a:solidFill>
                <a:srgbClr val="00AEEF"/>
              </a:solidFill>
            </a:endParaRPr>
          </a:p>
        </p:txBody>
      </p:sp>
      <p:sp>
        <p:nvSpPr>
          <p:cNvPr id="10" name="矩形 9"/>
          <p:cNvSpPr/>
          <p:nvPr/>
        </p:nvSpPr>
        <p:spPr>
          <a:xfrm>
            <a:off x="3204454" y="4376573"/>
            <a:ext cx="646331" cy="369332"/>
          </a:xfrm>
          <a:prstGeom prst="rect">
            <a:avLst/>
          </a:prstGeom>
        </p:spPr>
        <p:txBody>
          <a:bodyPr wrap="none">
            <a:spAutoFit/>
          </a:bodyPr>
          <a:lstStyle/>
          <a:p>
            <a:r>
              <a:rPr lang="zh-CN" altLang="en-US" dirty="0">
                <a:solidFill>
                  <a:srgbClr val="00AEEF"/>
                </a:solidFill>
              </a:rPr>
              <a:t>刘松</a:t>
            </a:r>
            <a:endParaRPr lang="en-US" altLang="zh-CN" dirty="0">
              <a:solidFill>
                <a:srgbClr val="00AEEF"/>
              </a:solidFill>
            </a:endParaRPr>
          </a:p>
        </p:txBody>
      </p:sp>
      <p:sp>
        <p:nvSpPr>
          <p:cNvPr id="6" name="矩形 5"/>
          <p:cNvSpPr/>
          <p:nvPr/>
        </p:nvSpPr>
        <p:spPr>
          <a:xfrm>
            <a:off x="6852935" y="4692069"/>
            <a:ext cx="2166812" cy="523220"/>
          </a:xfrm>
          <a:prstGeom prst="rect">
            <a:avLst/>
          </a:prstGeom>
        </p:spPr>
        <p:txBody>
          <a:bodyPr wrap="none">
            <a:spAutoFit/>
          </a:bodyPr>
          <a:lstStyle/>
          <a:p>
            <a:r>
              <a:rPr lang="en-US" altLang="zh-CN" sz="1400" dirty="0" smtClean="0">
                <a:solidFill>
                  <a:srgbClr val="00AEEF"/>
                </a:solidFill>
              </a:rPr>
              <a:t>PPT</a:t>
            </a:r>
            <a:r>
              <a:rPr lang="zh-CN" altLang="en-US" sz="1400" dirty="0" smtClean="0">
                <a:solidFill>
                  <a:srgbClr val="00AEEF"/>
                </a:solidFill>
              </a:rPr>
              <a:t>制作人</a:t>
            </a:r>
            <a:r>
              <a:rPr lang="en-US" altLang="zh-CN" sz="1400" dirty="0" smtClean="0">
                <a:solidFill>
                  <a:srgbClr val="00AEEF"/>
                </a:solidFill>
              </a:rPr>
              <a:t>:</a:t>
            </a:r>
            <a:r>
              <a:rPr lang="zh-CN" altLang="en-US" sz="1400" dirty="0" smtClean="0">
                <a:solidFill>
                  <a:srgbClr val="00AEEF"/>
                </a:solidFill>
              </a:rPr>
              <a:t>黄文景</a:t>
            </a:r>
            <a:r>
              <a:rPr lang="en-US" altLang="zh-CN" sz="1400" dirty="0" smtClean="0">
                <a:solidFill>
                  <a:srgbClr val="00AEEF"/>
                </a:solidFill>
              </a:rPr>
              <a:t>,</a:t>
            </a:r>
            <a:r>
              <a:rPr lang="zh-CN" altLang="en-US" sz="1400" dirty="0" smtClean="0">
                <a:solidFill>
                  <a:srgbClr val="00AEEF"/>
                </a:solidFill>
              </a:rPr>
              <a:t>林邱豪</a:t>
            </a:r>
            <a:endParaRPr lang="en-US" altLang="zh-CN" sz="1400" dirty="0" smtClean="0">
              <a:solidFill>
                <a:srgbClr val="00AEEF"/>
              </a:solidFill>
            </a:endParaRPr>
          </a:p>
          <a:p>
            <a:r>
              <a:rPr lang="zh-CN" altLang="en-US" sz="1400" dirty="0" smtClean="0">
                <a:solidFill>
                  <a:srgbClr val="00AEEF"/>
                </a:solidFill>
              </a:rPr>
              <a:t>                      </a:t>
            </a:r>
            <a:endParaRPr lang="en-US" altLang="zh-CN" sz="1400" dirty="0">
              <a:solidFill>
                <a:srgbClr val="00AEE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1326">
        <p15:prstTrans prst="crush"/>
      </p:transition>
    </mc:Choice>
    <mc:Fallback xmlns="">
      <p:transition spd="slow" advTm="1132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down)">
                                      <p:cBhvr>
                                        <p:cTn id="7" dur="580">
                                          <p:stCondLst>
                                            <p:cond delay="0"/>
                                          </p:stCondLst>
                                        </p:cTn>
                                        <p:tgtEl>
                                          <p:spTgt spid="102"/>
                                        </p:tgtEl>
                                      </p:cBhvr>
                                    </p:animEffect>
                                    <p:anim calcmode="lin" valueType="num">
                                      <p:cBhvr>
                                        <p:cTn id="8" dur="1822" tmFilter="0,0; 0.14,0.36; 0.43,0.73; 0.71,0.91; 1.0,1.0">
                                          <p:stCondLst>
                                            <p:cond delay="0"/>
                                          </p:stCondLst>
                                        </p:cTn>
                                        <p:tgtEl>
                                          <p:spTgt spid="10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
                                        </p:tgtEl>
                                      </p:cBhvr>
                                      <p:to x="100000" y="60000"/>
                                    </p:animScale>
                                    <p:animScale>
                                      <p:cBhvr>
                                        <p:cTn id="14" dur="166" decel="50000">
                                          <p:stCondLst>
                                            <p:cond delay="676"/>
                                          </p:stCondLst>
                                        </p:cTn>
                                        <p:tgtEl>
                                          <p:spTgt spid="102"/>
                                        </p:tgtEl>
                                      </p:cBhvr>
                                      <p:to x="100000" y="100000"/>
                                    </p:animScale>
                                    <p:animScale>
                                      <p:cBhvr>
                                        <p:cTn id="15" dur="26">
                                          <p:stCondLst>
                                            <p:cond delay="1312"/>
                                          </p:stCondLst>
                                        </p:cTn>
                                        <p:tgtEl>
                                          <p:spTgt spid="102"/>
                                        </p:tgtEl>
                                      </p:cBhvr>
                                      <p:to x="100000" y="80000"/>
                                    </p:animScale>
                                    <p:animScale>
                                      <p:cBhvr>
                                        <p:cTn id="16" dur="166" decel="50000">
                                          <p:stCondLst>
                                            <p:cond delay="1338"/>
                                          </p:stCondLst>
                                        </p:cTn>
                                        <p:tgtEl>
                                          <p:spTgt spid="102"/>
                                        </p:tgtEl>
                                      </p:cBhvr>
                                      <p:to x="100000" y="100000"/>
                                    </p:animScale>
                                    <p:animScale>
                                      <p:cBhvr>
                                        <p:cTn id="17" dur="26">
                                          <p:stCondLst>
                                            <p:cond delay="1642"/>
                                          </p:stCondLst>
                                        </p:cTn>
                                        <p:tgtEl>
                                          <p:spTgt spid="102"/>
                                        </p:tgtEl>
                                      </p:cBhvr>
                                      <p:to x="100000" y="90000"/>
                                    </p:animScale>
                                    <p:animScale>
                                      <p:cBhvr>
                                        <p:cTn id="18" dur="166" decel="50000">
                                          <p:stCondLst>
                                            <p:cond delay="1668"/>
                                          </p:stCondLst>
                                        </p:cTn>
                                        <p:tgtEl>
                                          <p:spTgt spid="102"/>
                                        </p:tgtEl>
                                      </p:cBhvr>
                                      <p:to x="100000" y="100000"/>
                                    </p:animScale>
                                    <p:animScale>
                                      <p:cBhvr>
                                        <p:cTn id="19" dur="26">
                                          <p:stCondLst>
                                            <p:cond delay="1808"/>
                                          </p:stCondLst>
                                        </p:cTn>
                                        <p:tgtEl>
                                          <p:spTgt spid="102"/>
                                        </p:tgtEl>
                                      </p:cBhvr>
                                      <p:to x="100000" y="95000"/>
                                    </p:animScale>
                                    <p:animScale>
                                      <p:cBhvr>
                                        <p:cTn id="20" dur="166" decel="50000">
                                          <p:stCondLst>
                                            <p:cond delay="1834"/>
                                          </p:stCondLst>
                                        </p:cTn>
                                        <p:tgtEl>
                                          <p:spTgt spid="102"/>
                                        </p:tgtEl>
                                      </p:cBhvr>
                                      <p:to x="100000" y="100000"/>
                                    </p:animScale>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heel(1)">
                                      <p:cBhvr>
                                        <p:cTn id="24" dur="2000"/>
                                        <p:tgtEl>
                                          <p:spTgt spid="124"/>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fade">
                                      <p:cBhvr>
                                        <p:cTn id="28" dur="500"/>
                                        <p:tgtEl>
                                          <p:spTgt spid="117"/>
                                        </p:tgtEl>
                                      </p:cBhvr>
                                    </p:animEffect>
                                  </p:childTnLst>
                                </p:cTn>
                              </p:par>
                            </p:childTnLst>
                          </p:cTn>
                        </p:par>
                        <p:par>
                          <p:cTn id="29" fill="hold">
                            <p:stCondLst>
                              <p:cond delay="4500"/>
                            </p:stCondLst>
                            <p:childTnLst>
                              <p:par>
                                <p:cTn id="30" presetID="2" presetClass="entr" presetSubtype="4" fill="hold" nodeType="afterEffect">
                                  <p:stCondLst>
                                    <p:cond delay="0"/>
                                  </p:stCondLst>
                                  <p:childTnLst>
                                    <p:set>
                                      <p:cBhvr>
                                        <p:cTn id="31" dur="1" fill="hold">
                                          <p:stCondLst>
                                            <p:cond delay="0"/>
                                          </p:stCondLst>
                                        </p:cTn>
                                        <p:tgtEl>
                                          <p:spTgt spid="103"/>
                                        </p:tgtEl>
                                        <p:attrNameLst>
                                          <p:attrName>style.visibility</p:attrName>
                                        </p:attrNameLst>
                                      </p:cBhvr>
                                      <p:to>
                                        <p:strVal val="visible"/>
                                      </p:to>
                                    </p:set>
                                    <p:anim calcmode="lin" valueType="num">
                                      <p:cBhvr additive="base">
                                        <p:cTn id="32" dur="500" fill="hold"/>
                                        <p:tgtEl>
                                          <p:spTgt spid="103"/>
                                        </p:tgtEl>
                                        <p:attrNameLst>
                                          <p:attrName>ppt_x</p:attrName>
                                        </p:attrNameLst>
                                      </p:cBhvr>
                                      <p:tavLst>
                                        <p:tav tm="0">
                                          <p:val>
                                            <p:strVal val="#ppt_x"/>
                                          </p:val>
                                        </p:tav>
                                        <p:tav tm="100000">
                                          <p:val>
                                            <p:strVal val="#ppt_x"/>
                                          </p:val>
                                        </p:tav>
                                      </p:tavLst>
                                    </p:anim>
                                    <p:anim calcmode="lin" valueType="num">
                                      <p:cBhvr additive="base">
                                        <p:cTn id="33" dur="500" fill="hold"/>
                                        <p:tgtEl>
                                          <p:spTgt spid="103"/>
                                        </p:tgtEl>
                                        <p:attrNameLst>
                                          <p:attrName>ppt_y</p:attrName>
                                        </p:attrNameLst>
                                      </p:cBhvr>
                                      <p:tavLst>
                                        <p:tav tm="0">
                                          <p:val>
                                            <p:strVal val="1+#ppt_h/2"/>
                                          </p:val>
                                        </p:tav>
                                        <p:tav tm="100000">
                                          <p:val>
                                            <p:strVal val="#ppt_y"/>
                                          </p:val>
                                        </p:tav>
                                      </p:tavLst>
                                    </p:anim>
                                  </p:childTnLst>
                                </p:cTn>
                              </p:par>
                            </p:childTnLst>
                          </p:cTn>
                        </p:par>
                        <p:par>
                          <p:cTn id="34" fill="hold">
                            <p:stCondLst>
                              <p:cond delay="5000"/>
                            </p:stCondLst>
                            <p:childTnLst>
                              <p:par>
                                <p:cTn id="35" presetID="50" presetClass="entr" presetSubtype="0" decel="10000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 calcmode="lin" valueType="num">
                                      <p:cBhvr>
                                        <p:cTn id="37" dur="1000" fill="hold"/>
                                        <p:tgtEl>
                                          <p:spTgt spid="104"/>
                                        </p:tgtEl>
                                        <p:attrNameLst>
                                          <p:attrName>ppt_w</p:attrName>
                                        </p:attrNameLst>
                                      </p:cBhvr>
                                      <p:tavLst>
                                        <p:tav tm="0">
                                          <p:val>
                                            <p:strVal val="#ppt_w+.3"/>
                                          </p:val>
                                        </p:tav>
                                        <p:tav tm="100000">
                                          <p:val>
                                            <p:strVal val="#ppt_w"/>
                                          </p:val>
                                        </p:tav>
                                      </p:tavLst>
                                    </p:anim>
                                    <p:anim calcmode="lin" valueType="num">
                                      <p:cBhvr>
                                        <p:cTn id="38" dur="1000" fill="hold"/>
                                        <p:tgtEl>
                                          <p:spTgt spid="104"/>
                                        </p:tgtEl>
                                        <p:attrNameLst>
                                          <p:attrName>ppt_h</p:attrName>
                                        </p:attrNameLst>
                                      </p:cBhvr>
                                      <p:tavLst>
                                        <p:tav tm="0">
                                          <p:val>
                                            <p:strVal val="#ppt_h"/>
                                          </p:val>
                                        </p:tav>
                                        <p:tav tm="100000">
                                          <p:val>
                                            <p:strVal val="#ppt_h"/>
                                          </p:val>
                                        </p:tav>
                                      </p:tavLst>
                                    </p:anim>
                                    <p:animEffect transition="in" filter="fade">
                                      <p:cBhvr>
                                        <p:cTn id="39" dur="1000"/>
                                        <p:tgtEl>
                                          <p:spTgt spid="104"/>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125"/>
                                        </p:tgtEl>
                                        <p:attrNameLst>
                                          <p:attrName>style.visibility</p:attrName>
                                        </p:attrNameLst>
                                      </p:cBhvr>
                                      <p:to>
                                        <p:strVal val="visible"/>
                                      </p:to>
                                    </p:set>
                                    <p:animEffect transition="in" filter="fade">
                                      <p:cBhvr>
                                        <p:cTn id="43" dur="500"/>
                                        <p:tgtEl>
                                          <p:spTgt spid="125"/>
                                        </p:tgtEl>
                                      </p:cBhvr>
                                    </p:animEffect>
                                  </p:childTnLst>
                                </p:cTn>
                              </p:par>
                            </p:childTnLst>
                          </p:cTn>
                        </p:par>
                        <p:par>
                          <p:cTn id="44" fill="hold">
                            <p:stCondLst>
                              <p:cond delay="6500"/>
                            </p:stCondLst>
                            <p:childTnLst>
                              <p:par>
                                <p:cTn id="45" presetID="10" presetClass="entr" presetSubtype="0" fill="hold" grpId="0" nodeType="afterEffect">
                                  <p:stCondLst>
                                    <p:cond delay="0"/>
                                  </p:stCondLst>
                                  <p:childTnLst>
                                    <p:set>
                                      <p:cBhvr>
                                        <p:cTn id="46" dur="1" fill="hold">
                                          <p:stCondLst>
                                            <p:cond delay="0"/>
                                          </p:stCondLst>
                                        </p:cTn>
                                        <p:tgtEl>
                                          <p:spTgt spid="123"/>
                                        </p:tgtEl>
                                        <p:attrNameLst>
                                          <p:attrName>style.visibility</p:attrName>
                                        </p:attrNameLst>
                                      </p:cBhvr>
                                      <p:to>
                                        <p:strVal val="visible"/>
                                      </p:to>
                                    </p:set>
                                    <p:animEffect transition="in" filter="fade">
                                      <p:cBhvr>
                                        <p:cTn id="47" dur="500"/>
                                        <p:tgtEl>
                                          <p:spTgt spid="123"/>
                                        </p:tgtEl>
                                      </p:cBhvr>
                                    </p:animEffect>
                                  </p:childTnLst>
                                </p:cTn>
                              </p:par>
                              <p:par>
                                <p:cTn id="48" presetID="10" presetClass="entr" presetSubtype="0" fill="hold" grpId="0" nodeType="withEffect">
                                  <p:stCondLst>
                                    <p:cond delay="200"/>
                                  </p:stCondLst>
                                  <p:childTnLst>
                                    <p:set>
                                      <p:cBhvr>
                                        <p:cTn id="49" dur="1" fill="hold">
                                          <p:stCondLst>
                                            <p:cond delay="0"/>
                                          </p:stCondLst>
                                        </p:cTn>
                                        <p:tgtEl>
                                          <p:spTgt spid="122"/>
                                        </p:tgtEl>
                                        <p:attrNameLst>
                                          <p:attrName>style.visibility</p:attrName>
                                        </p:attrNameLst>
                                      </p:cBhvr>
                                      <p:to>
                                        <p:strVal val="visible"/>
                                      </p:to>
                                    </p:set>
                                    <p:animEffect transition="in" filter="fade">
                                      <p:cBhvr>
                                        <p:cTn id="50" dur="500"/>
                                        <p:tgtEl>
                                          <p:spTgt spid="122"/>
                                        </p:tgtEl>
                                      </p:cBhvr>
                                    </p:animEffect>
                                  </p:childTnLst>
                                </p:cTn>
                              </p:par>
                            </p:childTnLst>
                          </p:cTn>
                        </p:par>
                        <p:par>
                          <p:cTn id="51" fill="hold">
                            <p:stCondLst>
                              <p:cond delay="7200"/>
                            </p:stCondLst>
                            <p:childTnLst>
                              <p:par>
                                <p:cTn id="52" presetID="10" presetClass="entr" presetSubtype="0" fill="hold" grpId="0" nodeType="afterEffect">
                                  <p:stCondLst>
                                    <p:cond delay="0"/>
                                  </p:stCondLst>
                                  <p:childTnLst>
                                    <p:set>
                                      <p:cBhvr>
                                        <p:cTn id="53" dur="1" fill="hold">
                                          <p:stCondLst>
                                            <p:cond delay="0"/>
                                          </p:stCondLst>
                                        </p:cTn>
                                        <p:tgtEl>
                                          <p:spTgt spid="105"/>
                                        </p:tgtEl>
                                        <p:attrNameLst>
                                          <p:attrName>style.visibility</p:attrName>
                                        </p:attrNameLst>
                                      </p:cBhvr>
                                      <p:to>
                                        <p:strVal val="visible"/>
                                      </p:to>
                                    </p:set>
                                    <p:animEffect transition="in" filter="fade">
                                      <p:cBhvr>
                                        <p:cTn id="54" dur="500"/>
                                        <p:tgtEl>
                                          <p:spTgt spid="105"/>
                                        </p:tgtEl>
                                      </p:cBhvr>
                                    </p:animEffect>
                                  </p:childTnLst>
                                </p:cTn>
                              </p:par>
                            </p:childTnLst>
                          </p:cTn>
                        </p:par>
                        <p:par>
                          <p:cTn id="55" fill="hold">
                            <p:stCondLst>
                              <p:cond delay="7700"/>
                            </p:stCondLst>
                            <p:childTnLst>
                              <p:par>
                                <p:cTn id="56" presetID="26" presetClass="entr" presetSubtype="0" fill="hold" grpId="0" nodeType="after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wipe(down)">
                                      <p:cBhvr>
                                        <p:cTn id="58" dur="580">
                                          <p:stCondLst>
                                            <p:cond delay="0"/>
                                          </p:stCondLst>
                                        </p:cTn>
                                        <p:tgtEl>
                                          <p:spTgt spid="107"/>
                                        </p:tgtEl>
                                      </p:cBhvr>
                                    </p:animEffect>
                                    <p:anim calcmode="lin" valueType="num">
                                      <p:cBhvr>
                                        <p:cTn id="59" dur="1822" tmFilter="0,0; 0.14,0.36; 0.43,0.73; 0.71,0.91; 1.0,1.0">
                                          <p:stCondLst>
                                            <p:cond delay="0"/>
                                          </p:stCondLst>
                                        </p:cTn>
                                        <p:tgtEl>
                                          <p:spTgt spid="107"/>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07"/>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07"/>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07"/>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07"/>
                                        </p:tgtEl>
                                        <p:attrNameLst>
                                          <p:attrName>ppt_y</p:attrName>
                                        </p:attrNameLst>
                                      </p:cBhvr>
                                      <p:tavLst>
                                        <p:tav tm="0" fmla="#ppt_y-sin(pi*$)/81">
                                          <p:val>
                                            <p:fltVal val="0"/>
                                          </p:val>
                                        </p:tav>
                                        <p:tav tm="100000">
                                          <p:val>
                                            <p:fltVal val="1"/>
                                          </p:val>
                                        </p:tav>
                                      </p:tavLst>
                                    </p:anim>
                                    <p:animScale>
                                      <p:cBhvr>
                                        <p:cTn id="64" dur="26">
                                          <p:stCondLst>
                                            <p:cond delay="650"/>
                                          </p:stCondLst>
                                        </p:cTn>
                                        <p:tgtEl>
                                          <p:spTgt spid="107"/>
                                        </p:tgtEl>
                                      </p:cBhvr>
                                      <p:to x="100000" y="60000"/>
                                    </p:animScale>
                                    <p:animScale>
                                      <p:cBhvr>
                                        <p:cTn id="65" dur="166" decel="50000">
                                          <p:stCondLst>
                                            <p:cond delay="676"/>
                                          </p:stCondLst>
                                        </p:cTn>
                                        <p:tgtEl>
                                          <p:spTgt spid="107"/>
                                        </p:tgtEl>
                                      </p:cBhvr>
                                      <p:to x="100000" y="100000"/>
                                    </p:animScale>
                                    <p:animScale>
                                      <p:cBhvr>
                                        <p:cTn id="66" dur="26">
                                          <p:stCondLst>
                                            <p:cond delay="1312"/>
                                          </p:stCondLst>
                                        </p:cTn>
                                        <p:tgtEl>
                                          <p:spTgt spid="107"/>
                                        </p:tgtEl>
                                      </p:cBhvr>
                                      <p:to x="100000" y="80000"/>
                                    </p:animScale>
                                    <p:animScale>
                                      <p:cBhvr>
                                        <p:cTn id="67" dur="166" decel="50000">
                                          <p:stCondLst>
                                            <p:cond delay="1338"/>
                                          </p:stCondLst>
                                        </p:cTn>
                                        <p:tgtEl>
                                          <p:spTgt spid="107"/>
                                        </p:tgtEl>
                                      </p:cBhvr>
                                      <p:to x="100000" y="100000"/>
                                    </p:animScale>
                                    <p:animScale>
                                      <p:cBhvr>
                                        <p:cTn id="68" dur="26">
                                          <p:stCondLst>
                                            <p:cond delay="1642"/>
                                          </p:stCondLst>
                                        </p:cTn>
                                        <p:tgtEl>
                                          <p:spTgt spid="107"/>
                                        </p:tgtEl>
                                      </p:cBhvr>
                                      <p:to x="100000" y="90000"/>
                                    </p:animScale>
                                    <p:animScale>
                                      <p:cBhvr>
                                        <p:cTn id="69" dur="166" decel="50000">
                                          <p:stCondLst>
                                            <p:cond delay="1668"/>
                                          </p:stCondLst>
                                        </p:cTn>
                                        <p:tgtEl>
                                          <p:spTgt spid="107"/>
                                        </p:tgtEl>
                                      </p:cBhvr>
                                      <p:to x="100000" y="100000"/>
                                    </p:animScale>
                                    <p:animScale>
                                      <p:cBhvr>
                                        <p:cTn id="70" dur="26">
                                          <p:stCondLst>
                                            <p:cond delay="1808"/>
                                          </p:stCondLst>
                                        </p:cTn>
                                        <p:tgtEl>
                                          <p:spTgt spid="107"/>
                                        </p:tgtEl>
                                      </p:cBhvr>
                                      <p:to x="100000" y="95000"/>
                                    </p:animScale>
                                    <p:animScale>
                                      <p:cBhvr>
                                        <p:cTn id="71" dur="166" decel="50000">
                                          <p:stCondLst>
                                            <p:cond delay="1834"/>
                                          </p:stCondLst>
                                        </p:cTn>
                                        <p:tgtEl>
                                          <p:spTgt spid="107"/>
                                        </p:tgtEl>
                                      </p:cBhvr>
                                      <p:to x="100000" y="100000"/>
                                    </p:animScale>
                                  </p:childTnLst>
                                </p:cTn>
                              </p:par>
                            </p:childTnLst>
                          </p:cTn>
                        </p:par>
                        <p:par>
                          <p:cTn id="72" fill="hold">
                            <p:stCondLst>
                              <p:cond delay="9700"/>
                            </p:stCondLst>
                            <p:childTnLst>
                              <p:par>
                                <p:cTn id="73" presetID="45" presetClass="entr" presetSubtype="0" fill="hold" grpId="0" nodeType="afterEffect">
                                  <p:stCondLst>
                                    <p:cond delay="0"/>
                                  </p:stCondLst>
                                  <p:childTnLst>
                                    <p:set>
                                      <p:cBhvr>
                                        <p:cTn id="74" dur="1" fill="hold">
                                          <p:stCondLst>
                                            <p:cond delay="0"/>
                                          </p:stCondLst>
                                        </p:cTn>
                                        <p:tgtEl>
                                          <p:spTgt spid="106"/>
                                        </p:tgtEl>
                                        <p:attrNameLst>
                                          <p:attrName>style.visibility</p:attrName>
                                        </p:attrNameLst>
                                      </p:cBhvr>
                                      <p:to>
                                        <p:strVal val="visible"/>
                                      </p:to>
                                    </p:set>
                                    <p:animEffect transition="in" filter="fade">
                                      <p:cBhvr>
                                        <p:cTn id="75" dur="2000"/>
                                        <p:tgtEl>
                                          <p:spTgt spid="106"/>
                                        </p:tgtEl>
                                      </p:cBhvr>
                                    </p:animEffect>
                                    <p:anim calcmode="lin" valueType="num">
                                      <p:cBhvr>
                                        <p:cTn id="76" dur="2000" fill="hold"/>
                                        <p:tgtEl>
                                          <p:spTgt spid="106"/>
                                        </p:tgtEl>
                                        <p:attrNameLst>
                                          <p:attrName>ppt_w</p:attrName>
                                        </p:attrNameLst>
                                      </p:cBhvr>
                                      <p:tavLst>
                                        <p:tav tm="0" fmla="#ppt_w*sin(2.5*pi*$)">
                                          <p:val>
                                            <p:fltVal val="0"/>
                                          </p:val>
                                        </p:tav>
                                        <p:tav tm="100000">
                                          <p:val>
                                            <p:fltVal val="1"/>
                                          </p:val>
                                        </p:tav>
                                      </p:tavLst>
                                    </p:anim>
                                    <p:anim calcmode="lin" valueType="num">
                                      <p:cBhvr>
                                        <p:cTn id="77" dur="2000" fill="hold"/>
                                        <p:tgtEl>
                                          <p:spTgt spid="106"/>
                                        </p:tgtEl>
                                        <p:attrNameLst>
                                          <p:attrName>ppt_h</p:attrName>
                                        </p:attrNameLst>
                                      </p:cBhvr>
                                      <p:tavLst>
                                        <p:tav tm="0">
                                          <p:val>
                                            <p:strVal val="#ppt_h"/>
                                          </p:val>
                                        </p:tav>
                                        <p:tav tm="100000">
                                          <p:val>
                                            <p:strVal val="#ppt_h"/>
                                          </p:val>
                                        </p:tav>
                                      </p:tavLst>
                                    </p:anim>
                                  </p:childTnLst>
                                </p:cTn>
                              </p:par>
                            </p:childTnLst>
                          </p:cTn>
                        </p:par>
                        <p:par>
                          <p:cTn id="78" fill="hold">
                            <p:stCondLst>
                              <p:cond delay="11700"/>
                            </p:stCondLst>
                            <p:childTnLst>
                              <p:par>
                                <p:cTn id="79" presetID="31" presetClass="entr" presetSubtype="0" fill="hold" grpId="0" nodeType="after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p:cTn id="81" dur="1000" fill="hold"/>
                                        <p:tgtEl>
                                          <p:spTgt spid="2"/>
                                        </p:tgtEl>
                                        <p:attrNameLst>
                                          <p:attrName>ppt_w</p:attrName>
                                        </p:attrNameLst>
                                      </p:cBhvr>
                                      <p:tavLst>
                                        <p:tav tm="0">
                                          <p:val>
                                            <p:fltVal val="0"/>
                                          </p:val>
                                        </p:tav>
                                        <p:tav tm="100000">
                                          <p:val>
                                            <p:strVal val="#ppt_w"/>
                                          </p:val>
                                        </p:tav>
                                      </p:tavLst>
                                    </p:anim>
                                    <p:anim calcmode="lin" valueType="num">
                                      <p:cBhvr>
                                        <p:cTn id="82" dur="1000" fill="hold"/>
                                        <p:tgtEl>
                                          <p:spTgt spid="2"/>
                                        </p:tgtEl>
                                        <p:attrNameLst>
                                          <p:attrName>ppt_h</p:attrName>
                                        </p:attrNameLst>
                                      </p:cBhvr>
                                      <p:tavLst>
                                        <p:tav tm="0">
                                          <p:val>
                                            <p:fltVal val="0"/>
                                          </p:val>
                                        </p:tav>
                                        <p:tav tm="100000">
                                          <p:val>
                                            <p:strVal val="#ppt_h"/>
                                          </p:val>
                                        </p:tav>
                                      </p:tavLst>
                                    </p:anim>
                                    <p:anim calcmode="lin" valueType="num">
                                      <p:cBhvr>
                                        <p:cTn id="83" dur="1000" fill="hold"/>
                                        <p:tgtEl>
                                          <p:spTgt spid="2"/>
                                        </p:tgtEl>
                                        <p:attrNameLst>
                                          <p:attrName>style.rotation</p:attrName>
                                        </p:attrNameLst>
                                      </p:cBhvr>
                                      <p:tavLst>
                                        <p:tav tm="0">
                                          <p:val>
                                            <p:fltVal val="90"/>
                                          </p:val>
                                        </p:tav>
                                        <p:tav tm="100000">
                                          <p:val>
                                            <p:fltVal val="0"/>
                                          </p:val>
                                        </p:tav>
                                      </p:tavLst>
                                    </p:anim>
                                    <p:animEffect transition="in" filter="fade">
                                      <p:cBhvr>
                                        <p:cTn id="84" dur="1000"/>
                                        <p:tgtEl>
                                          <p:spTgt spid="2"/>
                                        </p:tgtEl>
                                      </p:cBhvr>
                                    </p:animEffect>
                                  </p:childTnLst>
                                </p:cTn>
                              </p:par>
                            </p:childTnLst>
                          </p:cTn>
                        </p:par>
                        <p:par>
                          <p:cTn id="85" fill="hold">
                            <p:stCondLst>
                              <p:cond delay="12700"/>
                            </p:stCondLst>
                            <p:childTnLst>
                              <p:par>
                                <p:cTn id="86" presetID="26" presetClass="entr" presetSubtype="0"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wipe(down)">
                                      <p:cBhvr>
                                        <p:cTn id="88" dur="580">
                                          <p:stCondLst>
                                            <p:cond delay="0"/>
                                          </p:stCondLst>
                                        </p:cTn>
                                        <p:tgtEl>
                                          <p:spTgt spid="3"/>
                                        </p:tgtEl>
                                      </p:cBhvr>
                                    </p:animEffect>
                                    <p:anim calcmode="lin" valueType="num">
                                      <p:cBhvr>
                                        <p:cTn id="8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94" dur="26">
                                          <p:stCondLst>
                                            <p:cond delay="650"/>
                                          </p:stCondLst>
                                        </p:cTn>
                                        <p:tgtEl>
                                          <p:spTgt spid="3"/>
                                        </p:tgtEl>
                                      </p:cBhvr>
                                      <p:to x="100000" y="60000"/>
                                    </p:animScale>
                                    <p:animScale>
                                      <p:cBhvr>
                                        <p:cTn id="95" dur="166" decel="50000">
                                          <p:stCondLst>
                                            <p:cond delay="676"/>
                                          </p:stCondLst>
                                        </p:cTn>
                                        <p:tgtEl>
                                          <p:spTgt spid="3"/>
                                        </p:tgtEl>
                                      </p:cBhvr>
                                      <p:to x="100000" y="100000"/>
                                    </p:animScale>
                                    <p:animScale>
                                      <p:cBhvr>
                                        <p:cTn id="96" dur="26">
                                          <p:stCondLst>
                                            <p:cond delay="1312"/>
                                          </p:stCondLst>
                                        </p:cTn>
                                        <p:tgtEl>
                                          <p:spTgt spid="3"/>
                                        </p:tgtEl>
                                      </p:cBhvr>
                                      <p:to x="100000" y="80000"/>
                                    </p:animScale>
                                    <p:animScale>
                                      <p:cBhvr>
                                        <p:cTn id="97" dur="166" decel="50000">
                                          <p:stCondLst>
                                            <p:cond delay="1338"/>
                                          </p:stCondLst>
                                        </p:cTn>
                                        <p:tgtEl>
                                          <p:spTgt spid="3"/>
                                        </p:tgtEl>
                                      </p:cBhvr>
                                      <p:to x="100000" y="100000"/>
                                    </p:animScale>
                                    <p:animScale>
                                      <p:cBhvr>
                                        <p:cTn id="98" dur="26">
                                          <p:stCondLst>
                                            <p:cond delay="1642"/>
                                          </p:stCondLst>
                                        </p:cTn>
                                        <p:tgtEl>
                                          <p:spTgt spid="3"/>
                                        </p:tgtEl>
                                      </p:cBhvr>
                                      <p:to x="100000" y="90000"/>
                                    </p:animScale>
                                    <p:animScale>
                                      <p:cBhvr>
                                        <p:cTn id="99" dur="166" decel="50000">
                                          <p:stCondLst>
                                            <p:cond delay="1668"/>
                                          </p:stCondLst>
                                        </p:cTn>
                                        <p:tgtEl>
                                          <p:spTgt spid="3"/>
                                        </p:tgtEl>
                                      </p:cBhvr>
                                      <p:to x="100000" y="100000"/>
                                    </p:animScale>
                                    <p:animScale>
                                      <p:cBhvr>
                                        <p:cTn id="100" dur="26">
                                          <p:stCondLst>
                                            <p:cond delay="1808"/>
                                          </p:stCondLst>
                                        </p:cTn>
                                        <p:tgtEl>
                                          <p:spTgt spid="3"/>
                                        </p:tgtEl>
                                      </p:cBhvr>
                                      <p:to x="100000" y="95000"/>
                                    </p:animScale>
                                    <p:animScale>
                                      <p:cBhvr>
                                        <p:cTn id="101" dur="166" decel="50000">
                                          <p:stCondLst>
                                            <p:cond delay="1834"/>
                                          </p:stCondLst>
                                        </p:cTn>
                                        <p:tgtEl>
                                          <p:spTgt spid="3"/>
                                        </p:tgtEl>
                                      </p:cBhvr>
                                      <p:to x="100000" y="100000"/>
                                    </p:animScale>
                                  </p:childTnLst>
                                </p:cTn>
                              </p:par>
                            </p:childTnLst>
                          </p:cTn>
                        </p:par>
                        <p:par>
                          <p:cTn id="102" fill="hold">
                            <p:stCondLst>
                              <p:cond delay="14700"/>
                            </p:stCondLst>
                            <p:childTnLst>
                              <p:par>
                                <p:cTn id="103" presetID="53" presetClass="entr" presetSubtype="16" fill="hold" grpId="0" nodeType="afterEffect">
                                  <p:stCondLst>
                                    <p:cond delay="0"/>
                                  </p:stCondLst>
                                  <p:childTnLst>
                                    <p:set>
                                      <p:cBhvr>
                                        <p:cTn id="104" dur="1" fill="hold">
                                          <p:stCondLst>
                                            <p:cond delay="0"/>
                                          </p:stCondLst>
                                        </p:cTn>
                                        <p:tgtEl>
                                          <p:spTgt spid="4"/>
                                        </p:tgtEl>
                                        <p:attrNameLst>
                                          <p:attrName>style.visibility</p:attrName>
                                        </p:attrNameLst>
                                      </p:cBhvr>
                                      <p:to>
                                        <p:strVal val="visible"/>
                                      </p:to>
                                    </p:set>
                                    <p:anim calcmode="lin" valueType="num">
                                      <p:cBhvr>
                                        <p:cTn id="105" dur="500" fill="hold"/>
                                        <p:tgtEl>
                                          <p:spTgt spid="4"/>
                                        </p:tgtEl>
                                        <p:attrNameLst>
                                          <p:attrName>ppt_w</p:attrName>
                                        </p:attrNameLst>
                                      </p:cBhvr>
                                      <p:tavLst>
                                        <p:tav tm="0">
                                          <p:val>
                                            <p:fltVal val="0"/>
                                          </p:val>
                                        </p:tav>
                                        <p:tav tm="100000">
                                          <p:val>
                                            <p:strVal val="#ppt_w"/>
                                          </p:val>
                                        </p:tav>
                                      </p:tavLst>
                                    </p:anim>
                                    <p:anim calcmode="lin" valueType="num">
                                      <p:cBhvr>
                                        <p:cTn id="106" dur="500" fill="hold"/>
                                        <p:tgtEl>
                                          <p:spTgt spid="4"/>
                                        </p:tgtEl>
                                        <p:attrNameLst>
                                          <p:attrName>ppt_h</p:attrName>
                                        </p:attrNameLst>
                                      </p:cBhvr>
                                      <p:tavLst>
                                        <p:tav tm="0">
                                          <p:val>
                                            <p:fltVal val="0"/>
                                          </p:val>
                                        </p:tav>
                                        <p:tav tm="100000">
                                          <p:val>
                                            <p:strVal val="#ppt_h"/>
                                          </p:val>
                                        </p:tav>
                                      </p:tavLst>
                                    </p:anim>
                                    <p:animEffect transition="in" filter="fade">
                                      <p:cBhvr>
                                        <p:cTn id="107" dur="500"/>
                                        <p:tgtEl>
                                          <p:spTgt spid="4"/>
                                        </p:tgtEl>
                                      </p:cBhvr>
                                    </p:animEffect>
                                  </p:childTnLst>
                                </p:cTn>
                              </p:par>
                            </p:childTnLst>
                          </p:cTn>
                        </p:par>
                        <p:par>
                          <p:cTn id="108" fill="hold">
                            <p:stCondLst>
                              <p:cond delay="15200"/>
                            </p:stCondLst>
                            <p:childTnLst>
                              <p:par>
                                <p:cTn id="109" presetID="21" presetClass="entr" presetSubtype="1" fill="hold" grpId="0" nodeType="afterEffect">
                                  <p:stCondLst>
                                    <p:cond delay="0"/>
                                  </p:stCondLst>
                                  <p:childTnLst>
                                    <p:set>
                                      <p:cBhvr>
                                        <p:cTn id="110" dur="1" fill="hold">
                                          <p:stCondLst>
                                            <p:cond delay="0"/>
                                          </p:stCondLst>
                                        </p:cTn>
                                        <p:tgtEl>
                                          <p:spTgt spid="8"/>
                                        </p:tgtEl>
                                        <p:attrNameLst>
                                          <p:attrName>style.visibility</p:attrName>
                                        </p:attrNameLst>
                                      </p:cBhvr>
                                      <p:to>
                                        <p:strVal val="visible"/>
                                      </p:to>
                                    </p:set>
                                    <p:animEffect transition="in" filter="wheel(1)">
                                      <p:cBhvr>
                                        <p:cTn id="111" dur="2000"/>
                                        <p:tgtEl>
                                          <p:spTgt spid="8"/>
                                        </p:tgtEl>
                                      </p:cBhvr>
                                    </p:animEffect>
                                  </p:childTnLst>
                                </p:cTn>
                              </p:par>
                            </p:childTnLst>
                          </p:cTn>
                        </p:par>
                        <p:par>
                          <p:cTn id="112" fill="hold">
                            <p:stCondLst>
                              <p:cond delay="17200"/>
                            </p:stCondLst>
                            <p:childTnLst>
                              <p:par>
                                <p:cTn id="113" presetID="6" presetClass="entr" presetSubtype="16" fill="hold" grpId="0" nodeType="after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circle(in)">
                                      <p:cBhvr>
                                        <p:cTn id="115" dur="2000"/>
                                        <p:tgtEl>
                                          <p:spTgt spid="7"/>
                                        </p:tgtEl>
                                      </p:cBhvr>
                                    </p:animEffect>
                                  </p:childTnLst>
                                </p:cTn>
                              </p:par>
                            </p:childTnLst>
                          </p:cTn>
                        </p:par>
                        <p:par>
                          <p:cTn id="116" fill="hold">
                            <p:stCondLst>
                              <p:cond delay="19200"/>
                            </p:stCondLst>
                            <p:childTnLst>
                              <p:par>
                                <p:cTn id="117" presetID="16" presetClass="entr" presetSubtype="21" fill="hold" grpId="0" nodeType="afterEffect">
                                  <p:stCondLst>
                                    <p:cond delay="0"/>
                                  </p:stCondLst>
                                  <p:childTnLst>
                                    <p:set>
                                      <p:cBhvr>
                                        <p:cTn id="118" dur="1" fill="hold">
                                          <p:stCondLst>
                                            <p:cond delay="0"/>
                                          </p:stCondLst>
                                        </p:cTn>
                                        <p:tgtEl>
                                          <p:spTgt spid="5"/>
                                        </p:tgtEl>
                                        <p:attrNameLst>
                                          <p:attrName>style.visibility</p:attrName>
                                        </p:attrNameLst>
                                      </p:cBhvr>
                                      <p:to>
                                        <p:strVal val="visible"/>
                                      </p:to>
                                    </p:set>
                                    <p:animEffect transition="in" filter="barn(inVertical)">
                                      <p:cBhvr>
                                        <p:cTn id="119" dur="500"/>
                                        <p:tgtEl>
                                          <p:spTgt spid="5"/>
                                        </p:tgtEl>
                                      </p:cBhvr>
                                    </p:animEffect>
                                  </p:childTnLst>
                                </p:cTn>
                              </p:par>
                            </p:childTnLst>
                          </p:cTn>
                        </p:par>
                        <p:par>
                          <p:cTn id="120" fill="hold">
                            <p:stCondLst>
                              <p:cond delay="19700"/>
                            </p:stCondLst>
                            <p:childTnLst>
                              <p:par>
                                <p:cTn id="121" presetID="42" presetClass="entr" presetSubtype="0" fill="hold" grpId="0" nodeType="afterEffect">
                                  <p:stCondLst>
                                    <p:cond delay="0"/>
                                  </p:stCondLst>
                                  <p:childTnLst>
                                    <p:set>
                                      <p:cBhvr>
                                        <p:cTn id="122" dur="1" fill="hold">
                                          <p:stCondLst>
                                            <p:cond delay="0"/>
                                          </p:stCondLst>
                                        </p:cTn>
                                        <p:tgtEl>
                                          <p:spTgt spid="10"/>
                                        </p:tgtEl>
                                        <p:attrNameLst>
                                          <p:attrName>style.visibility</p:attrName>
                                        </p:attrNameLst>
                                      </p:cBhvr>
                                      <p:to>
                                        <p:strVal val="visible"/>
                                      </p:to>
                                    </p:set>
                                    <p:animEffect transition="in" filter="fade">
                                      <p:cBhvr>
                                        <p:cTn id="123" dur="1000"/>
                                        <p:tgtEl>
                                          <p:spTgt spid="10"/>
                                        </p:tgtEl>
                                      </p:cBhvr>
                                    </p:animEffect>
                                    <p:anim calcmode="lin" valueType="num">
                                      <p:cBhvr>
                                        <p:cTn id="124" dur="1000" fill="hold"/>
                                        <p:tgtEl>
                                          <p:spTgt spid="10"/>
                                        </p:tgtEl>
                                        <p:attrNameLst>
                                          <p:attrName>ppt_x</p:attrName>
                                        </p:attrNameLst>
                                      </p:cBhvr>
                                      <p:tavLst>
                                        <p:tav tm="0">
                                          <p:val>
                                            <p:strVal val="#ppt_x"/>
                                          </p:val>
                                        </p:tav>
                                        <p:tav tm="100000">
                                          <p:val>
                                            <p:strVal val="#ppt_x"/>
                                          </p:val>
                                        </p:tav>
                                      </p:tavLst>
                                    </p:anim>
                                    <p:anim calcmode="lin" valueType="num">
                                      <p:cBhvr>
                                        <p:cTn id="125" dur="1000" fill="hold"/>
                                        <p:tgtEl>
                                          <p:spTgt spid="10"/>
                                        </p:tgtEl>
                                        <p:attrNameLst>
                                          <p:attrName>ppt_y</p:attrName>
                                        </p:attrNameLst>
                                      </p:cBhvr>
                                      <p:tavLst>
                                        <p:tav tm="0">
                                          <p:val>
                                            <p:strVal val="#ppt_y+.1"/>
                                          </p:val>
                                        </p:tav>
                                        <p:tav tm="100000">
                                          <p:val>
                                            <p:strVal val="#ppt_y"/>
                                          </p:val>
                                        </p:tav>
                                      </p:tavLst>
                                    </p:anim>
                                  </p:childTnLst>
                                </p:cTn>
                              </p:par>
                            </p:childTnLst>
                          </p:cTn>
                        </p:par>
                        <p:par>
                          <p:cTn id="126" fill="hold">
                            <p:stCondLst>
                              <p:cond delay="20700"/>
                            </p:stCondLst>
                            <p:childTnLst>
                              <p:par>
                                <p:cTn id="127" presetID="42" presetClass="entr" presetSubtype="0" fill="hold" grpId="0" nodeType="afterEffect">
                                  <p:stCondLst>
                                    <p:cond delay="0"/>
                                  </p:stCondLst>
                                  <p:childTnLst>
                                    <p:set>
                                      <p:cBhvr>
                                        <p:cTn id="128" dur="1" fill="hold">
                                          <p:stCondLst>
                                            <p:cond delay="0"/>
                                          </p:stCondLst>
                                        </p:cTn>
                                        <p:tgtEl>
                                          <p:spTgt spid="6"/>
                                        </p:tgtEl>
                                        <p:attrNameLst>
                                          <p:attrName>style.visibility</p:attrName>
                                        </p:attrNameLst>
                                      </p:cBhvr>
                                      <p:to>
                                        <p:strVal val="visible"/>
                                      </p:to>
                                    </p:set>
                                    <p:animEffect transition="in" filter="fade">
                                      <p:cBhvr>
                                        <p:cTn id="129" dur="1000"/>
                                        <p:tgtEl>
                                          <p:spTgt spid="6"/>
                                        </p:tgtEl>
                                      </p:cBhvr>
                                    </p:animEffect>
                                    <p:anim calcmode="lin" valueType="num">
                                      <p:cBhvr>
                                        <p:cTn id="130" dur="1000" fill="hold"/>
                                        <p:tgtEl>
                                          <p:spTgt spid="6"/>
                                        </p:tgtEl>
                                        <p:attrNameLst>
                                          <p:attrName>ppt_x</p:attrName>
                                        </p:attrNameLst>
                                      </p:cBhvr>
                                      <p:tavLst>
                                        <p:tav tm="0">
                                          <p:val>
                                            <p:strVal val="#ppt_x"/>
                                          </p:val>
                                        </p:tav>
                                        <p:tav tm="100000">
                                          <p:val>
                                            <p:strVal val="#ppt_x"/>
                                          </p:val>
                                        </p:tav>
                                      </p:tavLst>
                                    </p:anim>
                                    <p:anim calcmode="lin" valueType="num">
                                      <p:cBhvr>
                                        <p:cTn id="1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5" grpId="0"/>
      <p:bldP spid="106" grpId="0"/>
      <p:bldP spid="107" grpId="0"/>
      <p:bldP spid="122" grpId="0" animBg="1"/>
      <p:bldP spid="123" grpId="0" animBg="1"/>
      <p:bldP spid="124" grpId="0" animBg="1"/>
      <p:bldP spid="125" grpId="0" animBg="1"/>
      <p:bldP spid="2" grpId="0"/>
      <p:bldP spid="3" grpId="0"/>
      <p:bldP spid="4" grpId="0"/>
      <p:bldP spid="5" grpId="0"/>
      <p:bldP spid="7" grpId="0"/>
      <p:bldP spid="8" grpId="0"/>
      <p:bldP spid="10" grpId="0"/>
      <p:bldP spid="6" grpId="0"/>
    </p:bldLst>
  </p:timing>
  <p:extLst mod="1">
    <p:ext uri="{E180D4A7-C9FB-4DFB-919C-405C955672EB}">
      <p14:showEvtLst xmlns:p14="http://schemas.microsoft.com/office/powerpoint/2010/main">
        <p14:playEvt time="1315" objId="3"/>
        <p14:stopEvt time="2082" objId="3"/>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46"/>
          <p:cNvGrpSpPr/>
          <p:nvPr/>
        </p:nvGrpSpPr>
        <p:grpSpPr>
          <a:xfrm>
            <a:off x="1575368" y="1817185"/>
            <a:ext cx="904765" cy="949172"/>
            <a:chOff x="1599600" y="1854200"/>
            <a:chExt cx="919366" cy="968856"/>
          </a:xfrm>
        </p:grpSpPr>
        <p:sp>
          <p:nvSpPr>
            <p:cNvPr id="34" name="AutoShape 2"/>
            <p:cNvSpPr/>
            <p:nvPr/>
          </p:nvSpPr>
          <p:spPr bwMode="auto">
            <a:xfrm>
              <a:off x="1599600" y="1854200"/>
              <a:ext cx="919366" cy="968856"/>
            </a:xfrm>
            <a:custGeom>
              <a:avLst/>
              <a:gdLst>
                <a:gd name="T0" fmla="*/ 145448192 w 21600"/>
                <a:gd name="T1" fmla="*/ 0 h 21600"/>
                <a:gd name="T2" fmla="*/ 290896268 w 21600"/>
                <a:gd name="T3" fmla="*/ 323057896 h 21600"/>
                <a:gd name="T4" fmla="*/ 0 w 21600"/>
                <a:gd name="T5" fmla="*/ 323057896 h 21600"/>
                <a:gd name="T6" fmla="*/ 145448192 w 21600"/>
                <a:gd name="T7" fmla="*/ 0 h 21600"/>
                <a:gd name="T8" fmla="*/ 145448192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800" y="0"/>
                  </a:moveTo>
                  <a:lnTo>
                    <a:pt x="21600" y="21600"/>
                  </a:lnTo>
                  <a:lnTo>
                    <a:pt x="0" y="21600"/>
                  </a:lnTo>
                  <a:lnTo>
                    <a:pt x="10800" y="0"/>
                  </a:lnTo>
                  <a:close/>
                  <a:moveTo>
                    <a:pt x="10800" y="0"/>
                  </a:moveTo>
                </a:path>
              </a:pathLst>
            </a:custGeom>
            <a:solidFill>
              <a:srgbClr val="00AEEF"/>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35" name="AutoShape 7"/>
            <p:cNvSpPr/>
            <p:nvPr/>
          </p:nvSpPr>
          <p:spPr bwMode="auto">
            <a:xfrm>
              <a:off x="1917506" y="2385208"/>
              <a:ext cx="279478" cy="276567"/>
            </a:xfrm>
            <a:custGeom>
              <a:avLst/>
              <a:gdLst>
                <a:gd name="T0" fmla="*/ 0 w 21600"/>
                <a:gd name="T1" fmla="*/ 13162309 h 21600"/>
                <a:gd name="T2" fmla="*/ 26881667 w 21600"/>
                <a:gd name="T3" fmla="*/ 13162309 h 21600"/>
                <a:gd name="T4" fmla="*/ 18593153 w 21600"/>
                <a:gd name="T5" fmla="*/ 5264931 h 21600"/>
                <a:gd name="T6" fmla="*/ 19265194 w 21600"/>
                <a:gd name="T7" fmla="*/ 3071201 h 21600"/>
                <a:gd name="T8" fmla="*/ 19265194 w 21600"/>
                <a:gd name="T9" fmla="*/ 6142402 h 21600"/>
                <a:gd name="T10" fmla="*/ 10528653 w 21600"/>
                <a:gd name="T11" fmla="*/ 16891605 h 21600"/>
                <a:gd name="T12" fmla="*/ 9184569 w 21600"/>
                <a:gd name="T13" fmla="*/ 19304711 h 21600"/>
                <a:gd name="T14" fmla="*/ 8512528 w 21600"/>
                <a:gd name="T15" fmla="*/ 20840311 h 21600"/>
                <a:gd name="T16" fmla="*/ 8288514 w 21600"/>
                <a:gd name="T17" fmla="*/ 24130854 h 21600"/>
                <a:gd name="T18" fmla="*/ 6944431 w 21600"/>
                <a:gd name="T19" fmla="*/ 21717782 h 21600"/>
                <a:gd name="T20" fmla="*/ 5824361 w 21600"/>
                <a:gd name="T21" fmla="*/ 19524053 h 21600"/>
                <a:gd name="T22" fmla="*/ 3808236 w 21600"/>
                <a:gd name="T23" fmla="*/ 17988452 h 21600"/>
                <a:gd name="T24" fmla="*/ 3584222 w 21600"/>
                <a:gd name="T25" fmla="*/ 14917251 h 21600"/>
                <a:gd name="T26" fmla="*/ 3360208 w 21600"/>
                <a:gd name="T27" fmla="*/ 13162309 h 21600"/>
                <a:gd name="T28" fmla="*/ 2240139 w 21600"/>
                <a:gd name="T29" fmla="*/ 11846050 h 21600"/>
                <a:gd name="T30" fmla="*/ 2240139 w 21600"/>
                <a:gd name="T31" fmla="*/ 9871732 h 21600"/>
                <a:gd name="T32" fmla="*/ 8512528 w 21600"/>
                <a:gd name="T33" fmla="*/ 4387425 h 21600"/>
                <a:gd name="T34" fmla="*/ 6944431 w 21600"/>
                <a:gd name="T35" fmla="*/ 4387425 h 21600"/>
                <a:gd name="T36" fmla="*/ 6272389 w 21600"/>
                <a:gd name="T37" fmla="*/ 5703649 h 21600"/>
                <a:gd name="T38" fmla="*/ 7168444 w 21600"/>
                <a:gd name="T39" fmla="*/ 6142402 h 21600"/>
                <a:gd name="T40" fmla="*/ 6944431 w 21600"/>
                <a:gd name="T41" fmla="*/ 5264931 h 21600"/>
                <a:gd name="T42" fmla="*/ 10528653 w 21600"/>
                <a:gd name="T43" fmla="*/ 6581155 h 21600"/>
                <a:gd name="T44" fmla="*/ 9184569 w 21600"/>
                <a:gd name="T45" fmla="*/ 7458626 h 21600"/>
                <a:gd name="T46" fmla="*/ 8288514 w 21600"/>
                <a:gd name="T47" fmla="*/ 7897379 h 21600"/>
                <a:gd name="T48" fmla="*/ 8512528 w 21600"/>
                <a:gd name="T49" fmla="*/ 9432979 h 21600"/>
                <a:gd name="T50" fmla="*/ 7392458 w 21600"/>
                <a:gd name="T51" fmla="*/ 10749203 h 21600"/>
                <a:gd name="T52" fmla="*/ 6496403 w 21600"/>
                <a:gd name="T53" fmla="*/ 11187956 h 21600"/>
                <a:gd name="T54" fmla="*/ 4704292 w 21600"/>
                <a:gd name="T55" fmla="*/ 10749203 h 21600"/>
                <a:gd name="T56" fmla="*/ 3360208 w 21600"/>
                <a:gd name="T57" fmla="*/ 11846050 h 21600"/>
                <a:gd name="T58" fmla="*/ 3584222 w 21600"/>
                <a:gd name="T59" fmla="*/ 12723556 h 21600"/>
                <a:gd name="T60" fmla="*/ 6048375 w 21600"/>
                <a:gd name="T61" fmla="*/ 13601027 h 21600"/>
                <a:gd name="T62" fmla="*/ 9184569 w 21600"/>
                <a:gd name="T63" fmla="*/ 14478533 h 21600"/>
                <a:gd name="T64" fmla="*/ 10528653 w 21600"/>
                <a:gd name="T65" fmla="*/ 16891605 h 21600"/>
                <a:gd name="T66" fmla="*/ 12320764 w 21600"/>
                <a:gd name="T67" fmla="*/ 4606801 h 21600"/>
                <a:gd name="T68" fmla="*/ 9856611 w 21600"/>
                <a:gd name="T69" fmla="*/ 3290577 h 21600"/>
                <a:gd name="T70" fmla="*/ 14112875 w 21600"/>
                <a:gd name="T71" fmla="*/ 2193730 h 21600"/>
                <a:gd name="T72" fmla="*/ 23969486 w 21600"/>
                <a:gd name="T73" fmla="*/ 13601027 h 21600"/>
                <a:gd name="T74" fmla="*/ 20609278 w 21600"/>
                <a:gd name="T75" fmla="*/ 22375912 h 21600"/>
                <a:gd name="T76" fmla="*/ 20385264 w 21600"/>
                <a:gd name="T77" fmla="*/ 20182182 h 21600"/>
                <a:gd name="T78" fmla="*/ 18817167 w 21600"/>
                <a:gd name="T79" fmla="*/ 17769111 h 21600"/>
                <a:gd name="T80" fmla="*/ 14784917 w 21600"/>
                <a:gd name="T81" fmla="*/ 14697910 h 21600"/>
                <a:gd name="T82" fmla="*/ 21729347 w 21600"/>
                <a:gd name="T83" fmla="*/ 12284803 h 21600"/>
                <a:gd name="T84" fmla="*/ 23521458 w 21600"/>
                <a:gd name="T85" fmla="*/ 10749203 h 21600"/>
                <a:gd name="T86" fmla="*/ 20833292 w 21600"/>
                <a:gd name="T87" fmla="*/ 8555473 h 21600"/>
                <a:gd name="T88" fmla="*/ 20385264 w 21600"/>
                <a:gd name="T89" fmla="*/ 11407332 h 21600"/>
                <a:gd name="T90" fmla="*/ 17697097 w 21600"/>
                <a:gd name="T91" fmla="*/ 10749203 h 21600"/>
                <a:gd name="T92" fmla="*/ 16353014 w 21600"/>
                <a:gd name="T93" fmla="*/ 9652356 h 21600"/>
                <a:gd name="T94" fmla="*/ 17025056 w 21600"/>
                <a:gd name="T95" fmla="*/ 7678002 h 21600"/>
                <a:gd name="T96" fmla="*/ 20161250 w 21600"/>
                <a:gd name="T97" fmla="*/ 7897379 h 21600"/>
                <a:gd name="T98" fmla="*/ 22401389 w 21600"/>
                <a:gd name="T99" fmla="*/ 7897379 h 21600"/>
                <a:gd name="T100" fmla="*/ 23521458 w 21600"/>
                <a:gd name="T101" fmla="*/ 7019873 h 21600"/>
                <a:gd name="T102" fmla="*/ 24641528 w 21600"/>
                <a:gd name="T103" fmla="*/ 12504180 h 21600"/>
                <a:gd name="T104" fmla="*/ 23969486 w 21600"/>
                <a:gd name="T105" fmla="*/ 13601027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36" name="Group 43"/>
          <p:cNvGrpSpPr/>
          <p:nvPr/>
        </p:nvGrpSpPr>
        <p:grpSpPr>
          <a:xfrm>
            <a:off x="926163" y="3820486"/>
            <a:ext cx="2203179" cy="474586"/>
            <a:chOff x="939916" y="3899046"/>
            <a:chExt cx="2238733" cy="484428"/>
          </a:xfrm>
        </p:grpSpPr>
        <p:sp>
          <p:nvSpPr>
            <p:cNvPr id="37" name="AutoShape 5"/>
            <p:cNvSpPr/>
            <p:nvPr/>
          </p:nvSpPr>
          <p:spPr bwMode="auto">
            <a:xfrm>
              <a:off x="939916" y="3899046"/>
              <a:ext cx="2238733" cy="484428"/>
            </a:xfrm>
            <a:custGeom>
              <a:avLst/>
              <a:gdLst>
                <a:gd name="T0" fmla="*/ 1552418536 w 21600"/>
                <a:gd name="T1" fmla="*/ 0 h 21600"/>
                <a:gd name="T2" fmla="*/ 1724909579 w 21600"/>
                <a:gd name="T3" fmla="*/ 80764474 h 21600"/>
                <a:gd name="T4" fmla="*/ 0 w 21600"/>
                <a:gd name="T5" fmla="*/ 80764474 h 21600"/>
                <a:gd name="T6" fmla="*/ 172491043 w 21600"/>
                <a:gd name="T7" fmla="*/ 0 h 21600"/>
                <a:gd name="T8" fmla="*/ 1552418536 w 21600"/>
                <a:gd name="T9" fmla="*/ 0 h 21600"/>
                <a:gd name="T10" fmla="*/ 1552418536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440" y="0"/>
                  </a:moveTo>
                  <a:lnTo>
                    <a:pt x="21600" y="21600"/>
                  </a:lnTo>
                  <a:lnTo>
                    <a:pt x="0" y="21600"/>
                  </a:lnTo>
                  <a:lnTo>
                    <a:pt x="2160" y="0"/>
                  </a:lnTo>
                  <a:lnTo>
                    <a:pt x="19440" y="0"/>
                  </a:lnTo>
                  <a:close/>
                  <a:moveTo>
                    <a:pt x="19440" y="0"/>
                  </a:moveTo>
                </a:path>
              </a:pathLst>
            </a:custGeom>
            <a:solidFill>
              <a:srgbClr val="0070C0"/>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dirty="0">
                <a:solidFill>
                  <a:schemeClr val="tx1">
                    <a:lumMod val="50000"/>
                    <a:lumOff val="50000"/>
                  </a:schemeClr>
                </a:solidFill>
              </a:endParaRPr>
            </a:p>
          </p:txBody>
        </p:sp>
        <p:grpSp>
          <p:nvGrpSpPr>
            <p:cNvPr id="38" name="Group 16"/>
            <p:cNvGrpSpPr/>
            <p:nvPr/>
          </p:nvGrpSpPr>
          <p:grpSpPr bwMode="auto">
            <a:xfrm>
              <a:off x="1919253" y="4007926"/>
              <a:ext cx="279478" cy="270162"/>
              <a:chOff x="0" y="0"/>
              <a:chExt cx="480" cy="463"/>
            </a:xfrm>
          </p:grpSpPr>
          <p:sp>
            <p:nvSpPr>
              <p:cNvPr id="39" name="AutoShape 9"/>
              <p:cNvSpPr/>
              <p:nvPr/>
            </p:nvSpPr>
            <p:spPr bwMode="auto">
              <a:xfrm>
                <a:off x="0" y="0"/>
                <a:ext cx="480" cy="463"/>
              </a:xfrm>
              <a:custGeom>
                <a:avLst/>
                <a:gdLst>
                  <a:gd name="T0" fmla="*/ 10 w 21600"/>
                  <a:gd name="T1" fmla="*/ 0 h 21600"/>
                  <a:gd name="T2" fmla="*/ 1 w 21600"/>
                  <a:gd name="T3" fmla="*/ 0 h 21600"/>
                  <a:gd name="T4" fmla="*/ 0 w 21600"/>
                  <a:gd name="T5" fmla="*/ 1 h 21600"/>
                  <a:gd name="T6" fmla="*/ 0 w 21600"/>
                  <a:gd name="T7" fmla="*/ 7 h 21600"/>
                  <a:gd name="T8" fmla="*/ 1 w 21600"/>
                  <a:gd name="T9" fmla="*/ 8 h 21600"/>
                  <a:gd name="T10" fmla="*/ 4 w 21600"/>
                  <a:gd name="T11" fmla="*/ 8 h 21600"/>
                  <a:gd name="T12" fmla="*/ 3 w 21600"/>
                  <a:gd name="T13" fmla="*/ 9 h 21600"/>
                  <a:gd name="T14" fmla="*/ 3 w 21600"/>
                  <a:gd name="T15" fmla="*/ 10 h 21600"/>
                  <a:gd name="T16" fmla="*/ 4 w 21600"/>
                  <a:gd name="T17" fmla="*/ 10 h 21600"/>
                  <a:gd name="T18" fmla="*/ 6 w 21600"/>
                  <a:gd name="T19" fmla="*/ 10 h 21600"/>
                  <a:gd name="T20" fmla="*/ 7 w 21600"/>
                  <a:gd name="T21" fmla="*/ 10 h 21600"/>
                  <a:gd name="T22" fmla="*/ 7 w 21600"/>
                  <a:gd name="T23" fmla="*/ 9 h 21600"/>
                  <a:gd name="T24" fmla="*/ 6 w 21600"/>
                  <a:gd name="T25" fmla="*/ 8 h 21600"/>
                  <a:gd name="T26" fmla="*/ 10 w 21600"/>
                  <a:gd name="T27" fmla="*/ 8 h 21600"/>
                  <a:gd name="T28" fmla="*/ 11 w 21600"/>
                  <a:gd name="T29" fmla="*/ 7 h 21600"/>
                  <a:gd name="T30" fmla="*/ 11 w 21600"/>
                  <a:gd name="T31" fmla="*/ 1 h 21600"/>
                  <a:gd name="T32" fmla="*/ 10 w 21600"/>
                  <a:gd name="T33" fmla="*/ 0 h 21600"/>
                  <a:gd name="T34" fmla="*/ 5 w 21600"/>
                  <a:gd name="T35" fmla="*/ 7 h 21600"/>
                  <a:gd name="T36" fmla="*/ 5 w 21600"/>
                  <a:gd name="T37" fmla="*/ 6 h 21600"/>
                  <a:gd name="T38" fmla="*/ 6 w 21600"/>
                  <a:gd name="T39" fmla="*/ 7 h 21600"/>
                  <a:gd name="T40" fmla="*/ 5 w 21600"/>
                  <a:gd name="T41" fmla="*/ 8 h 21600"/>
                  <a:gd name="T42" fmla="*/ 5 w 21600"/>
                  <a:gd name="T43" fmla="*/ 7 h 21600"/>
                  <a:gd name="T44" fmla="*/ 10 w 21600"/>
                  <a:gd name="T45" fmla="*/ 6 h 21600"/>
                  <a:gd name="T46" fmla="*/ 1 w 21600"/>
                  <a:gd name="T47" fmla="*/ 6 h 21600"/>
                  <a:gd name="T48" fmla="*/ 1 w 21600"/>
                  <a:gd name="T49" fmla="*/ 1 h 21600"/>
                  <a:gd name="T50" fmla="*/ 10 w 21600"/>
                  <a:gd name="T51" fmla="*/ 1 h 21600"/>
                  <a:gd name="T52" fmla="*/ 10 w 21600"/>
                  <a:gd name="T53" fmla="*/ 6 h 21600"/>
                  <a:gd name="T54" fmla="*/ 10 w 21600"/>
                  <a:gd name="T55" fmla="*/ 6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0" name="AutoShape 10"/>
              <p:cNvSpPr/>
              <p:nvPr/>
            </p:nvSpPr>
            <p:spPr bwMode="auto">
              <a:xfrm>
                <a:off x="225" y="304"/>
                <a:ext cx="36" cy="39"/>
              </a:xfrm>
              <a:custGeom>
                <a:avLst/>
                <a:gdLst>
                  <a:gd name="T0" fmla="*/ 0 w 19679"/>
                  <a:gd name="T1" fmla="*/ 0 h 19679"/>
                  <a:gd name="T2" fmla="*/ 0 w 19679"/>
                  <a:gd name="T3" fmla="*/ 0 h 19679"/>
                  <a:gd name="T4" fmla="*/ 0 w 19679"/>
                  <a:gd name="T5" fmla="*/ 0 h 19679"/>
                  <a:gd name="T6" fmla="*/ 0 w 19679"/>
                  <a:gd name="T7" fmla="*/ 0 h 19679"/>
                  <a:gd name="T8" fmla="*/ 0 w 19679"/>
                  <a:gd name="T9" fmla="*/ 0 h 19679"/>
                  <a:gd name="T10" fmla="*/ 0 w 19679"/>
                  <a:gd name="T11" fmla="*/ 0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grpSp>
        <p:nvGrpSpPr>
          <p:cNvPr id="41" name="Group 45"/>
          <p:cNvGrpSpPr/>
          <p:nvPr/>
        </p:nvGrpSpPr>
        <p:grpSpPr>
          <a:xfrm>
            <a:off x="1359920" y="2793737"/>
            <a:ext cx="1335087" cy="474586"/>
            <a:chOff x="1380675" y="2851004"/>
            <a:chExt cx="1356632" cy="484428"/>
          </a:xfrm>
        </p:grpSpPr>
        <p:sp>
          <p:nvSpPr>
            <p:cNvPr id="42" name="AutoShape 3"/>
            <p:cNvSpPr/>
            <p:nvPr/>
          </p:nvSpPr>
          <p:spPr bwMode="auto">
            <a:xfrm>
              <a:off x="1380675" y="2851004"/>
              <a:ext cx="1356632" cy="484428"/>
            </a:xfrm>
            <a:custGeom>
              <a:avLst/>
              <a:gdLst>
                <a:gd name="T0" fmla="*/ 527842477 w 21600"/>
                <a:gd name="T1" fmla="*/ 0 h 21600"/>
                <a:gd name="T2" fmla="*/ 633410938 w 21600"/>
                <a:gd name="T3" fmla="*/ 80764474 h 21600"/>
                <a:gd name="T4" fmla="*/ 0 w 21600"/>
                <a:gd name="T5" fmla="*/ 80764474 h 21600"/>
                <a:gd name="T6" fmla="*/ 105568461 w 21600"/>
                <a:gd name="T7" fmla="*/ 0 h 21600"/>
                <a:gd name="T8" fmla="*/ 527842477 w 21600"/>
                <a:gd name="T9" fmla="*/ 0 h 21600"/>
                <a:gd name="T10" fmla="*/ 52784247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000" y="0"/>
                  </a:moveTo>
                  <a:lnTo>
                    <a:pt x="21600" y="21600"/>
                  </a:lnTo>
                  <a:lnTo>
                    <a:pt x="0" y="21600"/>
                  </a:lnTo>
                  <a:lnTo>
                    <a:pt x="3600" y="0"/>
                  </a:lnTo>
                  <a:lnTo>
                    <a:pt x="18000" y="0"/>
                  </a:lnTo>
                  <a:close/>
                  <a:moveTo>
                    <a:pt x="18000" y="0"/>
                  </a:moveTo>
                </a:path>
              </a:pathLst>
            </a:custGeom>
            <a:solidFill>
              <a:srgbClr val="0070C0"/>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3" name="AutoShape 11"/>
            <p:cNvSpPr/>
            <p:nvPr/>
          </p:nvSpPr>
          <p:spPr bwMode="auto">
            <a:xfrm>
              <a:off x="1915177" y="3010539"/>
              <a:ext cx="279478" cy="190394"/>
            </a:xfrm>
            <a:custGeom>
              <a:avLst/>
              <a:gdLst>
                <a:gd name="T0" fmla="*/ 23114494 w 21600"/>
                <a:gd name="T1" fmla="*/ 5480127 h 21600"/>
                <a:gd name="T2" fmla="*/ 23456759 w 21600"/>
                <a:gd name="T3" fmla="*/ 4313997 h 21600"/>
                <a:gd name="T4" fmla="*/ 17122140 w 21600"/>
                <a:gd name="T5" fmla="*/ 0 h 21600"/>
                <a:gd name="T6" fmla="*/ 12498740 w 21600"/>
                <a:gd name="T7" fmla="*/ 2098947 h 21600"/>
                <a:gd name="T8" fmla="*/ 7876575 w 21600"/>
                <a:gd name="T9" fmla="*/ 932793 h 21600"/>
                <a:gd name="T10" fmla="*/ 3424908 w 21600"/>
                <a:gd name="T11" fmla="*/ 4664014 h 21600"/>
                <a:gd name="T12" fmla="*/ 3595441 w 21600"/>
                <a:gd name="T13" fmla="*/ 5480127 h 21600"/>
                <a:gd name="T14" fmla="*/ 0 w 21600"/>
                <a:gd name="T15" fmla="*/ 8861307 h 21600"/>
                <a:gd name="T16" fmla="*/ 5307894 w 21600"/>
                <a:gd name="T17" fmla="*/ 12475848 h 21600"/>
                <a:gd name="T18" fmla="*/ 21573772 w 21600"/>
                <a:gd name="T19" fmla="*/ 12475848 h 21600"/>
                <a:gd name="T20" fmla="*/ 26881667 w 21600"/>
                <a:gd name="T21" fmla="*/ 8861307 h 21600"/>
                <a:gd name="T22" fmla="*/ 23114494 w 21600"/>
                <a:gd name="T23" fmla="*/ 5480127 h 21600"/>
                <a:gd name="T24" fmla="*/ 20547048 w 21600"/>
                <a:gd name="T25" fmla="*/ 11776391 h 21600"/>
                <a:gd name="T26" fmla="*/ 13526699 w 21600"/>
                <a:gd name="T27" fmla="*/ 11776391 h 21600"/>
                <a:gd name="T28" fmla="*/ 17806599 w 21600"/>
                <a:gd name="T29" fmla="*/ 8861307 h 21600"/>
                <a:gd name="T30" fmla="*/ 17636102 w 21600"/>
                <a:gd name="T31" fmla="*/ 8511290 h 21600"/>
                <a:gd name="T32" fmla="*/ 15751916 w 21600"/>
                <a:gd name="T33" fmla="*/ 8511290 h 21600"/>
                <a:gd name="T34" fmla="*/ 15751916 w 21600"/>
                <a:gd name="T35" fmla="*/ 7928514 h 21600"/>
                <a:gd name="T36" fmla="*/ 15751916 w 21600"/>
                <a:gd name="T37" fmla="*/ 4313997 h 21600"/>
                <a:gd name="T38" fmla="*/ 15409651 w 21600"/>
                <a:gd name="T39" fmla="*/ 4197317 h 21600"/>
                <a:gd name="T40" fmla="*/ 10958019 w 21600"/>
                <a:gd name="T41" fmla="*/ 4197317 h 21600"/>
                <a:gd name="T42" fmla="*/ 10615754 w 21600"/>
                <a:gd name="T43" fmla="*/ 4430653 h 21600"/>
                <a:gd name="T44" fmla="*/ 10615754 w 21600"/>
                <a:gd name="T45" fmla="*/ 7928514 h 21600"/>
                <a:gd name="T46" fmla="*/ 10615754 w 21600"/>
                <a:gd name="T47" fmla="*/ 8511290 h 21600"/>
                <a:gd name="T48" fmla="*/ 8732802 w 21600"/>
                <a:gd name="T49" fmla="*/ 8511290 h 21600"/>
                <a:gd name="T50" fmla="*/ 8732802 w 21600"/>
                <a:gd name="T51" fmla="*/ 8861307 h 21600"/>
                <a:gd name="T52" fmla="*/ 13012702 w 21600"/>
                <a:gd name="T53" fmla="*/ 11776391 h 21600"/>
                <a:gd name="T54" fmla="*/ 6506351 w 21600"/>
                <a:gd name="T55" fmla="*/ 11776391 h 21600"/>
                <a:gd name="T56" fmla="*/ 1882951 w 21600"/>
                <a:gd name="T57" fmla="*/ 8744651 h 21600"/>
                <a:gd name="T58" fmla="*/ 4965629 w 21600"/>
                <a:gd name="T59" fmla="*/ 5829567 h 21600"/>
                <a:gd name="T60" fmla="*/ 4793897 w 21600"/>
                <a:gd name="T61" fmla="*/ 5130110 h 21600"/>
                <a:gd name="T62" fmla="*/ 8732802 w 21600"/>
                <a:gd name="T63" fmla="*/ 1982267 h 21600"/>
                <a:gd name="T64" fmla="*/ 12840970 w 21600"/>
                <a:gd name="T65" fmla="*/ 3497860 h 21600"/>
                <a:gd name="T66" fmla="*/ 16779875 w 21600"/>
                <a:gd name="T67" fmla="*/ 1282810 h 21600"/>
                <a:gd name="T68" fmla="*/ 21916037 w 21600"/>
                <a:gd name="T69" fmla="*/ 4896774 h 21600"/>
                <a:gd name="T70" fmla="*/ 21745540 w 21600"/>
                <a:gd name="T71" fmla="*/ 5829567 h 21600"/>
                <a:gd name="T72" fmla="*/ 25169213 w 21600"/>
                <a:gd name="T73" fmla="*/ 8744651 h 21600"/>
                <a:gd name="T74" fmla="*/ 20547048 w 21600"/>
                <a:gd name="T75" fmla="*/ 11776391 h 21600"/>
                <a:gd name="T76" fmla="*/ 20547048 w 21600"/>
                <a:gd name="T77" fmla="*/ 11776391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44" name="Group 44"/>
          <p:cNvGrpSpPr/>
          <p:nvPr/>
        </p:nvGrpSpPr>
        <p:grpSpPr>
          <a:xfrm>
            <a:off x="1147338" y="3304830"/>
            <a:ext cx="1760252" cy="474586"/>
            <a:chOff x="1164662" y="3372696"/>
            <a:chExt cx="1788658" cy="484428"/>
          </a:xfrm>
        </p:grpSpPr>
        <p:sp>
          <p:nvSpPr>
            <p:cNvPr id="45" name="AutoShape 4"/>
            <p:cNvSpPr/>
            <p:nvPr/>
          </p:nvSpPr>
          <p:spPr bwMode="auto">
            <a:xfrm>
              <a:off x="1164662" y="3372696"/>
              <a:ext cx="1788658" cy="484428"/>
            </a:xfrm>
            <a:custGeom>
              <a:avLst/>
              <a:gdLst>
                <a:gd name="T0" fmla="*/ 963438933 w 21600"/>
                <a:gd name="T1" fmla="*/ 0 h 21600"/>
                <a:gd name="T2" fmla="*/ 1101073067 w 21600"/>
                <a:gd name="T3" fmla="*/ 80764474 h 21600"/>
                <a:gd name="T4" fmla="*/ 0 w 21600"/>
                <a:gd name="T5" fmla="*/ 80764474 h 21600"/>
                <a:gd name="T6" fmla="*/ 137634133 w 21600"/>
                <a:gd name="T7" fmla="*/ 0 h 21600"/>
                <a:gd name="T8" fmla="*/ 963438933 w 21600"/>
                <a:gd name="T9" fmla="*/ 0 h 21600"/>
                <a:gd name="T10" fmla="*/ 96343893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900" y="0"/>
                  </a:moveTo>
                  <a:lnTo>
                    <a:pt x="21600" y="21600"/>
                  </a:lnTo>
                  <a:lnTo>
                    <a:pt x="0" y="21600"/>
                  </a:lnTo>
                  <a:lnTo>
                    <a:pt x="2700" y="0"/>
                  </a:lnTo>
                  <a:lnTo>
                    <a:pt x="18900" y="0"/>
                  </a:lnTo>
                  <a:close/>
                  <a:moveTo>
                    <a:pt x="18900" y="0"/>
                  </a:moveTo>
                </a:path>
              </a:pathLst>
            </a:custGeom>
            <a:solidFill>
              <a:srgbClr val="00AEEF"/>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6" name="AutoShape 12"/>
            <p:cNvSpPr/>
            <p:nvPr/>
          </p:nvSpPr>
          <p:spPr bwMode="auto">
            <a:xfrm>
              <a:off x="1919253" y="3506612"/>
              <a:ext cx="279478" cy="246872"/>
            </a:xfrm>
            <a:custGeom>
              <a:avLst/>
              <a:gdLst>
                <a:gd name="T0" fmla="*/ 26881667 w 21600"/>
                <a:gd name="T1" fmla="*/ 8390067 h 21600"/>
                <a:gd name="T2" fmla="*/ 13440833 w 21600"/>
                <a:gd name="T3" fmla="*/ 0 h 21600"/>
                <a:gd name="T4" fmla="*/ 0 w 21600"/>
                <a:gd name="T5" fmla="*/ 8390067 h 21600"/>
                <a:gd name="T6" fmla="*/ 7312801 w 21600"/>
                <a:gd name="T7" fmla="*/ 15906163 h 21600"/>
                <a:gd name="T8" fmla="*/ 4150466 w 21600"/>
                <a:gd name="T9" fmla="*/ 20975167 h 21600"/>
                <a:gd name="T10" fmla="*/ 14231091 w 21600"/>
                <a:gd name="T11" fmla="*/ 16780134 h 21600"/>
                <a:gd name="T12" fmla="*/ 26881667 w 21600"/>
                <a:gd name="T13" fmla="*/ 8390067 h 21600"/>
                <a:gd name="T14" fmla="*/ 26881667 w 21600"/>
                <a:gd name="T15" fmla="*/ 839006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47" name="Group 42"/>
          <p:cNvGrpSpPr/>
          <p:nvPr/>
        </p:nvGrpSpPr>
        <p:grpSpPr>
          <a:xfrm>
            <a:off x="704986" y="4322452"/>
            <a:ext cx="2644961" cy="474586"/>
            <a:chOff x="715169" y="4411422"/>
            <a:chExt cx="2687645" cy="484428"/>
          </a:xfrm>
        </p:grpSpPr>
        <p:sp>
          <p:nvSpPr>
            <p:cNvPr id="48" name="AutoShape 6"/>
            <p:cNvSpPr/>
            <p:nvPr/>
          </p:nvSpPr>
          <p:spPr bwMode="auto">
            <a:xfrm>
              <a:off x="715169" y="4411422"/>
              <a:ext cx="2687645" cy="484428"/>
            </a:xfrm>
            <a:custGeom>
              <a:avLst/>
              <a:gdLst>
                <a:gd name="T0" fmla="*/ 2147483647 w 21600"/>
                <a:gd name="T1" fmla="*/ 0 h 21600"/>
                <a:gd name="T2" fmla="*/ 2147483647 w 21600"/>
                <a:gd name="T3" fmla="*/ 80764474 h 21600"/>
                <a:gd name="T4" fmla="*/ 0 w 21600"/>
                <a:gd name="T5" fmla="*/ 80764474 h 21600"/>
                <a:gd name="T6" fmla="*/ 207283900 w 21600"/>
                <a:gd name="T7" fmla="*/ 0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799" y="0"/>
                  </a:moveTo>
                  <a:lnTo>
                    <a:pt x="21600" y="21600"/>
                  </a:lnTo>
                  <a:lnTo>
                    <a:pt x="0" y="21600"/>
                  </a:lnTo>
                  <a:lnTo>
                    <a:pt x="1801" y="0"/>
                  </a:lnTo>
                  <a:lnTo>
                    <a:pt x="19799" y="0"/>
                  </a:lnTo>
                  <a:close/>
                  <a:moveTo>
                    <a:pt x="19799" y="0"/>
                  </a:moveTo>
                </a:path>
              </a:pathLst>
            </a:custGeom>
            <a:solidFill>
              <a:srgbClr val="00AEEF"/>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9" name="AutoShape 13"/>
            <p:cNvSpPr/>
            <p:nvPr/>
          </p:nvSpPr>
          <p:spPr bwMode="auto">
            <a:xfrm>
              <a:off x="1904696" y="4488278"/>
              <a:ext cx="330715" cy="275984"/>
            </a:xfrm>
            <a:custGeom>
              <a:avLst/>
              <a:gdLst>
                <a:gd name="T0" fmla="*/ 37641800 w 21600"/>
                <a:gd name="T1" fmla="*/ 11419145 h 21579"/>
                <a:gd name="T2" fmla="*/ 36976087 w 21600"/>
                <a:gd name="T3" fmla="*/ 13007192 h 21579"/>
                <a:gd name="T4" fmla="*/ 35311824 w 21600"/>
                <a:gd name="T5" fmla="*/ 13896047 h 21579"/>
                <a:gd name="T6" fmla="*/ 35311824 w 21600"/>
                <a:gd name="T7" fmla="*/ 20198404 h 21579"/>
                <a:gd name="T8" fmla="*/ 34382990 w 21600"/>
                <a:gd name="T9" fmla="*/ 22043030 h 21579"/>
                <a:gd name="T10" fmla="*/ 32168064 w 21600"/>
                <a:gd name="T11" fmla="*/ 22810325 h 21579"/>
                <a:gd name="T12" fmla="*/ 28818624 w 21600"/>
                <a:gd name="T13" fmla="*/ 20554678 h 21579"/>
                <a:gd name="T14" fmla="*/ 24599628 w 21600"/>
                <a:gd name="T15" fmla="*/ 18549578 h 21579"/>
                <a:gd name="T16" fmla="*/ 19953619 w 21600"/>
                <a:gd name="T17" fmla="*/ 16985836 h 21579"/>
                <a:gd name="T18" fmla="*/ 15316376 w 21600"/>
                <a:gd name="T19" fmla="*/ 16133456 h 21579"/>
                <a:gd name="T20" fmla="*/ 13887391 w 21600"/>
                <a:gd name="T21" fmla="*/ 16815597 h 21579"/>
                <a:gd name="T22" fmla="*/ 13131048 w 21600"/>
                <a:gd name="T23" fmla="*/ 17882013 h 21579"/>
                <a:gd name="T24" fmla="*/ 13089219 w 21600"/>
                <a:gd name="T25" fmla="*/ 19088225 h 21579"/>
                <a:gd name="T26" fmla="*/ 13849027 w 21600"/>
                <a:gd name="T27" fmla="*/ 20198404 h 21579"/>
                <a:gd name="T28" fmla="*/ 13378515 w 21600"/>
                <a:gd name="T29" fmla="*/ 21489771 h 21579"/>
                <a:gd name="T30" fmla="*/ 13796761 w 21600"/>
                <a:gd name="T31" fmla="*/ 22624255 h 21579"/>
                <a:gd name="T32" fmla="*/ 14809254 w 21600"/>
                <a:gd name="T33" fmla="*/ 23673654 h 21579"/>
                <a:gd name="T34" fmla="*/ 16156335 w 21600"/>
                <a:gd name="T35" fmla="*/ 24673188 h 21579"/>
                <a:gd name="T36" fmla="*/ 14736074 w 21600"/>
                <a:gd name="T37" fmla="*/ 25794281 h 21579"/>
                <a:gd name="T38" fmla="*/ 12568195 w 21600"/>
                <a:gd name="T39" fmla="*/ 26229607 h 21579"/>
                <a:gd name="T40" fmla="*/ 10311399 w 21600"/>
                <a:gd name="T41" fmla="*/ 26050860 h 21579"/>
                <a:gd name="T42" fmla="*/ 8579175 w 21600"/>
                <a:gd name="T43" fmla="*/ 25305463 h 21579"/>
                <a:gd name="T44" fmla="*/ 7760130 w 21600"/>
                <a:gd name="T45" fmla="*/ 23171446 h 21579"/>
                <a:gd name="T46" fmla="*/ 7026456 w 21600"/>
                <a:gd name="T47" fmla="*/ 20943800 h 21579"/>
                <a:gd name="T48" fmla="*/ 6740667 w 21600"/>
                <a:gd name="T49" fmla="*/ 18581170 h 21579"/>
                <a:gd name="T50" fmla="*/ 7232093 w 21600"/>
                <a:gd name="T51" fmla="*/ 15994810 h 21579"/>
                <a:gd name="T52" fmla="*/ 3143802 w 21600"/>
                <a:gd name="T53" fmla="*/ 15994810 h 21579"/>
                <a:gd name="T54" fmla="*/ 930588 w 21600"/>
                <a:gd name="T55" fmla="*/ 15227550 h 21579"/>
                <a:gd name="T56" fmla="*/ 0 w 21600"/>
                <a:gd name="T57" fmla="*/ 13364687 h 21579"/>
                <a:gd name="T58" fmla="*/ 0 w 21600"/>
                <a:gd name="T59" fmla="*/ 9452926 h 21579"/>
                <a:gd name="T60" fmla="*/ 916645 w 21600"/>
                <a:gd name="T61" fmla="*/ 7593724 h 21579"/>
                <a:gd name="T62" fmla="*/ 3143802 w 21600"/>
                <a:gd name="T63" fmla="*/ 6815480 h 21579"/>
                <a:gd name="T64" fmla="*/ 13336686 w 21600"/>
                <a:gd name="T65" fmla="*/ 6815480 h 21579"/>
                <a:gd name="T66" fmla="*/ 18341663 w 21600"/>
                <a:gd name="T67" fmla="*/ 6245204 h 21579"/>
                <a:gd name="T68" fmla="*/ 23545307 w 21600"/>
                <a:gd name="T69" fmla="*/ 4710649 h 21579"/>
                <a:gd name="T70" fmla="*/ 28358548 w 21600"/>
                <a:gd name="T71" fmla="*/ 2519478 h 21579"/>
                <a:gd name="T72" fmla="*/ 32168064 w 21600"/>
                <a:gd name="T73" fmla="*/ 0 h 21579"/>
                <a:gd name="T74" fmla="*/ 34382990 w 21600"/>
                <a:gd name="T75" fmla="*/ 770922 h 21579"/>
                <a:gd name="T76" fmla="*/ 35311824 w 21600"/>
                <a:gd name="T77" fmla="*/ 2633785 h 21579"/>
                <a:gd name="T78" fmla="*/ 35311824 w 21600"/>
                <a:gd name="T79" fmla="*/ 8917905 h 21579"/>
                <a:gd name="T80" fmla="*/ 36976087 w 21600"/>
                <a:gd name="T81" fmla="*/ 9814047 h 21579"/>
                <a:gd name="T82" fmla="*/ 37641800 w 21600"/>
                <a:gd name="T83" fmla="*/ 11419145 h 21579"/>
                <a:gd name="T84" fmla="*/ 32168064 w 21600"/>
                <a:gd name="T85" fmla="*/ 3471588 h 21579"/>
                <a:gd name="T86" fmla="*/ 28776795 w 21600"/>
                <a:gd name="T87" fmla="*/ 5413468 h 21579"/>
                <a:gd name="T88" fmla="*/ 24885417 w 21600"/>
                <a:gd name="T89" fmla="*/ 7093957 h 21579"/>
                <a:gd name="T90" fmla="*/ 20699525 w 21600"/>
                <a:gd name="T91" fmla="*/ 8418138 h 21579"/>
                <a:gd name="T92" fmla="*/ 16480488 w 21600"/>
                <a:gd name="T93" fmla="*/ 9246212 h 21579"/>
                <a:gd name="T94" fmla="*/ 16480488 w 21600"/>
                <a:gd name="T95" fmla="*/ 13585976 h 21579"/>
                <a:gd name="T96" fmla="*/ 20699525 w 21600"/>
                <a:gd name="T97" fmla="*/ 14423780 h 21579"/>
                <a:gd name="T98" fmla="*/ 24885417 w 21600"/>
                <a:gd name="T99" fmla="*/ 15755283 h 21579"/>
                <a:gd name="T100" fmla="*/ 28797710 w 21600"/>
                <a:gd name="T101" fmla="*/ 17446687 h 21579"/>
                <a:gd name="T102" fmla="*/ 32168064 w 21600"/>
                <a:gd name="T103" fmla="*/ 19359415 h 21579"/>
                <a:gd name="T104" fmla="*/ 32168064 w 21600"/>
                <a:gd name="T105" fmla="*/ 3471588 h 21579"/>
                <a:gd name="T106" fmla="*/ 32168064 w 21600"/>
                <a:gd name="T107" fmla="*/ 3471588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5"/>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50" name="Group 47"/>
          <p:cNvGrpSpPr/>
          <p:nvPr/>
        </p:nvGrpSpPr>
        <p:grpSpPr>
          <a:xfrm>
            <a:off x="2414238" y="2138330"/>
            <a:ext cx="1705244" cy="318863"/>
            <a:chOff x="2452007" y="2182004"/>
            <a:chExt cx="1732762" cy="325475"/>
          </a:xfrm>
        </p:grpSpPr>
        <p:sp>
          <p:nvSpPr>
            <p:cNvPr id="51" name="Freeform 25"/>
            <p:cNvSpPr/>
            <p:nvPr/>
          </p:nvSpPr>
          <p:spPr bwMode="auto">
            <a:xfrm>
              <a:off x="2471221" y="2182004"/>
              <a:ext cx="1655906" cy="268415"/>
            </a:xfrm>
            <a:custGeom>
              <a:avLst/>
              <a:gdLst>
                <a:gd name="T0" fmla="*/ 0 w 21600"/>
                <a:gd name="T1" fmla="*/ 2147483647 h 9600"/>
                <a:gd name="T2" fmla="*/ 2147483647 w 21600"/>
                <a:gd name="T3" fmla="*/ 2147483647 h 9600"/>
                <a:gd name="T4" fmla="*/ 0 60000 65536"/>
                <a:gd name="T5" fmla="*/ 0 60000 65536"/>
              </a:gdLst>
              <a:ahLst/>
              <a:cxnLst>
                <a:cxn ang="T4">
                  <a:pos x="T0" y="T1"/>
                </a:cxn>
                <a:cxn ang="T5">
                  <a:pos x="T2" y="T3"/>
                </a:cxn>
              </a:cxnLst>
              <a:rect l="0" t="0" r="r" b="b"/>
              <a:pathLst>
                <a:path w="21600" h="9600">
                  <a:moveTo>
                    <a:pt x="0" y="9600"/>
                  </a:moveTo>
                  <a:cubicBezTo>
                    <a:pt x="0" y="9600"/>
                    <a:pt x="9029" y="-12000"/>
                    <a:pt x="21600" y="9600"/>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52" name="Oval 30"/>
            <p:cNvSpPr/>
            <p:nvPr/>
          </p:nvSpPr>
          <p:spPr bwMode="auto">
            <a:xfrm>
              <a:off x="2452007" y="2386372"/>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53" name="Oval 31"/>
            <p:cNvSpPr/>
            <p:nvPr/>
          </p:nvSpPr>
          <p:spPr bwMode="auto">
            <a:xfrm>
              <a:off x="4091610" y="2414320"/>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54" name="Group 49"/>
          <p:cNvGrpSpPr/>
          <p:nvPr/>
        </p:nvGrpSpPr>
        <p:grpSpPr>
          <a:xfrm>
            <a:off x="2615934" y="2633451"/>
            <a:ext cx="1498964" cy="334834"/>
            <a:chOff x="2656957" y="2687393"/>
            <a:chExt cx="1523154" cy="341778"/>
          </a:xfrm>
        </p:grpSpPr>
        <p:grpSp>
          <p:nvGrpSpPr>
            <p:cNvPr id="55" name="Group 48"/>
            <p:cNvGrpSpPr/>
            <p:nvPr/>
          </p:nvGrpSpPr>
          <p:grpSpPr>
            <a:xfrm>
              <a:off x="2701208" y="2687393"/>
              <a:ext cx="1478903" cy="291123"/>
              <a:chOff x="2701208" y="2687393"/>
              <a:chExt cx="1478903" cy="291123"/>
            </a:xfrm>
          </p:grpSpPr>
          <p:sp>
            <p:nvSpPr>
              <p:cNvPr id="57" name="Freeform 26"/>
              <p:cNvSpPr/>
              <p:nvPr/>
            </p:nvSpPr>
            <p:spPr bwMode="auto">
              <a:xfrm>
                <a:off x="2701208" y="2687393"/>
                <a:ext cx="1473081" cy="291123"/>
              </a:xfrm>
              <a:custGeom>
                <a:avLst/>
                <a:gdLst>
                  <a:gd name="T0" fmla="*/ 0 w 21600"/>
                  <a:gd name="T1" fmla="*/ 2147483647 h 10845"/>
                  <a:gd name="T2" fmla="*/ 2147483647 w 21600"/>
                  <a:gd name="T3" fmla="*/ 2147483647 h 10845"/>
                  <a:gd name="T4" fmla="*/ 0 60000 65536"/>
                  <a:gd name="T5" fmla="*/ 0 60000 65536"/>
                </a:gdLst>
                <a:ahLst/>
                <a:cxnLst>
                  <a:cxn ang="T4">
                    <a:pos x="T0" y="T1"/>
                  </a:cxn>
                  <a:cxn ang="T5">
                    <a:pos x="T2" y="T3"/>
                  </a:cxn>
                </a:cxnLst>
                <a:rect l="0" t="0" r="r" b="b"/>
                <a:pathLst>
                  <a:path w="21600" h="10845">
                    <a:moveTo>
                      <a:pt x="0" y="10845"/>
                    </a:moveTo>
                    <a:cubicBezTo>
                      <a:pt x="0" y="10845"/>
                      <a:pt x="8479" y="-10755"/>
                      <a:pt x="21600" y="7012"/>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58" name="Oval 32"/>
              <p:cNvSpPr/>
              <p:nvPr/>
            </p:nvSpPr>
            <p:spPr bwMode="auto">
              <a:xfrm>
                <a:off x="4086952" y="2810247"/>
                <a:ext cx="93159" cy="93159"/>
              </a:xfrm>
              <a:prstGeom prst="ellipse">
                <a:avLst/>
              </a:prstGeom>
              <a:solidFill>
                <a:schemeClr val="bg1">
                  <a:lumMod val="85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sp>
          <p:nvSpPr>
            <p:cNvPr id="56" name="Oval 33"/>
            <p:cNvSpPr/>
            <p:nvPr/>
          </p:nvSpPr>
          <p:spPr bwMode="auto">
            <a:xfrm>
              <a:off x="2656957" y="2936012"/>
              <a:ext cx="93159" cy="93159"/>
            </a:xfrm>
            <a:prstGeom prst="ellipse">
              <a:avLst/>
            </a:prstGeom>
            <a:solidFill>
              <a:schemeClr val="bg1">
                <a:lumMod val="85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59" name="Group 50"/>
          <p:cNvGrpSpPr/>
          <p:nvPr/>
        </p:nvGrpSpPr>
        <p:grpSpPr>
          <a:xfrm>
            <a:off x="2849716" y="3134848"/>
            <a:ext cx="1246845" cy="403854"/>
            <a:chOff x="2894513" y="3199187"/>
            <a:chExt cx="1266966" cy="412229"/>
          </a:xfrm>
        </p:grpSpPr>
        <p:sp>
          <p:nvSpPr>
            <p:cNvPr id="60" name="Freeform 27"/>
            <p:cNvSpPr/>
            <p:nvPr/>
          </p:nvSpPr>
          <p:spPr bwMode="auto">
            <a:xfrm>
              <a:off x="2948080" y="3199187"/>
              <a:ext cx="1191857" cy="352841"/>
            </a:xfrm>
            <a:custGeom>
              <a:avLst/>
              <a:gdLst>
                <a:gd name="T0" fmla="*/ 0 w 21600"/>
                <a:gd name="T1" fmla="*/ 2147483647 h 13858"/>
                <a:gd name="T2" fmla="*/ 2147483647 w 21600"/>
                <a:gd name="T3" fmla="*/ 2147483647 h 13858"/>
                <a:gd name="T4" fmla="*/ 0 60000 65536"/>
                <a:gd name="T5" fmla="*/ 0 60000 65536"/>
              </a:gdLst>
              <a:ahLst/>
              <a:cxnLst>
                <a:cxn ang="T4">
                  <a:pos x="T0" y="T1"/>
                </a:cxn>
                <a:cxn ang="T5">
                  <a:pos x="T2" y="T3"/>
                </a:cxn>
              </a:cxnLst>
              <a:rect l="0" t="0" r="r" b="b"/>
              <a:pathLst>
                <a:path w="21600" h="13858">
                  <a:moveTo>
                    <a:pt x="0" y="13858"/>
                  </a:moveTo>
                  <a:cubicBezTo>
                    <a:pt x="0" y="13858"/>
                    <a:pt x="7202" y="-7742"/>
                    <a:pt x="21600" y="2992"/>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61" name="Oval 34"/>
            <p:cNvSpPr/>
            <p:nvPr/>
          </p:nvSpPr>
          <p:spPr bwMode="auto">
            <a:xfrm>
              <a:off x="2894513" y="3518257"/>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62" name="Oval 35"/>
            <p:cNvSpPr/>
            <p:nvPr/>
          </p:nvSpPr>
          <p:spPr bwMode="auto">
            <a:xfrm>
              <a:off x="4068320" y="3220148"/>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63" name="Group 51"/>
          <p:cNvGrpSpPr/>
          <p:nvPr/>
        </p:nvGrpSpPr>
        <p:grpSpPr>
          <a:xfrm>
            <a:off x="3065166" y="3577717"/>
            <a:ext cx="1031397" cy="490332"/>
            <a:chOff x="3113438" y="3651239"/>
            <a:chExt cx="1048041" cy="500501"/>
          </a:xfrm>
        </p:grpSpPr>
        <p:sp>
          <p:nvSpPr>
            <p:cNvPr id="64" name="Freeform 28"/>
            <p:cNvSpPr/>
            <p:nvPr/>
          </p:nvSpPr>
          <p:spPr bwMode="auto">
            <a:xfrm>
              <a:off x="3163511" y="3678957"/>
              <a:ext cx="973514" cy="416306"/>
            </a:xfrm>
            <a:custGeom>
              <a:avLst/>
              <a:gdLst>
                <a:gd name="T0" fmla="*/ 0 w 21600"/>
                <a:gd name="T1" fmla="*/ 2147483647 h 17258"/>
                <a:gd name="T2" fmla="*/ 2147483647 w 21600"/>
                <a:gd name="T3" fmla="*/ 1459504296 h 17258"/>
                <a:gd name="T4" fmla="*/ 0 60000 65536"/>
                <a:gd name="T5" fmla="*/ 0 60000 65536"/>
              </a:gdLst>
              <a:ahLst/>
              <a:cxnLst>
                <a:cxn ang="T4">
                  <a:pos x="T0" y="T1"/>
                </a:cxn>
                <a:cxn ang="T5">
                  <a:pos x="T2" y="T3"/>
                </a:cxn>
              </a:cxnLst>
              <a:rect l="0" t="0" r="r" b="b"/>
              <a:pathLst>
                <a:path w="21600" h="17258">
                  <a:moveTo>
                    <a:pt x="0" y="17258"/>
                  </a:moveTo>
                  <a:cubicBezTo>
                    <a:pt x="0" y="17258"/>
                    <a:pt x="5818" y="-4342"/>
                    <a:pt x="21600" y="788"/>
                  </a:cubicBezTo>
                </a:path>
              </a:pathLst>
            </a:custGeom>
            <a:noFill/>
            <a:ln w="38100" cap="flat">
              <a:solidFill>
                <a:schemeClr val="bg1">
                  <a:lumMod val="8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65" name="Oval 36"/>
            <p:cNvSpPr/>
            <p:nvPr/>
          </p:nvSpPr>
          <p:spPr bwMode="auto">
            <a:xfrm>
              <a:off x="4068320" y="3651239"/>
              <a:ext cx="93159" cy="93159"/>
            </a:xfrm>
            <a:prstGeom prst="ellipse">
              <a:avLst/>
            </a:prstGeom>
            <a:solidFill>
              <a:schemeClr val="bg1">
                <a:lumMod val="85000"/>
              </a:schemeClr>
            </a:solidFill>
            <a:ln>
              <a:solidFill>
                <a:schemeClr val="bg1">
                  <a:lumMod val="85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66" name="Oval 37"/>
            <p:cNvSpPr/>
            <p:nvPr/>
          </p:nvSpPr>
          <p:spPr bwMode="auto">
            <a:xfrm>
              <a:off x="3113438" y="4058581"/>
              <a:ext cx="93159" cy="93159"/>
            </a:xfrm>
            <a:prstGeom prst="ellipse">
              <a:avLst/>
            </a:prstGeom>
            <a:solidFill>
              <a:schemeClr val="bg1">
                <a:lumMod val="85000"/>
              </a:schemeClr>
            </a:solidFill>
            <a:ln>
              <a:solidFill>
                <a:schemeClr val="bg1">
                  <a:lumMod val="85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67" name="Group 52"/>
          <p:cNvGrpSpPr/>
          <p:nvPr/>
        </p:nvGrpSpPr>
        <p:grpSpPr>
          <a:xfrm>
            <a:off x="3298950" y="3949402"/>
            <a:ext cx="793029" cy="625176"/>
            <a:chOff x="3350994" y="4030633"/>
            <a:chExt cx="805827" cy="638141"/>
          </a:xfrm>
        </p:grpSpPr>
        <p:sp>
          <p:nvSpPr>
            <p:cNvPr id="68" name="Freeform 29"/>
            <p:cNvSpPr/>
            <p:nvPr/>
          </p:nvSpPr>
          <p:spPr bwMode="auto">
            <a:xfrm>
              <a:off x="3398738" y="4075466"/>
              <a:ext cx="728389" cy="546728"/>
            </a:xfrm>
            <a:custGeom>
              <a:avLst/>
              <a:gdLst>
                <a:gd name="T0" fmla="*/ 0 w 21600"/>
                <a:gd name="T1" fmla="*/ 2147483647 h 21600"/>
                <a:gd name="T2" fmla="*/ 2147483647 w 21600"/>
                <a:gd name="T3" fmla="*/ 0 h 21600"/>
                <a:gd name="T4" fmla="*/ 0 60000 65536"/>
                <a:gd name="T5" fmla="*/ 0 60000 65536"/>
              </a:gdLst>
              <a:ahLst/>
              <a:cxnLst>
                <a:cxn ang="T4">
                  <a:pos x="T0" y="T1"/>
                </a:cxn>
                <a:cxn ang="T5">
                  <a:pos x="T2" y="T3"/>
                </a:cxn>
              </a:cxnLst>
              <a:rect l="0" t="0" r="r" b="b"/>
              <a:pathLst>
                <a:path w="21600" h="21600">
                  <a:moveTo>
                    <a:pt x="0" y="21600"/>
                  </a:moveTo>
                  <a:cubicBezTo>
                    <a:pt x="0" y="21600"/>
                    <a:pt x="3117" y="2089"/>
                    <a:pt x="21600" y="0"/>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69" name="Oval 38"/>
            <p:cNvSpPr/>
            <p:nvPr/>
          </p:nvSpPr>
          <p:spPr bwMode="auto">
            <a:xfrm>
              <a:off x="3350994" y="4575615"/>
              <a:ext cx="93159" cy="93159"/>
            </a:xfrm>
            <a:prstGeom prst="ellipse">
              <a:avLst/>
            </a:prstGeom>
            <a:solidFill>
              <a:schemeClr val="tx1">
                <a:lumMod val="40000"/>
                <a:lumOff val="60000"/>
              </a:schemeClr>
            </a:solidFill>
            <a:ln>
              <a:solidFill>
                <a:schemeClr val="bg2"/>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70" name="Oval 39"/>
            <p:cNvSpPr/>
            <p:nvPr/>
          </p:nvSpPr>
          <p:spPr bwMode="auto">
            <a:xfrm>
              <a:off x="4063662" y="4030633"/>
              <a:ext cx="93159" cy="93159"/>
            </a:xfrm>
            <a:prstGeom prst="ellipse">
              <a:avLst/>
            </a:prstGeom>
            <a:solidFill>
              <a:schemeClr val="tx1">
                <a:lumMod val="40000"/>
                <a:lumOff val="60000"/>
              </a:schemeClr>
            </a:solidFill>
            <a:ln>
              <a:solidFill>
                <a:srgbClr val="00B0F0"/>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aphicFrame>
        <p:nvGraphicFramePr>
          <p:cNvPr id="71" name="图表 43"/>
          <p:cNvGraphicFramePr/>
          <p:nvPr>
            <p:extLst>
              <p:ext uri="{D42A27DB-BD31-4B8C-83A1-F6EECF244321}">
                <p14:modId xmlns:p14="http://schemas.microsoft.com/office/powerpoint/2010/main" val="2256859723"/>
              </p:ext>
            </p:extLst>
          </p:nvPr>
        </p:nvGraphicFramePr>
        <p:xfrm>
          <a:off x="4091978" y="1906172"/>
          <a:ext cx="4263920" cy="2577140"/>
        </p:xfrm>
        <a:graphic>
          <a:graphicData uri="http://schemas.openxmlformats.org/drawingml/2006/chart">
            <c:chart xmlns:c="http://schemas.openxmlformats.org/drawingml/2006/chart" xmlns:r="http://schemas.openxmlformats.org/officeDocument/2006/relationships" r:id="rId3"/>
          </a:graphicData>
        </a:graphic>
      </p:graphicFrame>
      <p:grpSp>
        <p:nvGrpSpPr>
          <p:cNvPr id="72" name="组合 3"/>
          <p:cNvGrpSpPr/>
          <p:nvPr/>
        </p:nvGrpSpPr>
        <p:grpSpPr>
          <a:xfrm>
            <a:off x="220671" y="748095"/>
            <a:ext cx="7888779" cy="718132"/>
            <a:chOff x="5054599" y="1342008"/>
            <a:chExt cx="3392426" cy="733025"/>
          </a:xfrm>
        </p:grpSpPr>
        <p:sp>
          <p:nvSpPr>
            <p:cNvPr id="73" name="TextBox 72"/>
            <p:cNvSpPr txBox="1"/>
            <p:nvPr/>
          </p:nvSpPr>
          <p:spPr>
            <a:xfrm>
              <a:off x="5054600" y="1342008"/>
              <a:ext cx="388237" cy="314160"/>
            </a:xfrm>
            <a:prstGeom prst="rect">
              <a:avLst/>
            </a:prstGeom>
            <a:noFill/>
          </p:spPr>
          <p:txBody>
            <a:bodyPr wrap="none" rtlCol="0">
              <a:spAutoFit/>
            </a:bodyPr>
            <a:lstStyle>
              <a:defPPr>
                <a:defRPr lang="zh-CN"/>
              </a:defPPr>
              <a:lvl1pPr>
                <a:defRPr sz="1400">
                  <a:solidFill>
                    <a:srgbClr val="0070C0"/>
                  </a:solidFill>
                  <a:latin typeface="微软雅黑" panose="020B0503020204020204" pitchFamily="34" charset="-122"/>
                  <a:ea typeface="微软雅黑" panose="020B0503020204020204" pitchFamily="34" charset="-122"/>
                </a:defRPr>
              </a:lvl1pPr>
            </a:lstStyle>
            <a:p>
              <a:r>
                <a:rPr lang="zh-CN" altLang="en-US" b="1" dirty="0">
                  <a:solidFill>
                    <a:srgbClr val="07A9E6"/>
                  </a:solidFill>
                  <a:cs typeface="+mn-ea"/>
                  <a:sym typeface="+mn-lt"/>
                </a:rPr>
                <a:t>健康助手</a:t>
              </a:r>
            </a:p>
          </p:txBody>
        </p:sp>
        <p:sp>
          <p:nvSpPr>
            <p:cNvPr id="74" name="矩形 35"/>
            <p:cNvSpPr/>
            <p:nvPr/>
          </p:nvSpPr>
          <p:spPr>
            <a:xfrm>
              <a:off x="5054599" y="1650918"/>
              <a:ext cx="3392426" cy="424115"/>
            </a:xfrm>
            <a:prstGeom prst="rect">
              <a:avLst/>
            </a:prstGeom>
          </p:spPr>
          <p:txBody>
            <a:bodyPr wrap="square">
              <a:spAutoFit/>
            </a:bodyPr>
            <a:lstStyle/>
            <a:p>
              <a:r>
                <a:rPr lang="zh-CN" altLang="en-US" sz="1050" dirty="0">
                  <a:solidFill>
                    <a:srgbClr val="00A4E3"/>
                  </a:solidFill>
                  <a:cs typeface="+mn-ea"/>
                  <a:sym typeface="+mn-lt"/>
                </a:rPr>
                <a:t>健康助手</a:t>
              </a:r>
              <a:r>
                <a:rPr lang="zh-CN" altLang="zh-CN" sz="1050" dirty="0">
                  <a:solidFill>
                    <a:srgbClr val="00A4E3"/>
                  </a:solidFill>
                </a:rPr>
                <a:t>是一个综合性的</a:t>
              </a:r>
              <a:r>
                <a:rPr lang="en-US" altLang="zh-CN" sz="1050" dirty="0">
                  <a:solidFill>
                    <a:srgbClr val="00A4E3"/>
                  </a:solidFill>
                </a:rPr>
                <a:t> B2B2C </a:t>
              </a:r>
              <a:r>
                <a:rPr lang="zh-CN" altLang="zh-CN" sz="1050" dirty="0">
                  <a:solidFill>
                    <a:srgbClr val="00A4E3"/>
                  </a:solidFill>
                </a:rPr>
                <a:t>平台，类似</a:t>
              </a:r>
              <a:r>
                <a:rPr lang="en-US" altLang="zh-CN" sz="1050" dirty="0">
                  <a:solidFill>
                    <a:srgbClr val="00A4E3"/>
                  </a:solidFill>
                </a:rPr>
                <a:t>58</a:t>
              </a:r>
              <a:r>
                <a:rPr lang="zh-CN" altLang="en-US" sz="1050" dirty="0">
                  <a:solidFill>
                    <a:srgbClr val="00A4E3"/>
                  </a:solidFill>
                </a:rPr>
                <a:t>同城</a:t>
              </a:r>
              <a:r>
                <a:rPr lang="zh-CN" altLang="zh-CN" sz="1050" dirty="0">
                  <a:solidFill>
                    <a:srgbClr val="00A4E3"/>
                  </a:solidFill>
                </a:rPr>
                <a:t>、</a:t>
              </a:r>
              <a:r>
                <a:rPr lang="zh-CN" altLang="en-US" sz="1050" dirty="0">
                  <a:solidFill>
                    <a:srgbClr val="00A4E3"/>
                  </a:solidFill>
                </a:rPr>
                <a:t>美团</a:t>
              </a:r>
              <a:r>
                <a:rPr lang="zh-CN" altLang="zh-CN" sz="1050" dirty="0">
                  <a:solidFill>
                    <a:srgbClr val="00A4E3"/>
                  </a:solidFill>
                </a:rPr>
                <a:t>。网站</a:t>
              </a:r>
              <a:r>
                <a:rPr lang="zh-CN" altLang="zh-CN" sz="1050" dirty="0" smtClean="0">
                  <a:solidFill>
                    <a:srgbClr val="00A4E3"/>
                  </a:solidFill>
                </a:rPr>
                <a:t>采用</a:t>
              </a:r>
              <a:r>
                <a:rPr lang="zh-CN" altLang="en-US" sz="1050" dirty="0" smtClean="0">
                  <a:solidFill>
                    <a:srgbClr val="00A4E3"/>
                  </a:solidFill>
                </a:rPr>
                <a:t>线上预约</a:t>
              </a:r>
              <a:r>
                <a:rPr lang="zh-CN" altLang="zh-CN" sz="1050" dirty="0" smtClean="0">
                  <a:solidFill>
                    <a:srgbClr val="00A4E3"/>
                  </a:solidFill>
                </a:rPr>
                <a:t>模式</a:t>
              </a:r>
              <a:r>
                <a:rPr lang="zh-CN" altLang="zh-CN" sz="1050" dirty="0">
                  <a:solidFill>
                    <a:srgbClr val="00A4E3"/>
                  </a:solidFill>
                </a:rPr>
                <a:t>，商家入驻平台提交申请，有平台进行资质审核，审核通过后，商家拥有独立的管理后台录入商品信息。商品经过平台审核后即可发布</a:t>
              </a:r>
              <a:r>
                <a:rPr lang="zh-CN" altLang="zh-CN" sz="1050" dirty="0" smtClean="0">
                  <a:solidFill>
                    <a:srgbClr val="00A4E3"/>
                  </a:solidFill>
                </a:rPr>
                <a:t>。</a:t>
              </a:r>
              <a:endParaRPr lang="en-US" altLang="zh-CN" sz="1050" dirty="0">
                <a:solidFill>
                  <a:srgbClr val="00A4E3"/>
                </a:solidFill>
              </a:endParaRPr>
            </a:p>
          </p:txBody>
        </p:sp>
      </p:grpSp>
      <p:sp>
        <p:nvSpPr>
          <p:cNvPr id="75" name="平行四边形 74"/>
          <p:cNvSpPr/>
          <p:nvPr/>
        </p:nvSpPr>
        <p:spPr>
          <a:xfrm flipV="1">
            <a:off x="-2379" y="431895"/>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平行四边形 75"/>
          <p:cNvSpPr/>
          <p:nvPr/>
        </p:nvSpPr>
        <p:spPr>
          <a:xfrm flipV="1">
            <a:off x="2805855" y="431895"/>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平行四边形 76"/>
          <p:cNvSpPr/>
          <p:nvPr/>
        </p:nvSpPr>
        <p:spPr>
          <a:xfrm flipV="1">
            <a:off x="3669927" y="431895"/>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平行四边形 77"/>
          <p:cNvSpPr/>
          <p:nvPr/>
        </p:nvSpPr>
        <p:spPr>
          <a:xfrm flipV="1">
            <a:off x="4317981" y="431893"/>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2379"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0" name="TextBox 10"/>
          <p:cNvSpPr txBox="1"/>
          <p:nvPr/>
        </p:nvSpPr>
        <p:spPr>
          <a:xfrm>
            <a:off x="324214" y="71952"/>
            <a:ext cx="902811" cy="307777"/>
          </a:xfrm>
          <a:prstGeom prst="rect">
            <a:avLst/>
          </a:prstGeom>
          <a:noFill/>
        </p:spPr>
        <p:txBody>
          <a:bodyPr wrap="none" rtlCol="0">
            <a:spAutoFit/>
          </a:bodyPr>
          <a:lstStyle/>
          <a:p>
            <a:r>
              <a:rPr lang="zh-CN" altLang="en-US" sz="1400" b="1" dirty="0">
                <a:solidFill>
                  <a:srgbClr val="00AEEF"/>
                </a:solidFill>
              </a:rPr>
              <a:t>项目简介</a:t>
            </a:r>
          </a:p>
        </p:txBody>
      </p:sp>
      <p:grpSp>
        <p:nvGrpSpPr>
          <p:cNvPr id="81" name="Group 7"/>
          <p:cNvGrpSpPr>
            <a:grpSpLocks/>
          </p:cNvGrpSpPr>
          <p:nvPr/>
        </p:nvGrpSpPr>
        <p:grpSpPr bwMode="auto">
          <a:xfrm>
            <a:off x="180202" y="181952"/>
            <a:ext cx="216018" cy="113981"/>
            <a:chOff x="0" y="0"/>
            <a:chExt cx="1041399" cy="549275"/>
          </a:xfrm>
          <a:solidFill>
            <a:srgbClr val="133E73"/>
          </a:solidFill>
        </p:grpSpPr>
        <p:sp>
          <p:nvSpPr>
            <p:cNvPr id="82"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advTm="8499">
        <p:dissolve/>
      </p:transition>
    </mc:Choice>
    <mc:Fallback xmlns="">
      <p:transition spd="slow" advTm="8499">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0"/>
                                        </p:tgtEl>
                                        <p:attrNameLst>
                                          <p:attrName>style.visibility</p:attrName>
                                        </p:attrNameLst>
                                      </p:cBhvr>
                                      <p:to>
                                        <p:strVal val="visible"/>
                                      </p:to>
                                    </p:set>
                                    <p:anim calcmode="lin" valueType="num">
                                      <p:cBhvr>
                                        <p:cTn id="12" dur="500" fill="hold"/>
                                        <p:tgtEl>
                                          <p:spTgt spid="8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0"/>
                                        </p:tgtEl>
                                        <p:attrNameLst>
                                          <p:attrName>ppt_y</p:attrName>
                                        </p:attrNameLst>
                                      </p:cBhvr>
                                      <p:tavLst>
                                        <p:tav tm="0">
                                          <p:val>
                                            <p:strVal val="#ppt_y"/>
                                          </p:val>
                                        </p:tav>
                                        <p:tav tm="100000">
                                          <p:val>
                                            <p:strVal val="#ppt_y"/>
                                          </p:val>
                                        </p:tav>
                                      </p:tavLst>
                                    </p:anim>
                                    <p:anim calcmode="lin" valueType="num">
                                      <p:cBhvr>
                                        <p:cTn id="14" dur="500" fill="hold"/>
                                        <p:tgtEl>
                                          <p:spTgt spid="8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0"/>
                                        </p:tgtEl>
                                      </p:cBhvr>
                                    </p:animEffect>
                                  </p:childTnLst>
                                </p:cTn>
                              </p:par>
                            </p:childTnLst>
                          </p:cTn>
                        </p:par>
                        <p:par>
                          <p:cTn id="17" fill="hold">
                            <p:stCondLst>
                              <p:cond delay="1150"/>
                            </p:stCondLst>
                            <p:childTnLst>
                              <p:par>
                                <p:cTn id="18" presetID="1" presetClass="emph" presetSubtype="2" fill="hold" grpId="0" nodeType="afterEffect">
                                  <p:stCondLst>
                                    <p:cond delay="0"/>
                                  </p:stCondLst>
                                  <p:childTnLst>
                                    <p:animClr clrSpc="rgb" dir="cw">
                                      <p:cBhvr>
                                        <p:cTn id="19" dur="300" fill="hold"/>
                                        <p:tgtEl>
                                          <p:spTgt spid="77"/>
                                        </p:tgtEl>
                                        <p:attrNameLst>
                                          <p:attrName>fillcolor</p:attrName>
                                        </p:attrNameLst>
                                      </p:cBhvr>
                                      <p:to>
                                        <a:srgbClr val="00AEEF"/>
                                      </p:to>
                                    </p:animClr>
                                    <p:set>
                                      <p:cBhvr>
                                        <p:cTn id="20" dur="300" fill="hold"/>
                                        <p:tgtEl>
                                          <p:spTgt spid="77"/>
                                        </p:tgtEl>
                                        <p:attrNameLst>
                                          <p:attrName>fill.type</p:attrName>
                                        </p:attrNameLst>
                                      </p:cBhvr>
                                      <p:to>
                                        <p:strVal val="solid"/>
                                      </p:to>
                                    </p:set>
                                    <p:set>
                                      <p:cBhvr>
                                        <p:cTn id="21" dur="300" fill="hold"/>
                                        <p:tgtEl>
                                          <p:spTgt spid="77"/>
                                        </p:tgtEl>
                                        <p:attrNameLst>
                                          <p:attrName>fill.on</p:attrName>
                                        </p:attrNameLst>
                                      </p:cBhvr>
                                      <p:to>
                                        <p:strVal val="true"/>
                                      </p:to>
                                    </p:set>
                                  </p:childTnLst>
                                </p:cTn>
                              </p:par>
                              <p:par>
                                <p:cTn id="22" presetID="53" presetClass="entr" presetSubtype="16"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p:cTn id="24" dur="500" fill="hold"/>
                                        <p:tgtEl>
                                          <p:spTgt spid="72"/>
                                        </p:tgtEl>
                                        <p:attrNameLst>
                                          <p:attrName>ppt_w</p:attrName>
                                        </p:attrNameLst>
                                      </p:cBhvr>
                                      <p:tavLst>
                                        <p:tav tm="0">
                                          <p:val>
                                            <p:fltVal val="0"/>
                                          </p:val>
                                        </p:tav>
                                        <p:tav tm="100000">
                                          <p:val>
                                            <p:strVal val="#ppt_w"/>
                                          </p:val>
                                        </p:tav>
                                      </p:tavLst>
                                    </p:anim>
                                    <p:anim calcmode="lin" valueType="num">
                                      <p:cBhvr>
                                        <p:cTn id="25" dur="500" fill="hold"/>
                                        <p:tgtEl>
                                          <p:spTgt spid="72"/>
                                        </p:tgtEl>
                                        <p:attrNameLst>
                                          <p:attrName>ppt_h</p:attrName>
                                        </p:attrNameLst>
                                      </p:cBhvr>
                                      <p:tavLst>
                                        <p:tav tm="0">
                                          <p:val>
                                            <p:fltVal val="0"/>
                                          </p:val>
                                        </p:tav>
                                        <p:tav tm="100000">
                                          <p:val>
                                            <p:strVal val="#ppt_h"/>
                                          </p:val>
                                        </p:tav>
                                      </p:tavLst>
                                    </p:anim>
                                    <p:animEffect transition="in" filter="fade">
                                      <p:cBhvr>
                                        <p:cTn id="26" dur="500"/>
                                        <p:tgtEl>
                                          <p:spTgt spid="72"/>
                                        </p:tgtEl>
                                      </p:cBhvr>
                                    </p:animEffect>
                                  </p:childTnLst>
                                </p:cTn>
                              </p:par>
                            </p:childTnLst>
                          </p:cTn>
                        </p:par>
                        <p:par>
                          <p:cTn id="27" fill="hold">
                            <p:stCondLst>
                              <p:cond delay="1650"/>
                            </p:stCondLst>
                            <p:childTnLst>
                              <p:par>
                                <p:cTn id="28" presetID="12" presetClass="entr" presetSubtype="4"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slide(fromBottom)">
                                      <p:cBhvr>
                                        <p:cTn id="30" dur="500"/>
                                        <p:tgtEl>
                                          <p:spTgt spid="47"/>
                                        </p:tgtEl>
                                      </p:cBhvr>
                                    </p:animEffect>
                                  </p:childTnLst>
                                </p:cTn>
                              </p:par>
                            </p:childTnLst>
                          </p:cTn>
                        </p:par>
                        <p:par>
                          <p:cTn id="31" fill="hold">
                            <p:stCondLst>
                              <p:cond delay="2150"/>
                            </p:stCondLst>
                            <p:childTnLst>
                              <p:par>
                                <p:cTn id="32" presetID="12" presetClass="entr" presetSubtype="4"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slide(fromBottom)">
                                      <p:cBhvr>
                                        <p:cTn id="34" dur="500"/>
                                        <p:tgtEl>
                                          <p:spTgt spid="36"/>
                                        </p:tgtEl>
                                      </p:cBhvr>
                                    </p:animEffect>
                                  </p:childTnLst>
                                </p:cTn>
                              </p:par>
                            </p:childTnLst>
                          </p:cTn>
                        </p:par>
                        <p:par>
                          <p:cTn id="35" fill="hold">
                            <p:stCondLst>
                              <p:cond delay="2650"/>
                            </p:stCondLst>
                            <p:childTnLst>
                              <p:par>
                                <p:cTn id="36" presetID="12" presetClass="entr" presetSubtype="4"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slide(fromBottom)">
                                      <p:cBhvr>
                                        <p:cTn id="38" dur="500"/>
                                        <p:tgtEl>
                                          <p:spTgt spid="44"/>
                                        </p:tgtEl>
                                      </p:cBhvr>
                                    </p:animEffect>
                                  </p:childTnLst>
                                </p:cTn>
                              </p:par>
                            </p:childTnLst>
                          </p:cTn>
                        </p:par>
                        <p:par>
                          <p:cTn id="39" fill="hold">
                            <p:stCondLst>
                              <p:cond delay="3150"/>
                            </p:stCondLst>
                            <p:childTnLst>
                              <p:par>
                                <p:cTn id="40" presetID="12" presetClass="entr" presetSubtype="4"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slide(fromBottom)">
                                      <p:cBhvr>
                                        <p:cTn id="42" dur="500"/>
                                        <p:tgtEl>
                                          <p:spTgt spid="41"/>
                                        </p:tgtEl>
                                      </p:cBhvr>
                                    </p:animEffect>
                                  </p:childTnLst>
                                </p:cTn>
                              </p:par>
                            </p:childTnLst>
                          </p:cTn>
                        </p:par>
                        <p:par>
                          <p:cTn id="43" fill="hold">
                            <p:stCondLst>
                              <p:cond delay="3650"/>
                            </p:stCondLst>
                            <p:childTnLst>
                              <p:par>
                                <p:cTn id="44" presetID="12" presetClass="entr" presetSubtype="4"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slide(fromBottom)">
                                      <p:cBhvr>
                                        <p:cTn id="46" dur="500"/>
                                        <p:tgtEl>
                                          <p:spTgt spid="33"/>
                                        </p:tgtEl>
                                      </p:cBhvr>
                                    </p:animEffect>
                                  </p:childTnLst>
                                </p:cTn>
                              </p:par>
                            </p:childTnLst>
                          </p:cTn>
                        </p:par>
                        <p:par>
                          <p:cTn id="47" fill="hold">
                            <p:stCondLst>
                              <p:cond delay="4150"/>
                            </p:stCondLst>
                            <p:childTnLst>
                              <p:par>
                                <p:cTn id="48" presetID="12" presetClass="entr" presetSubtype="2" fill="hold" grpId="0" nodeType="after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slide(fromRight)">
                                      <p:cBhvr>
                                        <p:cTn id="50" dur="1000"/>
                                        <p:tgtEl>
                                          <p:spTgt spid="71"/>
                                        </p:tgtEl>
                                      </p:cBhvr>
                                    </p:animEffect>
                                  </p:childTnLst>
                                </p:cTn>
                              </p:par>
                            </p:childTnLst>
                          </p:cTn>
                        </p:par>
                        <p:par>
                          <p:cTn id="51" fill="hold">
                            <p:stCondLst>
                              <p:cond delay="5150"/>
                            </p:stCondLst>
                            <p:childTnLst>
                              <p:par>
                                <p:cTn id="52" presetID="12" presetClass="entr" presetSubtype="8" fill="hold"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slide(fromLeft)">
                                      <p:cBhvr>
                                        <p:cTn id="54" dur="500"/>
                                        <p:tgtEl>
                                          <p:spTgt spid="67"/>
                                        </p:tgtEl>
                                      </p:cBhvr>
                                    </p:animEffect>
                                  </p:childTnLst>
                                </p:cTn>
                              </p:par>
                            </p:childTnLst>
                          </p:cTn>
                        </p:par>
                        <p:par>
                          <p:cTn id="55" fill="hold">
                            <p:stCondLst>
                              <p:cond delay="5650"/>
                            </p:stCondLst>
                            <p:childTnLst>
                              <p:par>
                                <p:cTn id="56" presetID="12" presetClass="entr" presetSubtype="8" fill="hold" nodeType="after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slide(fromLeft)">
                                      <p:cBhvr>
                                        <p:cTn id="58" dur="500"/>
                                        <p:tgtEl>
                                          <p:spTgt spid="63"/>
                                        </p:tgtEl>
                                      </p:cBhvr>
                                    </p:animEffect>
                                  </p:childTnLst>
                                </p:cTn>
                              </p:par>
                            </p:childTnLst>
                          </p:cTn>
                        </p:par>
                        <p:par>
                          <p:cTn id="59" fill="hold">
                            <p:stCondLst>
                              <p:cond delay="6150"/>
                            </p:stCondLst>
                            <p:childTnLst>
                              <p:par>
                                <p:cTn id="60" presetID="12" presetClass="entr" presetSubtype="8" fill="hold"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slide(fromLeft)">
                                      <p:cBhvr>
                                        <p:cTn id="62" dur="500"/>
                                        <p:tgtEl>
                                          <p:spTgt spid="59"/>
                                        </p:tgtEl>
                                      </p:cBhvr>
                                    </p:animEffect>
                                  </p:childTnLst>
                                </p:cTn>
                              </p:par>
                            </p:childTnLst>
                          </p:cTn>
                        </p:par>
                        <p:par>
                          <p:cTn id="63" fill="hold">
                            <p:stCondLst>
                              <p:cond delay="6650"/>
                            </p:stCondLst>
                            <p:childTnLst>
                              <p:par>
                                <p:cTn id="64" presetID="12" presetClass="entr" presetSubtype="8"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slide(fromLeft)">
                                      <p:cBhvr>
                                        <p:cTn id="66" dur="500"/>
                                        <p:tgtEl>
                                          <p:spTgt spid="54"/>
                                        </p:tgtEl>
                                      </p:cBhvr>
                                    </p:animEffect>
                                  </p:childTnLst>
                                </p:cTn>
                              </p:par>
                            </p:childTnLst>
                          </p:cTn>
                        </p:par>
                        <p:par>
                          <p:cTn id="67" fill="hold">
                            <p:stCondLst>
                              <p:cond delay="7150"/>
                            </p:stCondLst>
                            <p:childTnLst>
                              <p:par>
                                <p:cTn id="68" presetID="12" presetClass="entr" presetSubtype="8" fill="hold"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slide(fromLeft)">
                                      <p:cBhvr>
                                        <p:cTn id="7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1" grpId="0">
        <p:bldAsOne/>
      </p:bldGraphic>
      <p:bldP spid="77" grpId="0" animBg="1"/>
      <p:bldP spid="80" grpId="0"/>
    </p:bldLst>
  </p:timing>
  <p:extLst mod="1">
    <p:ext uri="{E180D4A7-C9FB-4DFB-919C-405C955672EB}">
      <p14:showEvtLst xmlns:p14="http://schemas.microsoft.com/office/powerpoint/2010/main">
        <p14:playEvt time="1315" objId="85"/>
        <p14:stopEvt time="2081" objId="8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6"/>
          <p:cNvSpPr/>
          <p:nvPr/>
        </p:nvSpPr>
        <p:spPr bwMode="auto">
          <a:xfrm>
            <a:off x="4351267" y="1755243"/>
            <a:ext cx="576815" cy="913035"/>
          </a:xfrm>
          <a:custGeom>
            <a:avLst/>
            <a:gdLst>
              <a:gd name="T0" fmla="*/ 647 w 647"/>
              <a:gd name="T1" fmla="*/ 0 h 1043"/>
              <a:gd name="T2" fmla="*/ 0 w 647"/>
              <a:gd name="T3" fmla="*/ 290 h 1043"/>
              <a:gd name="T4" fmla="*/ 0 w 647"/>
              <a:gd name="T5" fmla="*/ 1043 h 1043"/>
              <a:gd name="T6" fmla="*/ 647 w 647"/>
              <a:gd name="T7" fmla="*/ 396 h 1043"/>
              <a:gd name="T8" fmla="*/ 647 w 647"/>
              <a:gd name="T9" fmla="*/ 0 h 1043"/>
            </a:gdLst>
            <a:ahLst/>
            <a:cxnLst>
              <a:cxn ang="0">
                <a:pos x="T0" y="T1"/>
              </a:cxn>
              <a:cxn ang="0">
                <a:pos x="T2" y="T3"/>
              </a:cxn>
              <a:cxn ang="0">
                <a:pos x="T4" y="T5"/>
              </a:cxn>
              <a:cxn ang="0">
                <a:pos x="T6" y="T7"/>
              </a:cxn>
              <a:cxn ang="0">
                <a:pos x="T8" y="T9"/>
              </a:cxn>
            </a:cxnLst>
            <a:rect l="0" t="0" r="r" b="b"/>
            <a:pathLst>
              <a:path w="647" h="1043">
                <a:moveTo>
                  <a:pt x="647" y="0"/>
                </a:moveTo>
                <a:lnTo>
                  <a:pt x="0" y="290"/>
                </a:lnTo>
                <a:lnTo>
                  <a:pt x="0" y="1043"/>
                </a:lnTo>
                <a:lnTo>
                  <a:pt x="647" y="396"/>
                </a:lnTo>
                <a:lnTo>
                  <a:pt x="6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4" name="Freeform 8"/>
          <p:cNvSpPr/>
          <p:nvPr/>
        </p:nvSpPr>
        <p:spPr bwMode="auto">
          <a:xfrm>
            <a:off x="3774452" y="1755243"/>
            <a:ext cx="576815" cy="913035"/>
          </a:xfrm>
          <a:custGeom>
            <a:avLst/>
            <a:gdLst>
              <a:gd name="T0" fmla="*/ 0 w 647"/>
              <a:gd name="T1" fmla="*/ 0 h 1043"/>
              <a:gd name="T2" fmla="*/ 647 w 647"/>
              <a:gd name="T3" fmla="*/ 290 h 1043"/>
              <a:gd name="T4" fmla="*/ 647 w 647"/>
              <a:gd name="T5" fmla="*/ 1043 h 1043"/>
              <a:gd name="T6" fmla="*/ 0 w 647"/>
              <a:gd name="T7" fmla="*/ 396 h 1043"/>
              <a:gd name="T8" fmla="*/ 0 w 647"/>
              <a:gd name="T9" fmla="*/ 0 h 1043"/>
            </a:gdLst>
            <a:ahLst/>
            <a:cxnLst>
              <a:cxn ang="0">
                <a:pos x="T0" y="T1"/>
              </a:cxn>
              <a:cxn ang="0">
                <a:pos x="T2" y="T3"/>
              </a:cxn>
              <a:cxn ang="0">
                <a:pos x="T4" y="T5"/>
              </a:cxn>
              <a:cxn ang="0">
                <a:pos x="T6" y="T7"/>
              </a:cxn>
              <a:cxn ang="0">
                <a:pos x="T8" y="T9"/>
              </a:cxn>
            </a:cxnLst>
            <a:rect l="0" t="0" r="r" b="b"/>
            <a:pathLst>
              <a:path w="647" h="1043">
                <a:moveTo>
                  <a:pt x="0" y="0"/>
                </a:moveTo>
                <a:lnTo>
                  <a:pt x="647" y="290"/>
                </a:lnTo>
                <a:lnTo>
                  <a:pt x="647" y="1043"/>
                </a:lnTo>
                <a:lnTo>
                  <a:pt x="0" y="39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5" name="Freeform 10"/>
          <p:cNvSpPr/>
          <p:nvPr/>
        </p:nvSpPr>
        <p:spPr bwMode="auto">
          <a:xfrm>
            <a:off x="4440422" y="2755817"/>
            <a:ext cx="927185" cy="566380"/>
          </a:xfrm>
          <a:custGeom>
            <a:avLst/>
            <a:gdLst>
              <a:gd name="T0" fmla="*/ 1040 w 1040"/>
              <a:gd name="T1" fmla="*/ 647 h 647"/>
              <a:gd name="T2" fmla="*/ 753 w 1040"/>
              <a:gd name="T3" fmla="*/ 0 h 647"/>
              <a:gd name="T4" fmla="*/ 0 w 1040"/>
              <a:gd name="T5" fmla="*/ 0 h 647"/>
              <a:gd name="T6" fmla="*/ 647 w 1040"/>
              <a:gd name="T7" fmla="*/ 647 h 647"/>
              <a:gd name="T8" fmla="*/ 1040 w 1040"/>
              <a:gd name="T9" fmla="*/ 647 h 647"/>
            </a:gdLst>
            <a:ahLst/>
            <a:cxnLst>
              <a:cxn ang="0">
                <a:pos x="T0" y="T1"/>
              </a:cxn>
              <a:cxn ang="0">
                <a:pos x="T2" y="T3"/>
              </a:cxn>
              <a:cxn ang="0">
                <a:pos x="T4" y="T5"/>
              </a:cxn>
              <a:cxn ang="0">
                <a:pos x="T6" y="T7"/>
              </a:cxn>
              <a:cxn ang="0">
                <a:pos x="T8" y="T9"/>
              </a:cxn>
            </a:cxnLst>
            <a:rect l="0" t="0" r="r" b="b"/>
            <a:pathLst>
              <a:path w="1040" h="647">
                <a:moveTo>
                  <a:pt x="1040" y="647"/>
                </a:moveTo>
                <a:lnTo>
                  <a:pt x="753" y="0"/>
                </a:lnTo>
                <a:lnTo>
                  <a:pt x="0" y="0"/>
                </a:lnTo>
                <a:lnTo>
                  <a:pt x="647" y="647"/>
                </a:lnTo>
                <a:lnTo>
                  <a:pt x="1040" y="6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6" name="Freeform 12"/>
          <p:cNvSpPr/>
          <p:nvPr/>
        </p:nvSpPr>
        <p:spPr bwMode="auto">
          <a:xfrm>
            <a:off x="4440422" y="2186812"/>
            <a:ext cx="927185" cy="569005"/>
          </a:xfrm>
          <a:custGeom>
            <a:avLst/>
            <a:gdLst>
              <a:gd name="T0" fmla="*/ 1040 w 1040"/>
              <a:gd name="T1" fmla="*/ 0 h 650"/>
              <a:gd name="T2" fmla="*/ 753 w 1040"/>
              <a:gd name="T3" fmla="*/ 650 h 650"/>
              <a:gd name="T4" fmla="*/ 0 w 1040"/>
              <a:gd name="T5" fmla="*/ 650 h 650"/>
              <a:gd name="T6" fmla="*/ 647 w 1040"/>
              <a:gd name="T7" fmla="*/ 0 h 650"/>
              <a:gd name="T8" fmla="*/ 1040 w 1040"/>
              <a:gd name="T9" fmla="*/ 0 h 650"/>
            </a:gdLst>
            <a:ahLst/>
            <a:cxnLst>
              <a:cxn ang="0">
                <a:pos x="T0" y="T1"/>
              </a:cxn>
              <a:cxn ang="0">
                <a:pos x="T2" y="T3"/>
              </a:cxn>
              <a:cxn ang="0">
                <a:pos x="T4" y="T5"/>
              </a:cxn>
              <a:cxn ang="0">
                <a:pos x="T6" y="T7"/>
              </a:cxn>
              <a:cxn ang="0">
                <a:pos x="T8" y="T9"/>
              </a:cxn>
            </a:cxnLst>
            <a:rect l="0" t="0" r="r" b="b"/>
            <a:pathLst>
              <a:path w="1040" h="650">
                <a:moveTo>
                  <a:pt x="1040" y="0"/>
                </a:moveTo>
                <a:lnTo>
                  <a:pt x="753" y="650"/>
                </a:lnTo>
                <a:lnTo>
                  <a:pt x="0" y="650"/>
                </a:lnTo>
                <a:lnTo>
                  <a:pt x="647" y="0"/>
                </a:lnTo>
                <a:lnTo>
                  <a:pt x="10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7" name="Freeform 14"/>
          <p:cNvSpPr/>
          <p:nvPr/>
        </p:nvSpPr>
        <p:spPr bwMode="auto">
          <a:xfrm>
            <a:off x="3774452" y="2841606"/>
            <a:ext cx="576815" cy="912159"/>
          </a:xfrm>
          <a:custGeom>
            <a:avLst/>
            <a:gdLst>
              <a:gd name="T0" fmla="*/ 0 w 647"/>
              <a:gd name="T1" fmla="*/ 1042 h 1042"/>
              <a:gd name="T2" fmla="*/ 647 w 647"/>
              <a:gd name="T3" fmla="*/ 752 h 1042"/>
              <a:gd name="T4" fmla="*/ 647 w 647"/>
              <a:gd name="T5" fmla="*/ 0 h 1042"/>
              <a:gd name="T6" fmla="*/ 0 w 647"/>
              <a:gd name="T7" fmla="*/ 649 h 1042"/>
              <a:gd name="T8" fmla="*/ 0 w 647"/>
              <a:gd name="T9" fmla="*/ 1042 h 1042"/>
            </a:gdLst>
            <a:ahLst/>
            <a:cxnLst>
              <a:cxn ang="0">
                <a:pos x="T0" y="T1"/>
              </a:cxn>
              <a:cxn ang="0">
                <a:pos x="T2" y="T3"/>
              </a:cxn>
              <a:cxn ang="0">
                <a:pos x="T4" y="T5"/>
              </a:cxn>
              <a:cxn ang="0">
                <a:pos x="T6" y="T7"/>
              </a:cxn>
              <a:cxn ang="0">
                <a:pos x="T8" y="T9"/>
              </a:cxn>
            </a:cxnLst>
            <a:rect l="0" t="0" r="r" b="b"/>
            <a:pathLst>
              <a:path w="647" h="1042">
                <a:moveTo>
                  <a:pt x="0" y="1042"/>
                </a:moveTo>
                <a:lnTo>
                  <a:pt x="647" y="752"/>
                </a:lnTo>
                <a:lnTo>
                  <a:pt x="647" y="0"/>
                </a:lnTo>
                <a:lnTo>
                  <a:pt x="0" y="649"/>
                </a:lnTo>
                <a:lnTo>
                  <a:pt x="0" y="10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8" name="Freeform 16"/>
          <p:cNvSpPr/>
          <p:nvPr/>
        </p:nvSpPr>
        <p:spPr bwMode="auto">
          <a:xfrm>
            <a:off x="4351267" y="2841606"/>
            <a:ext cx="576815" cy="912159"/>
          </a:xfrm>
          <a:custGeom>
            <a:avLst/>
            <a:gdLst>
              <a:gd name="T0" fmla="*/ 647 w 647"/>
              <a:gd name="T1" fmla="*/ 1042 h 1042"/>
              <a:gd name="T2" fmla="*/ 0 w 647"/>
              <a:gd name="T3" fmla="*/ 752 h 1042"/>
              <a:gd name="T4" fmla="*/ 0 w 647"/>
              <a:gd name="T5" fmla="*/ 0 h 1042"/>
              <a:gd name="T6" fmla="*/ 647 w 647"/>
              <a:gd name="T7" fmla="*/ 649 h 1042"/>
              <a:gd name="T8" fmla="*/ 647 w 647"/>
              <a:gd name="T9" fmla="*/ 1042 h 1042"/>
            </a:gdLst>
            <a:ahLst/>
            <a:cxnLst>
              <a:cxn ang="0">
                <a:pos x="T0" y="T1"/>
              </a:cxn>
              <a:cxn ang="0">
                <a:pos x="T2" y="T3"/>
              </a:cxn>
              <a:cxn ang="0">
                <a:pos x="T4" y="T5"/>
              </a:cxn>
              <a:cxn ang="0">
                <a:pos x="T6" y="T7"/>
              </a:cxn>
              <a:cxn ang="0">
                <a:pos x="T8" y="T9"/>
              </a:cxn>
            </a:cxnLst>
            <a:rect l="0" t="0" r="r" b="b"/>
            <a:pathLst>
              <a:path w="647" h="1042">
                <a:moveTo>
                  <a:pt x="647" y="1042"/>
                </a:moveTo>
                <a:lnTo>
                  <a:pt x="0" y="752"/>
                </a:lnTo>
                <a:lnTo>
                  <a:pt x="0" y="0"/>
                </a:lnTo>
                <a:lnTo>
                  <a:pt x="647" y="649"/>
                </a:lnTo>
                <a:lnTo>
                  <a:pt x="647" y="10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9" name="Freeform 20"/>
          <p:cNvSpPr/>
          <p:nvPr/>
        </p:nvSpPr>
        <p:spPr bwMode="auto">
          <a:xfrm>
            <a:off x="3334933" y="2755817"/>
            <a:ext cx="927185" cy="566380"/>
          </a:xfrm>
          <a:custGeom>
            <a:avLst/>
            <a:gdLst>
              <a:gd name="T0" fmla="*/ 0 w 1040"/>
              <a:gd name="T1" fmla="*/ 647 h 647"/>
              <a:gd name="T2" fmla="*/ 287 w 1040"/>
              <a:gd name="T3" fmla="*/ 0 h 647"/>
              <a:gd name="T4" fmla="*/ 1040 w 1040"/>
              <a:gd name="T5" fmla="*/ 0 h 647"/>
              <a:gd name="T6" fmla="*/ 393 w 1040"/>
              <a:gd name="T7" fmla="*/ 647 h 647"/>
              <a:gd name="T8" fmla="*/ 0 w 1040"/>
              <a:gd name="T9" fmla="*/ 647 h 647"/>
            </a:gdLst>
            <a:ahLst/>
            <a:cxnLst>
              <a:cxn ang="0">
                <a:pos x="T0" y="T1"/>
              </a:cxn>
              <a:cxn ang="0">
                <a:pos x="T2" y="T3"/>
              </a:cxn>
              <a:cxn ang="0">
                <a:pos x="T4" y="T5"/>
              </a:cxn>
              <a:cxn ang="0">
                <a:pos x="T6" y="T7"/>
              </a:cxn>
              <a:cxn ang="0">
                <a:pos x="T8" y="T9"/>
              </a:cxn>
            </a:cxnLst>
            <a:rect l="0" t="0" r="r" b="b"/>
            <a:pathLst>
              <a:path w="1040" h="647">
                <a:moveTo>
                  <a:pt x="0" y="647"/>
                </a:moveTo>
                <a:lnTo>
                  <a:pt x="287" y="0"/>
                </a:lnTo>
                <a:lnTo>
                  <a:pt x="1040" y="0"/>
                </a:lnTo>
                <a:lnTo>
                  <a:pt x="393" y="647"/>
                </a:lnTo>
                <a:lnTo>
                  <a:pt x="0" y="6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0" name="Freeform 22"/>
          <p:cNvSpPr/>
          <p:nvPr/>
        </p:nvSpPr>
        <p:spPr bwMode="auto">
          <a:xfrm>
            <a:off x="3809224" y="1833152"/>
            <a:ext cx="1153632" cy="913035"/>
          </a:xfrm>
          <a:custGeom>
            <a:avLst/>
            <a:gdLst>
              <a:gd name="T0" fmla="*/ 1294 w 1294"/>
              <a:gd name="T1" fmla="*/ 0 h 1043"/>
              <a:gd name="T2" fmla="*/ 1255 w 1294"/>
              <a:gd name="T3" fmla="*/ 20 h 1043"/>
              <a:gd name="T4" fmla="*/ 1255 w 1294"/>
              <a:gd name="T5" fmla="*/ 307 h 1043"/>
              <a:gd name="T6" fmla="*/ 608 w 1294"/>
              <a:gd name="T7" fmla="*/ 954 h 1043"/>
              <a:gd name="T8" fmla="*/ 0 w 1294"/>
              <a:gd name="T9" fmla="*/ 346 h 1043"/>
              <a:gd name="T10" fmla="*/ 0 w 1294"/>
              <a:gd name="T11" fmla="*/ 396 h 1043"/>
              <a:gd name="T12" fmla="*/ 647 w 1294"/>
              <a:gd name="T13" fmla="*/ 1043 h 1043"/>
              <a:gd name="T14" fmla="*/ 1294 w 1294"/>
              <a:gd name="T15" fmla="*/ 396 h 1043"/>
              <a:gd name="T16" fmla="*/ 1294 w 1294"/>
              <a:gd name="T1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043">
                <a:moveTo>
                  <a:pt x="1294" y="0"/>
                </a:moveTo>
                <a:lnTo>
                  <a:pt x="1255" y="20"/>
                </a:lnTo>
                <a:lnTo>
                  <a:pt x="1255" y="307"/>
                </a:lnTo>
                <a:lnTo>
                  <a:pt x="608" y="954"/>
                </a:lnTo>
                <a:lnTo>
                  <a:pt x="0" y="346"/>
                </a:lnTo>
                <a:lnTo>
                  <a:pt x="0" y="396"/>
                </a:lnTo>
                <a:lnTo>
                  <a:pt x="647" y="1043"/>
                </a:lnTo>
                <a:lnTo>
                  <a:pt x="1294" y="396"/>
                </a:lnTo>
                <a:lnTo>
                  <a:pt x="12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1" name="Freeform 26"/>
          <p:cNvSpPr>
            <a:spLocks noEditPoints="1"/>
          </p:cNvSpPr>
          <p:nvPr/>
        </p:nvSpPr>
        <p:spPr bwMode="auto">
          <a:xfrm>
            <a:off x="3369700" y="2265598"/>
            <a:ext cx="2032674" cy="1134509"/>
          </a:xfrm>
          <a:custGeom>
            <a:avLst/>
            <a:gdLst>
              <a:gd name="T0" fmla="*/ 1265 w 2280"/>
              <a:gd name="T1" fmla="*/ 624 h 1296"/>
              <a:gd name="T2" fmla="*/ 1240 w 2280"/>
              <a:gd name="T3" fmla="*/ 649 h 1296"/>
              <a:gd name="T4" fmla="*/ 1887 w 2280"/>
              <a:gd name="T5" fmla="*/ 1296 h 1296"/>
              <a:gd name="T6" fmla="*/ 2280 w 2280"/>
              <a:gd name="T7" fmla="*/ 1296 h 1296"/>
              <a:gd name="T8" fmla="*/ 2241 w 2280"/>
              <a:gd name="T9" fmla="*/ 1207 h 1296"/>
              <a:gd name="T10" fmla="*/ 1848 w 2280"/>
              <a:gd name="T11" fmla="*/ 1207 h 1296"/>
              <a:gd name="T12" fmla="*/ 1265 w 2280"/>
              <a:gd name="T13" fmla="*/ 624 h 1296"/>
              <a:gd name="T14" fmla="*/ 975 w 2280"/>
              <a:gd name="T15" fmla="*/ 585 h 1296"/>
              <a:gd name="T16" fmla="*/ 354 w 2280"/>
              <a:gd name="T17" fmla="*/ 1207 h 1296"/>
              <a:gd name="T18" fmla="*/ 39 w 2280"/>
              <a:gd name="T19" fmla="*/ 1207 h 1296"/>
              <a:gd name="T20" fmla="*/ 0 w 2280"/>
              <a:gd name="T21" fmla="*/ 1296 h 1296"/>
              <a:gd name="T22" fmla="*/ 393 w 2280"/>
              <a:gd name="T23" fmla="*/ 1296 h 1296"/>
              <a:gd name="T24" fmla="*/ 1040 w 2280"/>
              <a:gd name="T25" fmla="*/ 649 h 1296"/>
              <a:gd name="T26" fmla="*/ 975 w 2280"/>
              <a:gd name="T27" fmla="*/ 585 h 1296"/>
              <a:gd name="T28" fmla="*/ 0 w 2280"/>
              <a:gd name="T29" fmla="*/ 0 h 1296"/>
              <a:gd name="T30" fmla="*/ 0 w 2280"/>
              <a:gd name="T31" fmla="*/ 0 h 1296"/>
              <a:gd name="T32" fmla="*/ 248 w 2280"/>
              <a:gd name="T33" fmla="*/ 560 h 1296"/>
              <a:gd name="T34" fmla="*/ 248 w 2280"/>
              <a:gd name="T35" fmla="*/ 560 h 1296"/>
              <a:gd name="T36" fmla="*/ 0 w 2280"/>
              <a:gd name="T37"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80" h="1296">
                <a:moveTo>
                  <a:pt x="1265" y="624"/>
                </a:moveTo>
                <a:lnTo>
                  <a:pt x="1240" y="649"/>
                </a:lnTo>
                <a:lnTo>
                  <a:pt x="1887" y="1296"/>
                </a:lnTo>
                <a:lnTo>
                  <a:pt x="2280" y="1296"/>
                </a:lnTo>
                <a:lnTo>
                  <a:pt x="2241" y="1207"/>
                </a:lnTo>
                <a:lnTo>
                  <a:pt x="1848" y="1207"/>
                </a:lnTo>
                <a:lnTo>
                  <a:pt x="1265" y="624"/>
                </a:lnTo>
                <a:moveTo>
                  <a:pt x="975" y="585"/>
                </a:moveTo>
                <a:lnTo>
                  <a:pt x="354" y="1207"/>
                </a:lnTo>
                <a:lnTo>
                  <a:pt x="39" y="1207"/>
                </a:lnTo>
                <a:lnTo>
                  <a:pt x="0" y="1296"/>
                </a:lnTo>
                <a:lnTo>
                  <a:pt x="393" y="1296"/>
                </a:lnTo>
                <a:lnTo>
                  <a:pt x="1040" y="649"/>
                </a:lnTo>
                <a:lnTo>
                  <a:pt x="975" y="585"/>
                </a:lnTo>
                <a:moveTo>
                  <a:pt x="0" y="0"/>
                </a:moveTo>
                <a:lnTo>
                  <a:pt x="0" y="0"/>
                </a:lnTo>
                <a:lnTo>
                  <a:pt x="248" y="560"/>
                </a:lnTo>
                <a:lnTo>
                  <a:pt x="248"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2" name="Freeform 27"/>
          <p:cNvSpPr/>
          <p:nvPr/>
        </p:nvSpPr>
        <p:spPr bwMode="auto">
          <a:xfrm>
            <a:off x="4497480" y="2811842"/>
            <a:ext cx="870127" cy="510354"/>
          </a:xfrm>
          <a:custGeom>
            <a:avLst/>
            <a:gdLst>
              <a:gd name="T0" fmla="*/ 0 w 976"/>
              <a:gd name="T1" fmla="*/ 0 h 583"/>
              <a:gd name="T2" fmla="*/ 0 w 976"/>
              <a:gd name="T3" fmla="*/ 0 h 583"/>
              <a:gd name="T4" fmla="*/ 583 w 976"/>
              <a:gd name="T5" fmla="*/ 583 h 583"/>
              <a:gd name="T6" fmla="*/ 976 w 976"/>
              <a:gd name="T7" fmla="*/ 583 h 583"/>
              <a:gd name="T8" fmla="*/ 583 w 976"/>
              <a:gd name="T9" fmla="*/ 583 h 583"/>
              <a:gd name="T10" fmla="*/ 0 w 976"/>
              <a:gd name="T11" fmla="*/ 0 h 583"/>
            </a:gdLst>
            <a:ahLst/>
            <a:cxnLst>
              <a:cxn ang="0">
                <a:pos x="T0" y="T1"/>
              </a:cxn>
              <a:cxn ang="0">
                <a:pos x="T2" y="T3"/>
              </a:cxn>
              <a:cxn ang="0">
                <a:pos x="T4" y="T5"/>
              </a:cxn>
              <a:cxn ang="0">
                <a:pos x="T6" y="T7"/>
              </a:cxn>
              <a:cxn ang="0">
                <a:pos x="T8" y="T9"/>
              </a:cxn>
              <a:cxn ang="0">
                <a:pos x="T10" y="T11"/>
              </a:cxn>
            </a:cxnLst>
            <a:rect l="0" t="0" r="r" b="b"/>
            <a:pathLst>
              <a:path w="976" h="583">
                <a:moveTo>
                  <a:pt x="0" y="0"/>
                </a:moveTo>
                <a:lnTo>
                  <a:pt x="0" y="0"/>
                </a:lnTo>
                <a:lnTo>
                  <a:pt x="583" y="583"/>
                </a:lnTo>
                <a:lnTo>
                  <a:pt x="976" y="583"/>
                </a:lnTo>
                <a:lnTo>
                  <a:pt x="583" y="583"/>
                </a:lnTo>
                <a:lnTo>
                  <a:pt x="0" y="0"/>
                </a:lnTo>
                <a:close/>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3" name="Freeform 28"/>
          <p:cNvSpPr/>
          <p:nvPr/>
        </p:nvSpPr>
        <p:spPr bwMode="auto">
          <a:xfrm>
            <a:off x="4497480" y="2811842"/>
            <a:ext cx="870127" cy="510354"/>
          </a:xfrm>
          <a:custGeom>
            <a:avLst/>
            <a:gdLst>
              <a:gd name="T0" fmla="*/ 0 w 976"/>
              <a:gd name="T1" fmla="*/ 0 h 583"/>
              <a:gd name="T2" fmla="*/ 0 w 976"/>
              <a:gd name="T3" fmla="*/ 0 h 583"/>
              <a:gd name="T4" fmla="*/ 583 w 976"/>
              <a:gd name="T5" fmla="*/ 583 h 583"/>
              <a:gd name="T6" fmla="*/ 976 w 976"/>
              <a:gd name="T7" fmla="*/ 583 h 583"/>
              <a:gd name="T8" fmla="*/ 583 w 976"/>
              <a:gd name="T9" fmla="*/ 583 h 583"/>
              <a:gd name="T10" fmla="*/ 0 w 976"/>
              <a:gd name="T11" fmla="*/ 0 h 583"/>
            </a:gdLst>
            <a:ahLst/>
            <a:cxnLst>
              <a:cxn ang="0">
                <a:pos x="T0" y="T1"/>
              </a:cxn>
              <a:cxn ang="0">
                <a:pos x="T2" y="T3"/>
              </a:cxn>
              <a:cxn ang="0">
                <a:pos x="T4" y="T5"/>
              </a:cxn>
              <a:cxn ang="0">
                <a:pos x="T6" y="T7"/>
              </a:cxn>
              <a:cxn ang="0">
                <a:pos x="T8" y="T9"/>
              </a:cxn>
              <a:cxn ang="0">
                <a:pos x="T10" y="T11"/>
              </a:cxn>
            </a:cxnLst>
            <a:rect l="0" t="0" r="r" b="b"/>
            <a:pathLst>
              <a:path w="976" h="583">
                <a:moveTo>
                  <a:pt x="0" y="0"/>
                </a:moveTo>
                <a:lnTo>
                  <a:pt x="0" y="0"/>
                </a:lnTo>
                <a:lnTo>
                  <a:pt x="583" y="583"/>
                </a:lnTo>
                <a:lnTo>
                  <a:pt x="976" y="583"/>
                </a:lnTo>
                <a:lnTo>
                  <a:pt x="583" y="5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4" name="Freeform 31"/>
          <p:cNvSpPr/>
          <p:nvPr/>
        </p:nvSpPr>
        <p:spPr bwMode="auto">
          <a:xfrm>
            <a:off x="3404469" y="2777701"/>
            <a:ext cx="834466" cy="544494"/>
          </a:xfrm>
          <a:custGeom>
            <a:avLst/>
            <a:gdLst>
              <a:gd name="T0" fmla="*/ 936 w 936"/>
              <a:gd name="T1" fmla="*/ 0 h 622"/>
              <a:gd name="T2" fmla="*/ 315 w 936"/>
              <a:gd name="T3" fmla="*/ 622 h 622"/>
              <a:gd name="T4" fmla="*/ 0 w 936"/>
              <a:gd name="T5" fmla="*/ 622 h 622"/>
              <a:gd name="T6" fmla="*/ 315 w 936"/>
              <a:gd name="T7" fmla="*/ 622 h 622"/>
              <a:gd name="T8" fmla="*/ 936 w 936"/>
              <a:gd name="T9" fmla="*/ 0 h 622"/>
              <a:gd name="T10" fmla="*/ 936 w 936"/>
              <a:gd name="T11" fmla="*/ 0 h 622"/>
            </a:gdLst>
            <a:ahLst/>
            <a:cxnLst>
              <a:cxn ang="0">
                <a:pos x="T0" y="T1"/>
              </a:cxn>
              <a:cxn ang="0">
                <a:pos x="T2" y="T3"/>
              </a:cxn>
              <a:cxn ang="0">
                <a:pos x="T4" y="T5"/>
              </a:cxn>
              <a:cxn ang="0">
                <a:pos x="T6" y="T7"/>
              </a:cxn>
              <a:cxn ang="0">
                <a:pos x="T8" y="T9"/>
              </a:cxn>
              <a:cxn ang="0">
                <a:pos x="T10" y="T11"/>
              </a:cxn>
            </a:cxnLst>
            <a:rect l="0" t="0" r="r" b="b"/>
            <a:pathLst>
              <a:path w="936" h="622">
                <a:moveTo>
                  <a:pt x="936" y="0"/>
                </a:moveTo>
                <a:lnTo>
                  <a:pt x="315" y="622"/>
                </a:lnTo>
                <a:lnTo>
                  <a:pt x="0" y="622"/>
                </a:lnTo>
                <a:lnTo>
                  <a:pt x="315" y="622"/>
                </a:lnTo>
                <a:lnTo>
                  <a:pt x="936" y="0"/>
                </a:lnTo>
                <a:lnTo>
                  <a:pt x="936" y="0"/>
                </a:lnTo>
                <a:close/>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grpSp>
        <p:nvGrpSpPr>
          <p:cNvPr id="2" name="Group 65"/>
          <p:cNvGrpSpPr/>
          <p:nvPr/>
        </p:nvGrpSpPr>
        <p:grpSpPr>
          <a:xfrm>
            <a:off x="3657639" y="634614"/>
            <a:ext cx="2540886" cy="1114182"/>
            <a:chOff x="336640" y="2982432"/>
            <a:chExt cx="2581890" cy="1137288"/>
          </a:xfrm>
        </p:grpSpPr>
        <p:sp>
          <p:nvSpPr>
            <p:cNvPr id="66" name="文本框 11"/>
            <p:cNvSpPr txBox="1"/>
            <p:nvPr/>
          </p:nvSpPr>
          <p:spPr>
            <a:xfrm>
              <a:off x="398742" y="2982432"/>
              <a:ext cx="917380" cy="314160"/>
            </a:xfrm>
            <a:prstGeom prst="rect">
              <a:avLst/>
            </a:prstGeom>
            <a:noFill/>
          </p:spPr>
          <p:txBody>
            <a:bodyPr wrap="none" rtlCol="0">
              <a:spAutoFit/>
            </a:bodyPr>
            <a:lstStyle/>
            <a:p>
              <a:pPr algn="l"/>
              <a:r>
                <a:rPr lang="zh-CN" altLang="en-US" sz="1400" dirty="0" smtClean="0">
                  <a:solidFill>
                    <a:srgbClr val="00A4E3"/>
                  </a:solidFill>
                  <a:latin typeface="微软雅黑" panose="020B0503020204020204" pitchFamily="34" charset="-122"/>
                  <a:ea typeface="微软雅黑" panose="020B0503020204020204" pitchFamily="34" charset="-122"/>
                </a:rPr>
                <a:t>线上预约</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67" name="矩形 9"/>
            <p:cNvSpPr/>
            <p:nvPr/>
          </p:nvSpPr>
          <p:spPr>
            <a:xfrm>
              <a:off x="336640" y="3290209"/>
              <a:ext cx="2581890" cy="829511"/>
            </a:xfrm>
            <a:prstGeom prst="rect">
              <a:avLst/>
            </a:prstGeom>
          </p:spPr>
          <p:txBody>
            <a:bodyPr wrap="square">
              <a:spAutoFit/>
            </a:bodyPr>
            <a:lstStyle/>
            <a:p>
              <a:pPr algn="just" eaLnBrk="1" hangingPunct="1">
                <a:lnSpc>
                  <a:spcPct val="120000"/>
                </a:lnSpc>
              </a:pPr>
              <a:r>
                <a:rPr lang="zh-CN" altLang="en-US" sz="1000" b="1" dirty="0">
                  <a:solidFill>
                    <a:schemeClr val="bg1"/>
                  </a:solidFill>
                </a:rPr>
                <a:t>预约</a:t>
              </a:r>
              <a:r>
                <a:rPr lang="zh-CN" altLang="en-US" sz="1000" dirty="0">
                  <a:solidFill>
                    <a:schemeClr val="bg1"/>
                  </a:solidFill>
                </a:rPr>
                <a:t>功能模块细节设置，将</a:t>
              </a:r>
              <a:r>
                <a:rPr lang="zh-CN" altLang="en-US" sz="1000" b="1" dirty="0">
                  <a:solidFill>
                    <a:schemeClr val="bg1"/>
                  </a:solidFill>
                </a:rPr>
                <a:t>线上预约</a:t>
              </a:r>
              <a:r>
                <a:rPr lang="zh-CN" altLang="en-US" sz="1000" dirty="0">
                  <a:solidFill>
                    <a:schemeClr val="bg1"/>
                  </a:solidFill>
                </a:rPr>
                <a:t>，线下服务完美结合，打造服务行业</a:t>
              </a:r>
              <a:r>
                <a:rPr lang="zh-CN" altLang="en-US" sz="1000" b="1" dirty="0">
                  <a:solidFill>
                    <a:schemeClr val="bg1"/>
                  </a:solidFill>
                </a:rPr>
                <a:t>的</a:t>
              </a:r>
              <a:r>
                <a:rPr lang="en-US" altLang="zh-CN" sz="1000" dirty="0">
                  <a:solidFill>
                    <a:schemeClr val="bg1"/>
                  </a:solidFill>
                </a:rPr>
                <a:t>o2o</a:t>
              </a:r>
              <a:r>
                <a:rPr lang="zh-CN" altLang="en-US" sz="1000" dirty="0">
                  <a:solidFill>
                    <a:schemeClr val="bg1"/>
                  </a:solidFill>
                </a:rPr>
                <a:t>闭环。 微信</a:t>
              </a:r>
              <a:r>
                <a:rPr lang="zh-CN" altLang="en-US" sz="1000" b="1" dirty="0">
                  <a:solidFill>
                    <a:schemeClr val="bg1"/>
                  </a:solidFill>
                </a:rPr>
                <a:t>线上预约</a:t>
              </a:r>
              <a:r>
                <a:rPr lang="zh-CN" altLang="en-US" sz="1000" dirty="0">
                  <a:solidFill>
                    <a:schemeClr val="bg1"/>
                  </a:solidFill>
                </a:rPr>
                <a:t>系统，可根据服务类别特点及条件设置不同营销模式</a:t>
              </a:r>
              <a:endParaRPr lang="en-US" altLang="en-US" sz="1000" dirty="0">
                <a:solidFill>
                  <a:schemeClr val="bg1"/>
                </a:solidFill>
                <a:latin typeface="Arial" pitchFamily="34" charset="0"/>
                <a:ea typeface="微软雅黑" pitchFamily="34" charset="-122"/>
                <a:sym typeface="Arial" pitchFamily="34" charset="0"/>
              </a:endParaRPr>
            </a:p>
          </p:txBody>
        </p:sp>
      </p:grpSp>
      <p:grpSp>
        <p:nvGrpSpPr>
          <p:cNvPr id="3" name="Group 73"/>
          <p:cNvGrpSpPr/>
          <p:nvPr/>
        </p:nvGrpSpPr>
        <p:grpSpPr>
          <a:xfrm>
            <a:off x="6001760" y="2340371"/>
            <a:ext cx="2668261" cy="780071"/>
            <a:chOff x="803868" y="2946350"/>
            <a:chExt cx="2711321" cy="796248"/>
          </a:xfrm>
        </p:grpSpPr>
        <p:sp>
          <p:nvSpPr>
            <p:cNvPr id="69" name="文本框 11"/>
            <p:cNvSpPr txBox="1"/>
            <p:nvPr/>
          </p:nvSpPr>
          <p:spPr>
            <a:xfrm>
              <a:off x="803869" y="2946350"/>
              <a:ext cx="917380" cy="314160"/>
            </a:xfrm>
            <a:prstGeom prst="rect">
              <a:avLst/>
            </a:prstGeom>
            <a:noFill/>
          </p:spPr>
          <p:txBody>
            <a:bodyPr wrap="none" rtlCol="0">
              <a:spAutoFit/>
            </a:bodyPr>
            <a:lstStyle/>
            <a:p>
              <a:pPr algn="l"/>
              <a:r>
                <a:rPr lang="zh-CN" altLang="en-US" sz="1400" dirty="0" smtClean="0">
                  <a:solidFill>
                    <a:srgbClr val="00A4E3"/>
                  </a:solidFill>
                  <a:latin typeface="微软雅黑" panose="020B0503020204020204" pitchFamily="34" charset="-122"/>
                  <a:ea typeface="微软雅黑" panose="020B0503020204020204" pitchFamily="34" charset="-122"/>
                </a:rPr>
                <a:t>预约设置</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0" name="矩形 9"/>
            <p:cNvSpPr/>
            <p:nvPr/>
          </p:nvSpPr>
          <p:spPr>
            <a:xfrm>
              <a:off x="803868" y="3290209"/>
              <a:ext cx="2711321" cy="452389"/>
            </a:xfrm>
            <a:prstGeom prst="rect">
              <a:avLst/>
            </a:prstGeom>
          </p:spPr>
          <p:txBody>
            <a:bodyPr wrap="square">
              <a:spAutoFit/>
            </a:bodyPr>
            <a:lstStyle/>
            <a:p>
              <a:pPr algn="just">
                <a:lnSpc>
                  <a:spcPct val="114000"/>
                </a:lnSpc>
              </a:pPr>
              <a:r>
                <a:rPr lang="zh-CN" altLang="en-US" sz="1000" dirty="0">
                  <a:solidFill>
                    <a:schemeClr val="bg1"/>
                  </a:solidFill>
                  <a:latin typeface="微软雅黑" panose="020B0503020204020204" pitchFamily="34" charset="-122"/>
                  <a:ea typeface="微软雅黑" panose="020B0503020204020204" pitchFamily="34" charset="-122"/>
                </a:rPr>
                <a:t>设置</a:t>
              </a:r>
              <a:r>
                <a:rPr lang="zh-CN" altLang="en-US" sz="1000" dirty="0" smtClean="0">
                  <a:solidFill>
                    <a:schemeClr val="bg1"/>
                  </a:solidFill>
                  <a:latin typeface="微软雅黑" panose="020B0503020204020204" pitchFamily="34" charset="-122"/>
                  <a:ea typeface="微软雅黑" panose="020B0503020204020204" pitchFamily="34" charset="-122"/>
                </a:rPr>
                <a:t>每天可预约数，查看已预约人数，方便实行管理</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grpSp>
        <p:nvGrpSpPr>
          <p:cNvPr id="4" name="Group 77"/>
          <p:cNvGrpSpPr/>
          <p:nvPr/>
        </p:nvGrpSpPr>
        <p:grpSpPr>
          <a:xfrm>
            <a:off x="356139" y="2384320"/>
            <a:ext cx="2474059" cy="1476739"/>
            <a:chOff x="580847" y="2982432"/>
            <a:chExt cx="2513985" cy="1507364"/>
          </a:xfrm>
        </p:grpSpPr>
        <p:sp>
          <p:nvSpPr>
            <p:cNvPr id="72" name="文本框 11"/>
            <p:cNvSpPr txBox="1"/>
            <p:nvPr/>
          </p:nvSpPr>
          <p:spPr>
            <a:xfrm>
              <a:off x="1692801" y="2982432"/>
              <a:ext cx="917380" cy="314160"/>
            </a:xfrm>
            <a:prstGeom prst="rect">
              <a:avLst/>
            </a:prstGeom>
            <a:noFill/>
          </p:spPr>
          <p:txBody>
            <a:bodyPr wrap="none" rtlCol="0">
              <a:spAutoFit/>
            </a:bodyPr>
            <a:lstStyle/>
            <a:p>
              <a:pPr algn="l"/>
              <a:r>
                <a:rPr lang="zh-CN" altLang="en-US" sz="1400" dirty="0" smtClean="0">
                  <a:solidFill>
                    <a:srgbClr val="00A4E3"/>
                  </a:solidFill>
                  <a:latin typeface="微软雅黑" panose="020B0503020204020204" pitchFamily="34" charset="-122"/>
                  <a:ea typeface="微软雅黑" panose="020B0503020204020204" pitchFamily="34" charset="-122"/>
                </a:rPr>
                <a:t>定时清理</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3" name="矩形 9"/>
            <p:cNvSpPr/>
            <p:nvPr/>
          </p:nvSpPr>
          <p:spPr>
            <a:xfrm>
              <a:off x="580847" y="3321123"/>
              <a:ext cx="2513985" cy="1168673"/>
            </a:xfrm>
            <a:prstGeom prst="rect">
              <a:avLst/>
            </a:prstGeom>
          </p:spPr>
          <p:txBody>
            <a:bodyPr wrap="square">
              <a:spAutoFit/>
            </a:bodyPr>
            <a:lstStyle/>
            <a:p>
              <a:pPr algn="just">
                <a:lnSpc>
                  <a:spcPct val="114000"/>
                </a:lnSpc>
              </a:pPr>
              <a:r>
                <a:rPr lang="zh-CN" altLang="en-US" sz="1000" dirty="0">
                  <a:solidFill>
                    <a:schemeClr val="bg1"/>
                  </a:solidFill>
                  <a:latin typeface="微软雅黑" panose="020B0503020204020204" pitchFamily="34" charset="-122"/>
                  <a:ea typeface="微软雅黑" panose="020B0503020204020204" pitchFamily="34" charset="-122"/>
                </a:rPr>
                <a:t>预约设置（</a:t>
              </a:r>
              <a:r>
                <a:rPr lang="en-US" altLang="zh-CN" sz="1000" dirty="0" err="1">
                  <a:solidFill>
                    <a:schemeClr val="bg1"/>
                  </a:solidFill>
                  <a:latin typeface="微软雅黑" panose="020B0503020204020204" pitchFamily="34" charset="-122"/>
                  <a:ea typeface="微软雅黑" panose="020B0503020204020204" pitchFamily="34" charset="-122"/>
                </a:rPr>
                <a:t>OrderSetting</a:t>
              </a:r>
              <a:r>
                <a:rPr lang="zh-CN" altLang="en-US" sz="1000" dirty="0">
                  <a:solidFill>
                    <a:schemeClr val="bg1"/>
                  </a:solidFill>
                  <a:latin typeface="微软雅黑" panose="020B0503020204020204" pitchFamily="34" charset="-122"/>
                  <a:ea typeface="微软雅黑" panose="020B0503020204020204" pitchFamily="34" charset="-122"/>
                </a:rPr>
                <a:t>）数据是用来设置未来每天的可预约人数，随着时间的推移预约设置表的数据会越来越多，而对于已经过去的历史数据可以定时来进行清理，例如每月最后一天凌晨</a:t>
              </a:r>
              <a:r>
                <a:rPr lang="en-US" altLang="zh-CN" sz="1000" dirty="0">
                  <a:solidFill>
                    <a:schemeClr val="bg1"/>
                  </a:solidFill>
                  <a:latin typeface="微软雅黑" panose="020B0503020204020204" pitchFamily="34" charset="-122"/>
                  <a:ea typeface="微软雅黑" panose="020B0503020204020204" pitchFamily="34" charset="-122"/>
                </a:rPr>
                <a:t>2</a:t>
              </a:r>
              <a:r>
                <a:rPr lang="zh-CN" altLang="en-US" sz="1000" dirty="0">
                  <a:solidFill>
                    <a:schemeClr val="bg1"/>
                  </a:solidFill>
                  <a:latin typeface="微软雅黑" panose="020B0503020204020204" pitchFamily="34" charset="-122"/>
                  <a:ea typeface="微软雅黑" panose="020B0503020204020204" pitchFamily="34" charset="-122"/>
                </a:rPr>
                <a:t>点执行一次清理任务</a:t>
              </a:r>
            </a:p>
          </p:txBody>
        </p:sp>
      </p:grpSp>
      <p:grpSp>
        <p:nvGrpSpPr>
          <p:cNvPr id="5" name="Group 81"/>
          <p:cNvGrpSpPr/>
          <p:nvPr/>
        </p:nvGrpSpPr>
        <p:grpSpPr>
          <a:xfrm>
            <a:off x="3727582" y="3794909"/>
            <a:ext cx="3077172" cy="1163298"/>
            <a:chOff x="336640" y="2982432"/>
            <a:chExt cx="3126830" cy="1187422"/>
          </a:xfrm>
        </p:grpSpPr>
        <p:sp>
          <p:nvSpPr>
            <p:cNvPr id="75" name="文本框 11"/>
            <p:cNvSpPr txBox="1"/>
            <p:nvPr/>
          </p:nvSpPr>
          <p:spPr>
            <a:xfrm>
              <a:off x="398742" y="2982432"/>
              <a:ext cx="917380" cy="314160"/>
            </a:xfrm>
            <a:prstGeom prst="rect">
              <a:avLst/>
            </a:prstGeom>
            <a:noFill/>
          </p:spPr>
          <p:txBody>
            <a:bodyPr wrap="none" rtlCol="0">
              <a:spAutoFit/>
            </a:bodyPr>
            <a:lstStyle/>
            <a:p>
              <a:pPr algn="l"/>
              <a:r>
                <a:rPr lang="zh-CN" altLang="en-US" sz="1400" dirty="0" smtClean="0">
                  <a:solidFill>
                    <a:srgbClr val="00A4E3"/>
                  </a:solidFill>
                  <a:latin typeface="微软雅黑" panose="020B0503020204020204" pitchFamily="34" charset="-122"/>
                  <a:ea typeface="微软雅黑" panose="020B0503020204020204" pitchFamily="34" charset="-122"/>
                </a:rPr>
                <a:t>健康评估</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6" name="矩形 9"/>
            <p:cNvSpPr/>
            <p:nvPr/>
          </p:nvSpPr>
          <p:spPr>
            <a:xfrm>
              <a:off x="336640" y="3290209"/>
              <a:ext cx="3126830" cy="879645"/>
            </a:xfrm>
            <a:prstGeom prst="rect">
              <a:avLst/>
            </a:prstGeom>
          </p:spPr>
          <p:txBody>
            <a:bodyPr wrap="square">
              <a:spAutoFit/>
            </a:bodyPr>
            <a:lstStyle/>
            <a:p>
              <a:r>
                <a:rPr lang="zh-CN" altLang="en-US" sz="1000" dirty="0">
                  <a:solidFill>
                    <a:schemeClr val="bg1"/>
                  </a:solidFill>
                </a:rPr>
                <a:t>健康评估功能由体检报告管理软件与健康信息转储发布管理软件相结合共同实现</a:t>
              </a:r>
              <a:r>
                <a:rPr lang="en-US" altLang="zh-CN" sz="1000" dirty="0">
                  <a:solidFill>
                    <a:schemeClr val="bg1"/>
                  </a:solidFill>
                </a:rPr>
                <a:t>,</a:t>
              </a:r>
              <a:r>
                <a:rPr lang="zh-CN" altLang="en-US" sz="1000" dirty="0">
                  <a:solidFill>
                    <a:schemeClr val="bg1"/>
                  </a:solidFill>
                </a:rPr>
                <a:t>其中体检报告管理软件的主要作用是</a:t>
              </a:r>
              <a:r>
                <a:rPr lang="en-US" altLang="zh-CN" sz="1000" dirty="0">
                  <a:solidFill>
                    <a:schemeClr val="bg1"/>
                  </a:solidFill>
                </a:rPr>
                <a:t>:</a:t>
              </a:r>
            </a:p>
            <a:p>
              <a:r>
                <a:rPr lang="en-US" altLang="zh-CN" sz="1000" dirty="0">
                  <a:solidFill>
                    <a:schemeClr val="bg1"/>
                  </a:solidFill>
                </a:rPr>
                <a:t>1</a:t>
              </a:r>
              <a:r>
                <a:rPr lang="zh-CN" altLang="en-US" sz="1000" dirty="0">
                  <a:solidFill>
                    <a:schemeClr val="bg1"/>
                  </a:solidFill>
                </a:rPr>
                <a:t>、负责对健康评估所需信息收集和数据生成</a:t>
              </a:r>
              <a:r>
                <a:rPr lang="en-US" altLang="zh-CN" sz="1000" dirty="0">
                  <a:solidFill>
                    <a:schemeClr val="bg1"/>
                  </a:solidFill>
                </a:rPr>
                <a:t>;</a:t>
              </a:r>
            </a:p>
            <a:p>
              <a:r>
                <a:rPr lang="en-US" altLang="zh-CN" sz="1000" dirty="0">
                  <a:solidFill>
                    <a:schemeClr val="bg1"/>
                  </a:solidFill>
                </a:rPr>
                <a:t>2</a:t>
              </a:r>
              <a:r>
                <a:rPr lang="zh-CN" altLang="en-US" sz="1000" dirty="0">
                  <a:solidFill>
                    <a:schemeClr val="bg1"/>
                  </a:solidFill>
                </a:rPr>
                <a:t>、负责对已产生的评估结果的进行查询输出等处理</a:t>
              </a:r>
              <a:r>
                <a:rPr lang="en-US" altLang="zh-CN" sz="1000" dirty="0">
                  <a:solidFill>
                    <a:schemeClr val="bg1"/>
                  </a:solidFill>
                </a:rPr>
                <a:t>;</a:t>
              </a:r>
            </a:p>
          </p:txBody>
        </p:sp>
      </p:grpSp>
      <p:grpSp>
        <p:nvGrpSpPr>
          <p:cNvPr id="6" name="Group 89"/>
          <p:cNvGrpSpPr/>
          <p:nvPr/>
        </p:nvGrpSpPr>
        <p:grpSpPr>
          <a:xfrm>
            <a:off x="3774455" y="1755243"/>
            <a:ext cx="1153630" cy="913035"/>
            <a:chOff x="3834171" y="1790972"/>
            <a:chExt cx="1172247" cy="931969"/>
          </a:xfrm>
        </p:grpSpPr>
        <p:sp>
          <p:nvSpPr>
            <p:cNvPr id="78" name="Freeform 5"/>
            <p:cNvSpPr/>
            <p:nvPr/>
          </p:nvSpPr>
          <p:spPr bwMode="auto">
            <a:xfrm>
              <a:off x="4420294" y="1790972"/>
              <a:ext cx="586124" cy="931969"/>
            </a:xfrm>
            <a:custGeom>
              <a:avLst/>
              <a:gdLst>
                <a:gd name="T0" fmla="*/ 647 w 647"/>
                <a:gd name="T1" fmla="*/ 0 h 1043"/>
                <a:gd name="T2" fmla="*/ 0 w 647"/>
                <a:gd name="T3" fmla="*/ 290 h 1043"/>
                <a:gd name="T4" fmla="*/ 0 w 647"/>
                <a:gd name="T5" fmla="*/ 1043 h 1043"/>
                <a:gd name="T6" fmla="*/ 647 w 647"/>
                <a:gd name="T7" fmla="*/ 396 h 1043"/>
                <a:gd name="T8" fmla="*/ 647 w 647"/>
                <a:gd name="T9" fmla="*/ 0 h 1043"/>
              </a:gdLst>
              <a:ahLst/>
              <a:cxnLst>
                <a:cxn ang="0">
                  <a:pos x="T0" y="T1"/>
                </a:cxn>
                <a:cxn ang="0">
                  <a:pos x="T2" y="T3"/>
                </a:cxn>
                <a:cxn ang="0">
                  <a:pos x="T4" y="T5"/>
                </a:cxn>
                <a:cxn ang="0">
                  <a:pos x="T6" y="T7"/>
                </a:cxn>
                <a:cxn ang="0">
                  <a:pos x="T8" y="T9"/>
                </a:cxn>
              </a:cxnLst>
              <a:rect l="0" t="0" r="r" b="b"/>
              <a:pathLst>
                <a:path w="647" h="1043">
                  <a:moveTo>
                    <a:pt x="647" y="0"/>
                  </a:moveTo>
                  <a:lnTo>
                    <a:pt x="0" y="290"/>
                  </a:lnTo>
                  <a:lnTo>
                    <a:pt x="0" y="1043"/>
                  </a:lnTo>
                  <a:lnTo>
                    <a:pt x="647" y="396"/>
                  </a:lnTo>
                  <a:lnTo>
                    <a:pt x="647" y="0"/>
                  </a:lnTo>
                  <a:close/>
                </a:path>
              </a:pathLst>
            </a:custGeom>
            <a:solidFill>
              <a:srgbClr val="00AEEF">
                <a:alpha val="80000"/>
              </a:srgbClr>
            </a:solidFill>
            <a:ln>
              <a:noFill/>
            </a:ln>
          </p:spPr>
          <p:txBody>
            <a:bodyPr vert="horz" wrap="square" lIns="91416" tIns="45708" rIns="91416" bIns="45708" numCol="1" anchor="t" anchorCtr="0" compatLnSpc="1"/>
            <a:lstStyle/>
            <a:p>
              <a:endParaRPr lang="zh-CN" altLang="en-US" sz="2400"/>
            </a:p>
          </p:txBody>
        </p:sp>
        <p:sp>
          <p:nvSpPr>
            <p:cNvPr id="79" name="Freeform 7"/>
            <p:cNvSpPr/>
            <p:nvPr/>
          </p:nvSpPr>
          <p:spPr bwMode="auto">
            <a:xfrm>
              <a:off x="3834171" y="1790972"/>
              <a:ext cx="586124" cy="931969"/>
            </a:xfrm>
            <a:custGeom>
              <a:avLst/>
              <a:gdLst>
                <a:gd name="T0" fmla="*/ 0 w 647"/>
                <a:gd name="T1" fmla="*/ 0 h 1043"/>
                <a:gd name="T2" fmla="*/ 647 w 647"/>
                <a:gd name="T3" fmla="*/ 290 h 1043"/>
                <a:gd name="T4" fmla="*/ 647 w 647"/>
                <a:gd name="T5" fmla="*/ 1043 h 1043"/>
                <a:gd name="T6" fmla="*/ 0 w 647"/>
                <a:gd name="T7" fmla="*/ 396 h 1043"/>
                <a:gd name="T8" fmla="*/ 0 w 647"/>
                <a:gd name="T9" fmla="*/ 0 h 1043"/>
              </a:gdLst>
              <a:ahLst/>
              <a:cxnLst>
                <a:cxn ang="0">
                  <a:pos x="T0" y="T1"/>
                </a:cxn>
                <a:cxn ang="0">
                  <a:pos x="T2" y="T3"/>
                </a:cxn>
                <a:cxn ang="0">
                  <a:pos x="T4" y="T5"/>
                </a:cxn>
                <a:cxn ang="0">
                  <a:pos x="T6" y="T7"/>
                </a:cxn>
                <a:cxn ang="0">
                  <a:pos x="T8" y="T9"/>
                </a:cxn>
              </a:cxnLst>
              <a:rect l="0" t="0" r="r" b="b"/>
              <a:pathLst>
                <a:path w="647" h="1043">
                  <a:moveTo>
                    <a:pt x="0" y="0"/>
                  </a:moveTo>
                  <a:lnTo>
                    <a:pt x="647" y="290"/>
                  </a:lnTo>
                  <a:lnTo>
                    <a:pt x="647" y="1043"/>
                  </a:lnTo>
                  <a:lnTo>
                    <a:pt x="0" y="396"/>
                  </a:lnTo>
                  <a:lnTo>
                    <a:pt x="0" y="0"/>
                  </a:lnTo>
                  <a:close/>
                </a:path>
              </a:pathLst>
            </a:custGeom>
            <a:solidFill>
              <a:srgbClr val="0070C0"/>
            </a:solidFill>
            <a:ln>
              <a:noFill/>
            </a:ln>
          </p:spPr>
          <p:txBody>
            <a:bodyPr vert="horz" wrap="square" lIns="91416" tIns="45708" rIns="91416" bIns="45708" numCol="1" anchor="t" anchorCtr="0" compatLnSpc="1"/>
            <a:lstStyle/>
            <a:p>
              <a:endParaRPr lang="zh-CN" altLang="en-US" sz="2400"/>
            </a:p>
          </p:txBody>
        </p:sp>
        <p:sp>
          <p:nvSpPr>
            <p:cNvPr id="80" name="Freeform 34"/>
            <p:cNvSpPr>
              <a:spLocks noEditPoints="1"/>
            </p:cNvSpPr>
            <p:nvPr/>
          </p:nvSpPr>
          <p:spPr bwMode="auto">
            <a:xfrm>
              <a:off x="4033471" y="2057249"/>
              <a:ext cx="313445" cy="281467"/>
            </a:xfrm>
            <a:custGeom>
              <a:avLst/>
              <a:gdLst>
                <a:gd name="T0" fmla="*/ 23 w 124"/>
                <a:gd name="T1" fmla="*/ 38 h 113"/>
                <a:gd name="T2" fmla="*/ 0 w 124"/>
                <a:gd name="T3" fmla="*/ 66 h 113"/>
                <a:gd name="T4" fmla="*/ 47 w 124"/>
                <a:gd name="T5" fmla="*/ 98 h 113"/>
                <a:gd name="T6" fmla="*/ 61 w 124"/>
                <a:gd name="T7" fmla="*/ 96 h 113"/>
                <a:gd name="T8" fmla="*/ 78 w 124"/>
                <a:gd name="T9" fmla="*/ 113 h 113"/>
                <a:gd name="T10" fmla="*/ 74 w 124"/>
                <a:gd name="T11" fmla="*/ 92 h 113"/>
                <a:gd name="T12" fmla="*/ 93 w 124"/>
                <a:gd name="T13" fmla="*/ 71 h 113"/>
                <a:gd name="T14" fmla="*/ 74 w 124"/>
                <a:gd name="T15" fmla="*/ 74 h 113"/>
                <a:gd name="T16" fmla="*/ 61 w 124"/>
                <a:gd name="T17" fmla="*/ 73 h 113"/>
                <a:gd name="T18" fmla="*/ 43 w 124"/>
                <a:gd name="T19" fmla="*/ 85 h 113"/>
                <a:gd name="T20" fmla="*/ 43 w 124"/>
                <a:gd name="T21" fmla="*/ 66 h 113"/>
                <a:gd name="T22" fmla="*/ 23 w 124"/>
                <a:gd name="T23" fmla="*/ 38 h 113"/>
                <a:gd name="T24" fmla="*/ 77 w 124"/>
                <a:gd name="T25" fmla="*/ 0 h 113"/>
                <a:gd name="T26" fmla="*/ 30 w 124"/>
                <a:gd name="T27" fmla="*/ 33 h 113"/>
                <a:gd name="T28" fmla="*/ 50 w 124"/>
                <a:gd name="T29" fmla="*/ 59 h 113"/>
                <a:gd name="T30" fmla="*/ 50 w 124"/>
                <a:gd name="T31" fmla="*/ 72 h 113"/>
                <a:gd name="T32" fmla="*/ 63 w 124"/>
                <a:gd name="T33" fmla="*/ 64 h 113"/>
                <a:gd name="T34" fmla="*/ 77 w 124"/>
                <a:gd name="T35" fmla="*/ 65 h 113"/>
                <a:gd name="T36" fmla="*/ 124 w 124"/>
                <a:gd name="T37" fmla="*/ 33 h 113"/>
                <a:gd name="T38" fmla="*/ 77 w 124"/>
                <a:gd name="T3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13">
                  <a:moveTo>
                    <a:pt x="23" y="38"/>
                  </a:moveTo>
                  <a:cubicBezTo>
                    <a:pt x="9" y="43"/>
                    <a:pt x="0" y="54"/>
                    <a:pt x="0" y="66"/>
                  </a:cubicBezTo>
                  <a:cubicBezTo>
                    <a:pt x="0" y="83"/>
                    <a:pt x="21" y="98"/>
                    <a:pt x="47" y="98"/>
                  </a:cubicBezTo>
                  <a:cubicBezTo>
                    <a:pt x="52" y="98"/>
                    <a:pt x="57" y="97"/>
                    <a:pt x="61" y="96"/>
                  </a:cubicBezTo>
                  <a:cubicBezTo>
                    <a:pt x="78" y="113"/>
                    <a:pt x="78" y="113"/>
                    <a:pt x="78" y="113"/>
                  </a:cubicBezTo>
                  <a:cubicBezTo>
                    <a:pt x="74" y="92"/>
                    <a:pt x="74" y="92"/>
                    <a:pt x="74" y="92"/>
                  </a:cubicBezTo>
                  <a:cubicBezTo>
                    <a:pt x="84" y="87"/>
                    <a:pt x="91" y="80"/>
                    <a:pt x="93" y="71"/>
                  </a:cubicBezTo>
                  <a:cubicBezTo>
                    <a:pt x="87" y="73"/>
                    <a:pt x="81" y="74"/>
                    <a:pt x="74" y="74"/>
                  </a:cubicBezTo>
                  <a:cubicBezTo>
                    <a:pt x="70" y="74"/>
                    <a:pt x="65" y="74"/>
                    <a:pt x="61" y="73"/>
                  </a:cubicBezTo>
                  <a:cubicBezTo>
                    <a:pt x="59" y="74"/>
                    <a:pt x="43" y="85"/>
                    <a:pt x="43" y="85"/>
                  </a:cubicBezTo>
                  <a:cubicBezTo>
                    <a:pt x="43" y="85"/>
                    <a:pt x="43" y="70"/>
                    <a:pt x="43" y="66"/>
                  </a:cubicBezTo>
                  <a:cubicBezTo>
                    <a:pt x="31" y="60"/>
                    <a:pt x="23" y="49"/>
                    <a:pt x="23" y="38"/>
                  </a:cubicBezTo>
                  <a:moveTo>
                    <a:pt x="77" y="0"/>
                  </a:moveTo>
                  <a:cubicBezTo>
                    <a:pt x="51" y="0"/>
                    <a:pt x="30" y="15"/>
                    <a:pt x="30" y="33"/>
                  </a:cubicBezTo>
                  <a:cubicBezTo>
                    <a:pt x="30" y="44"/>
                    <a:pt x="38" y="53"/>
                    <a:pt x="50" y="59"/>
                  </a:cubicBezTo>
                  <a:cubicBezTo>
                    <a:pt x="50" y="72"/>
                    <a:pt x="50" y="72"/>
                    <a:pt x="50" y="72"/>
                  </a:cubicBezTo>
                  <a:cubicBezTo>
                    <a:pt x="63" y="64"/>
                    <a:pt x="63" y="64"/>
                    <a:pt x="63" y="64"/>
                  </a:cubicBezTo>
                  <a:cubicBezTo>
                    <a:pt x="67" y="65"/>
                    <a:pt x="72" y="65"/>
                    <a:pt x="77" y="65"/>
                  </a:cubicBezTo>
                  <a:cubicBezTo>
                    <a:pt x="103" y="65"/>
                    <a:pt x="124" y="51"/>
                    <a:pt x="124" y="33"/>
                  </a:cubicBezTo>
                  <a:cubicBezTo>
                    <a:pt x="124" y="15"/>
                    <a:pt x="103" y="0"/>
                    <a:pt x="77" y="0"/>
                  </a:cubicBezTo>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81" name="TextBox 80"/>
            <p:cNvSpPr txBox="1"/>
            <p:nvPr/>
          </p:nvSpPr>
          <p:spPr>
            <a:xfrm>
              <a:off x="4505771" y="2053960"/>
              <a:ext cx="379853" cy="282743"/>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01</a:t>
              </a:r>
            </a:p>
          </p:txBody>
        </p:sp>
      </p:grpSp>
      <p:grpSp>
        <p:nvGrpSpPr>
          <p:cNvPr id="7" name="Group 93"/>
          <p:cNvGrpSpPr/>
          <p:nvPr/>
        </p:nvGrpSpPr>
        <p:grpSpPr>
          <a:xfrm>
            <a:off x="3344305" y="2183472"/>
            <a:ext cx="933832" cy="1135385"/>
            <a:chOff x="3397082" y="2228084"/>
            <a:chExt cx="948902" cy="1158930"/>
          </a:xfrm>
        </p:grpSpPr>
        <p:sp>
          <p:nvSpPr>
            <p:cNvPr id="83" name="Freeform 19"/>
            <p:cNvSpPr/>
            <p:nvPr/>
          </p:nvSpPr>
          <p:spPr bwMode="auto">
            <a:xfrm>
              <a:off x="3397082" y="2802771"/>
              <a:ext cx="942147" cy="578125"/>
            </a:xfrm>
            <a:custGeom>
              <a:avLst/>
              <a:gdLst>
                <a:gd name="T0" fmla="*/ 0 w 1040"/>
                <a:gd name="T1" fmla="*/ 647 h 647"/>
                <a:gd name="T2" fmla="*/ 287 w 1040"/>
                <a:gd name="T3" fmla="*/ 0 h 647"/>
                <a:gd name="T4" fmla="*/ 1040 w 1040"/>
                <a:gd name="T5" fmla="*/ 0 h 647"/>
                <a:gd name="T6" fmla="*/ 393 w 1040"/>
                <a:gd name="T7" fmla="*/ 647 h 647"/>
                <a:gd name="T8" fmla="*/ 0 w 1040"/>
                <a:gd name="T9" fmla="*/ 647 h 647"/>
              </a:gdLst>
              <a:ahLst/>
              <a:cxnLst>
                <a:cxn ang="0">
                  <a:pos x="T0" y="T1"/>
                </a:cxn>
                <a:cxn ang="0">
                  <a:pos x="T2" y="T3"/>
                </a:cxn>
                <a:cxn ang="0">
                  <a:pos x="T4" y="T5"/>
                </a:cxn>
                <a:cxn ang="0">
                  <a:pos x="T6" y="T7"/>
                </a:cxn>
                <a:cxn ang="0">
                  <a:pos x="T8" y="T9"/>
                </a:cxn>
              </a:cxnLst>
              <a:rect l="0" t="0" r="r" b="b"/>
              <a:pathLst>
                <a:path w="1040" h="647">
                  <a:moveTo>
                    <a:pt x="0" y="647"/>
                  </a:moveTo>
                  <a:lnTo>
                    <a:pt x="287" y="0"/>
                  </a:lnTo>
                  <a:lnTo>
                    <a:pt x="1040" y="0"/>
                  </a:lnTo>
                  <a:lnTo>
                    <a:pt x="393" y="647"/>
                  </a:lnTo>
                  <a:lnTo>
                    <a:pt x="0" y="647"/>
                  </a:lnTo>
                  <a:close/>
                </a:path>
              </a:pathLst>
            </a:custGeom>
            <a:solidFill>
              <a:srgbClr val="00AEEF">
                <a:alpha val="80000"/>
              </a:srgbClr>
            </a:solidFill>
            <a:ln>
              <a:noFill/>
            </a:ln>
          </p:spPr>
          <p:txBody>
            <a:bodyPr vert="horz" wrap="square" lIns="91416" tIns="45708" rIns="91416" bIns="45708" numCol="1" anchor="t" anchorCtr="0" compatLnSpc="1"/>
            <a:lstStyle/>
            <a:p>
              <a:endParaRPr lang="zh-CN" altLang="en-US" sz="2400"/>
            </a:p>
          </p:txBody>
        </p:sp>
        <p:grpSp>
          <p:nvGrpSpPr>
            <p:cNvPr id="8" name="Group 90"/>
            <p:cNvGrpSpPr/>
            <p:nvPr/>
          </p:nvGrpSpPr>
          <p:grpSpPr>
            <a:xfrm>
              <a:off x="3403837" y="2228084"/>
              <a:ext cx="942147" cy="1158930"/>
              <a:chOff x="3387557" y="2231490"/>
              <a:chExt cx="942147" cy="1158930"/>
            </a:xfrm>
          </p:grpSpPr>
          <p:sp>
            <p:nvSpPr>
              <p:cNvPr id="85" name="Freeform 18"/>
              <p:cNvSpPr/>
              <p:nvPr/>
            </p:nvSpPr>
            <p:spPr bwMode="auto">
              <a:xfrm>
                <a:off x="3387557" y="2231490"/>
                <a:ext cx="942147" cy="580805"/>
              </a:xfrm>
              <a:custGeom>
                <a:avLst/>
                <a:gdLst>
                  <a:gd name="T0" fmla="*/ 0 w 1040"/>
                  <a:gd name="T1" fmla="*/ 0 h 650"/>
                  <a:gd name="T2" fmla="*/ 287 w 1040"/>
                  <a:gd name="T3" fmla="*/ 650 h 650"/>
                  <a:gd name="T4" fmla="*/ 1040 w 1040"/>
                  <a:gd name="T5" fmla="*/ 650 h 650"/>
                  <a:gd name="T6" fmla="*/ 393 w 1040"/>
                  <a:gd name="T7" fmla="*/ 0 h 650"/>
                  <a:gd name="T8" fmla="*/ 0 w 1040"/>
                  <a:gd name="T9" fmla="*/ 0 h 650"/>
                </a:gdLst>
                <a:ahLst/>
                <a:cxnLst>
                  <a:cxn ang="0">
                    <a:pos x="T0" y="T1"/>
                  </a:cxn>
                  <a:cxn ang="0">
                    <a:pos x="T2" y="T3"/>
                  </a:cxn>
                  <a:cxn ang="0">
                    <a:pos x="T4" y="T5"/>
                  </a:cxn>
                  <a:cxn ang="0">
                    <a:pos x="T6" y="T7"/>
                  </a:cxn>
                  <a:cxn ang="0">
                    <a:pos x="T8" y="T9"/>
                  </a:cxn>
                </a:cxnLst>
                <a:rect l="0" t="0" r="r" b="b"/>
                <a:pathLst>
                  <a:path w="1040" h="650">
                    <a:moveTo>
                      <a:pt x="0" y="0"/>
                    </a:moveTo>
                    <a:lnTo>
                      <a:pt x="287" y="650"/>
                    </a:lnTo>
                    <a:lnTo>
                      <a:pt x="1040" y="650"/>
                    </a:lnTo>
                    <a:lnTo>
                      <a:pt x="393" y="0"/>
                    </a:lnTo>
                    <a:lnTo>
                      <a:pt x="0" y="0"/>
                    </a:lnTo>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86" name="Freeform 32"/>
              <p:cNvSpPr/>
              <p:nvPr/>
            </p:nvSpPr>
            <p:spPr bwMode="auto">
              <a:xfrm>
                <a:off x="3458218" y="2834634"/>
                <a:ext cx="847932" cy="555786"/>
              </a:xfrm>
              <a:custGeom>
                <a:avLst/>
                <a:gdLst>
                  <a:gd name="T0" fmla="*/ 936 w 936"/>
                  <a:gd name="T1" fmla="*/ 0 h 622"/>
                  <a:gd name="T2" fmla="*/ 315 w 936"/>
                  <a:gd name="T3" fmla="*/ 622 h 622"/>
                  <a:gd name="T4" fmla="*/ 0 w 936"/>
                  <a:gd name="T5" fmla="*/ 622 h 622"/>
                  <a:gd name="T6" fmla="*/ 315 w 936"/>
                  <a:gd name="T7" fmla="*/ 622 h 622"/>
                  <a:gd name="T8" fmla="*/ 936 w 936"/>
                  <a:gd name="T9" fmla="*/ 0 h 622"/>
                  <a:gd name="T10" fmla="*/ 936 w 936"/>
                  <a:gd name="T11" fmla="*/ 0 h 622"/>
                </a:gdLst>
                <a:ahLst/>
                <a:cxnLst>
                  <a:cxn ang="0">
                    <a:pos x="T0" y="T1"/>
                  </a:cxn>
                  <a:cxn ang="0">
                    <a:pos x="T2" y="T3"/>
                  </a:cxn>
                  <a:cxn ang="0">
                    <a:pos x="T4" y="T5"/>
                  </a:cxn>
                  <a:cxn ang="0">
                    <a:pos x="T6" y="T7"/>
                  </a:cxn>
                  <a:cxn ang="0">
                    <a:pos x="T8" y="T9"/>
                  </a:cxn>
                  <a:cxn ang="0">
                    <a:pos x="T10" y="T11"/>
                  </a:cxn>
                </a:cxnLst>
                <a:rect l="0" t="0" r="r" b="b"/>
                <a:pathLst>
                  <a:path w="936" h="622">
                    <a:moveTo>
                      <a:pt x="936" y="0"/>
                    </a:moveTo>
                    <a:lnTo>
                      <a:pt x="315" y="622"/>
                    </a:lnTo>
                    <a:lnTo>
                      <a:pt x="0" y="622"/>
                    </a:lnTo>
                    <a:lnTo>
                      <a:pt x="315" y="622"/>
                    </a:lnTo>
                    <a:lnTo>
                      <a:pt x="936" y="0"/>
                    </a:lnTo>
                    <a:lnTo>
                      <a:pt x="9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87" name="Freeform 33"/>
              <p:cNvSpPr>
                <a:spLocks noEditPoints="1"/>
              </p:cNvSpPr>
              <p:nvPr/>
            </p:nvSpPr>
            <p:spPr bwMode="auto">
              <a:xfrm>
                <a:off x="3722743" y="2463811"/>
                <a:ext cx="265432" cy="296658"/>
              </a:xfrm>
              <a:custGeom>
                <a:avLst/>
                <a:gdLst>
                  <a:gd name="T0" fmla="*/ 54 w 105"/>
                  <a:gd name="T1" fmla="*/ 33 h 119"/>
                  <a:gd name="T2" fmla="*/ 51 w 105"/>
                  <a:gd name="T3" fmla="*/ 33 h 119"/>
                  <a:gd name="T4" fmla="*/ 51 w 105"/>
                  <a:gd name="T5" fmla="*/ 66 h 119"/>
                  <a:gd name="T6" fmla="*/ 49 w 105"/>
                  <a:gd name="T7" fmla="*/ 69 h 119"/>
                  <a:gd name="T8" fmla="*/ 50 w 105"/>
                  <a:gd name="T9" fmla="*/ 71 h 119"/>
                  <a:gd name="T10" fmla="*/ 51 w 105"/>
                  <a:gd name="T11" fmla="*/ 70 h 119"/>
                  <a:gd name="T12" fmla="*/ 51 w 105"/>
                  <a:gd name="T13" fmla="*/ 73 h 119"/>
                  <a:gd name="T14" fmla="*/ 54 w 105"/>
                  <a:gd name="T15" fmla="*/ 73 h 119"/>
                  <a:gd name="T16" fmla="*/ 54 w 105"/>
                  <a:gd name="T17" fmla="*/ 67 h 119"/>
                  <a:gd name="T18" fmla="*/ 72 w 105"/>
                  <a:gd name="T19" fmla="*/ 49 h 119"/>
                  <a:gd name="T20" fmla="*/ 71 w 105"/>
                  <a:gd name="T21" fmla="*/ 47 h 119"/>
                  <a:gd name="T22" fmla="*/ 54 w 105"/>
                  <a:gd name="T23" fmla="*/ 64 h 119"/>
                  <a:gd name="T24" fmla="*/ 54 w 105"/>
                  <a:gd name="T25" fmla="*/ 33 h 119"/>
                  <a:gd name="T26" fmla="*/ 51 w 105"/>
                  <a:gd name="T27" fmla="*/ 31 h 119"/>
                  <a:gd name="T28" fmla="*/ 54 w 105"/>
                  <a:gd name="T29" fmla="*/ 31 h 119"/>
                  <a:gd name="T30" fmla="*/ 54 w 105"/>
                  <a:gd name="T31" fmla="*/ 21 h 119"/>
                  <a:gd name="T32" fmla="*/ 84 w 105"/>
                  <a:gd name="T33" fmla="*/ 34 h 119"/>
                  <a:gd name="T34" fmla="*/ 77 w 105"/>
                  <a:gd name="T35" fmla="*/ 40 h 119"/>
                  <a:gd name="T36" fmla="*/ 79 w 105"/>
                  <a:gd name="T37" fmla="*/ 42 h 119"/>
                  <a:gd name="T38" fmla="*/ 86 w 105"/>
                  <a:gd name="T39" fmla="*/ 35 h 119"/>
                  <a:gd name="T40" fmla="*/ 98 w 105"/>
                  <a:gd name="T41" fmla="*/ 65 h 119"/>
                  <a:gd name="T42" fmla="*/ 89 w 105"/>
                  <a:gd name="T43" fmla="*/ 65 h 119"/>
                  <a:gd name="T44" fmla="*/ 89 w 105"/>
                  <a:gd name="T45" fmla="*/ 68 h 119"/>
                  <a:gd name="T46" fmla="*/ 98 w 105"/>
                  <a:gd name="T47" fmla="*/ 68 h 119"/>
                  <a:gd name="T48" fmla="*/ 86 w 105"/>
                  <a:gd name="T49" fmla="*/ 98 h 119"/>
                  <a:gd name="T50" fmla="*/ 79 w 105"/>
                  <a:gd name="T51" fmla="*/ 91 h 119"/>
                  <a:gd name="T52" fmla="*/ 77 w 105"/>
                  <a:gd name="T53" fmla="*/ 93 h 119"/>
                  <a:gd name="T54" fmla="*/ 84 w 105"/>
                  <a:gd name="T55" fmla="*/ 100 h 119"/>
                  <a:gd name="T56" fmla="*/ 54 w 105"/>
                  <a:gd name="T57" fmla="*/ 112 h 119"/>
                  <a:gd name="T58" fmla="*/ 54 w 105"/>
                  <a:gd name="T59" fmla="*/ 103 h 119"/>
                  <a:gd name="T60" fmla="*/ 51 w 105"/>
                  <a:gd name="T61" fmla="*/ 103 h 119"/>
                  <a:gd name="T62" fmla="*/ 51 w 105"/>
                  <a:gd name="T63" fmla="*/ 112 h 119"/>
                  <a:gd name="T64" fmla="*/ 21 w 105"/>
                  <a:gd name="T65" fmla="*/ 100 h 119"/>
                  <a:gd name="T66" fmla="*/ 28 w 105"/>
                  <a:gd name="T67" fmla="*/ 93 h 119"/>
                  <a:gd name="T68" fmla="*/ 26 w 105"/>
                  <a:gd name="T69" fmla="*/ 91 h 119"/>
                  <a:gd name="T70" fmla="*/ 20 w 105"/>
                  <a:gd name="T71" fmla="*/ 98 h 119"/>
                  <a:gd name="T72" fmla="*/ 7 w 105"/>
                  <a:gd name="T73" fmla="*/ 68 h 119"/>
                  <a:gd name="T74" fmla="*/ 17 w 105"/>
                  <a:gd name="T75" fmla="*/ 68 h 119"/>
                  <a:gd name="T76" fmla="*/ 17 w 105"/>
                  <a:gd name="T77" fmla="*/ 65 h 119"/>
                  <a:gd name="T78" fmla="*/ 7 w 105"/>
                  <a:gd name="T79" fmla="*/ 65 h 119"/>
                  <a:gd name="T80" fmla="*/ 20 w 105"/>
                  <a:gd name="T81" fmla="*/ 35 h 119"/>
                  <a:gd name="T82" fmla="*/ 26 w 105"/>
                  <a:gd name="T83" fmla="*/ 42 h 119"/>
                  <a:gd name="T84" fmla="*/ 28 w 105"/>
                  <a:gd name="T85" fmla="*/ 40 h 119"/>
                  <a:gd name="T86" fmla="*/ 21 w 105"/>
                  <a:gd name="T87" fmla="*/ 34 h 119"/>
                  <a:gd name="T88" fmla="*/ 51 w 105"/>
                  <a:gd name="T89" fmla="*/ 21 h 119"/>
                  <a:gd name="T90" fmla="*/ 51 w 105"/>
                  <a:gd name="T91" fmla="*/ 31 h 119"/>
                  <a:gd name="T92" fmla="*/ 65 w 105"/>
                  <a:gd name="T93" fmla="*/ 0 h 119"/>
                  <a:gd name="T94" fmla="*/ 40 w 105"/>
                  <a:gd name="T95" fmla="*/ 0 h 119"/>
                  <a:gd name="T96" fmla="*/ 40 w 105"/>
                  <a:gd name="T97" fmla="*/ 10 h 119"/>
                  <a:gd name="T98" fmla="*/ 50 w 105"/>
                  <a:gd name="T99" fmla="*/ 10 h 119"/>
                  <a:gd name="T100" fmla="*/ 50 w 105"/>
                  <a:gd name="T101" fmla="*/ 14 h 119"/>
                  <a:gd name="T102" fmla="*/ 0 w 105"/>
                  <a:gd name="T103" fmla="*/ 67 h 119"/>
                  <a:gd name="T104" fmla="*/ 53 w 105"/>
                  <a:gd name="T105" fmla="*/ 119 h 119"/>
                  <a:gd name="T106" fmla="*/ 105 w 105"/>
                  <a:gd name="T107" fmla="*/ 67 h 119"/>
                  <a:gd name="T108" fmla="*/ 56 w 105"/>
                  <a:gd name="T109" fmla="*/ 14 h 119"/>
                  <a:gd name="T110" fmla="*/ 56 w 105"/>
                  <a:gd name="T111" fmla="*/ 10 h 119"/>
                  <a:gd name="T112" fmla="*/ 65 w 105"/>
                  <a:gd name="T113" fmla="*/ 10 h 119"/>
                  <a:gd name="T114" fmla="*/ 65 w 105"/>
                  <a:gd name="T11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119">
                    <a:moveTo>
                      <a:pt x="54" y="33"/>
                    </a:moveTo>
                    <a:cubicBezTo>
                      <a:pt x="51" y="33"/>
                      <a:pt x="51" y="33"/>
                      <a:pt x="51" y="33"/>
                    </a:cubicBezTo>
                    <a:cubicBezTo>
                      <a:pt x="51" y="66"/>
                      <a:pt x="51" y="66"/>
                      <a:pt x="51" y="66"/>
                    </a:cubicBezTo>
                    <a:cubicBezTo>
                      <a:pt x="49" y="69"/>
                      <a:pt x="49" y="69"/>
                      <a:pt x="49" y="69"/>
                    </a:cubicBezTo>
                    <a:cubicBezTo>
                      <a:pt x="50" y="71"/>
                      <a:pt x="50" y="71"/>
                      <a:pt x="50" y="71"/>
                    </a:cubicBezTo>
                    <a:cubicBezTo>
                      <a:pt x="51" y="70"/>
                      <a:pt x="51" y="70"/>
                      <a:pt x="51" y="70"/>
                    </a:cubicBezTo>
                    <a:cubicBezTo>
                      <a:pt x="51" y="73"/>
                      <a:pt x="51" y="73"/>
                      <a:pt x="51" y="73"/>
                    </a:cubicBezTo>
                    <a:cubicBezTo>
                      <a:pt x="54" y="73"/>
                      <a:pt x="54" y="73"/>
                      <a:pt x="54" y="73"/>
                    </a:cubicBezTo>
                    <a:cubicBezTo>
                      <a:pt x="54" y="67"/>
                      <a:pt x="54" y="67"/>
                      <a:pt x="54" y="67"/>
                    </a:cubicBezTo>
                    <a:cubicBezTo>
                      <a:pt x="72" y="49"/>
                      <a:pt x="72" y="49"/>
                      <a:pt x="72" y="49"/>
                    </a:cubicBezTo>
                    <a:cubicBezTo>
                      <a:pt x="71" y="47"/>
                      <a:pt x="71" y="47"/>
                      <a:pt x="71" y="47"/>
                    </a:cubicBezTo>
                    <a:cubicBezTo>
                      <a:pt x="54" y="64"/>
                      <a:pt x="54" y="64"/>
                      <a:pt x="54" y="64"/>
                    </a:cubicBezTo>
                    <a:cubicBezTo>
                      <a:pt x="54" y="33"/>
                      <a:pt x="54" y="33"/>
                      <a:pt x="54" y="33"/>
                    </a:cubicBezTo>
                    <a:moveTo>
                      <a:pt x="51" y="31"/>
                    </a:moveTo>
                    <a:cubicBezTo>
                      <a:pt x="54" y="31"/>
                      <a:pt x="54" y="31"/>
                      <a:pt x="54" y="31"/>
                    </a:cubicBezTo>
                    <a:cubicBezTo>
                      <a:pt x="54" y="21"/>
                      <a:pt x="54" y="21"/>
                      <a:pt x="54" y="21"/>
                    </a:cubicBezTo>
                    <a:cubicBezTo>
                      <a:pt x="66" y="21"/>
                      <a:pt x="76" y="26"/>
                      <a:pt x="84" y="34"/>
                    </a:cubicBezTo>
                    <a:cubicBezTo>
                      <a:pt x="77" y="40"/>
                      <a:pt x="77" y="40"/>
                      <a:pt x="77" y="40"/>
                    </a:cubicBezTo>
                    <a:cubicBezTo>
                      <a:pt x="79" y="42"/>
                      <a:pt x="79" y="42"/>
                      <a:pt x="79" y="42"/>
                    </a:cubicBezTo>
                    <a:cubicBezTo>
                      <a:pt x="86" y="35"/>
                      <a:pt x="86" y="35"/>
                      <a:pt x="86" y="35"/>
                    </a:cubicBezTo>
                    <a:cubicBezTo>
                      <a:pt x="93" y="43"/>
                      <a:pt x="98" y="54"/>
                      <a:pt x="98" y="65"/>
                    </a:cubicBezTo>
                    <a:cubicBezTo>
                      <a:pt x="89" y="65"/>
                      <a:pt x="89" y="65"/>
                      <a:pt x="89" y="65"/>
                    </a:cubicBezTo>
                    <a:cubicBezTo>
                      <a:pt x="89" y="68"/>
                      <a:pt x="89" y="68"/>
                      <a:pt x="89" y="68"/>
                    </a:cubicBezTo>
                    <a:cubicBezTo>
                      <a:pt x="98" y="68"/>
                      <a:pt x="98" y="68"/>
                      <a:pt x="98" y="68"/>
                    </a:cubicBezTo>
                    <a:cubicBezTo>
                      <a:pt x="98" y="79"/>
                      <a:pt x="93" y="90"/>
                      <a:pt x="86" y="98"/>
                    </a:cubicBezTo>
                    <a:cubicBezTo>
                      <a:pt x="79" y="91"/>
                      <a:pt x="79" y="91"/>
                      <a:pt x="79" y="91"/>
                    </a:cubicBezTo>
                    <a:cubicBezTo>
                      <a:pt x="77" y="93"/>
                      <a:pt x="77" y="93"/>
                      <a:pt x="77" y="93"/>
                    </a:cubicBezTo>
                    <a:cubicBezTo>
                      <a:pt x="84" y="100"/>
                      <a:pt x="84" y="100"/>
                      <a:pt x="84" y="100"/>
                    </a:cubicBezTo>
                    <a:cubicBezTo>
                      <a:pt x="76" y="107"/>
                      <a:pt x="66" y="112"/>
                      <a:pt x="54" y="112"/>
                    </a:cubicBezTo>
                    <a:cubicBezTo>
                      <a:pt x="54" y="103"/>
                      <a:pt x="54" y="103"/>
                      <a:pt x="54" y="103"/>
                    </a:cubicBezTo>
                    <a:cubicBezTo>
                      <a:pt x="51" y="103"/>
                      <a:pt x="51" y="103"/>
                      <a:pt x="51" y="103"/>
                    </a:cubicBezTo>
                    <a:cubicBezTo>
                      <a:pt x="51" y="112"/>
                      <a:pt x="51" y="112"/>
                      <a:pt x="51" y="112"/>
                    </a:cubicBezTo>
                    <a:cubicBezTo>
                      <a:pt x="40" y="112"/>
                      <a:pt x="29" y="107"/>
                      <a:pt x="21" y="100"/>
                    </a:cubicBezTo>
                    <a:cubicBezTo>
                      <a:pt x="28" y="93"/>
                      <a:pt x="28" y="93"/>
                      <a:pt x="28" y="93"/>
                    </a:cubicBezTo>
                    <a:cubicBezTo>
                      <a:pt x="26" y="91"/>
                      <a:pt x="26" y="91"/>
                      <a:pt x="26" y="91"/>
                    </a:cubicBezTo>
                    <a:cubicBezTo>
                      <a:pt x="20" y="98"/>
                      <a:pt x="20" y="98"/>
                      <a:pt x="20" y="98"/>
                    </a:cubicBezTo>
                    <a:cubicBezTo>
                      <a:pt x="12" y="90"/>
                      <a:pt x="8" y="79"/>
                      <a:pt x="7" y="68"/>
                    </a:cubicBezTo>
                    <a:cubicBezTo>
                      <a:pt x="17" y="68"/>
                      <a:pt x="17" y="68"/>
                      <a:pt x="17" y="68"/>
                    </a:cubicBezTo>
                    <a:cubicBezTo>
                      <a:pt x="17" y="65"/>
                      <a:pt x="17" y="65"/>
                      <a:pt x="17" y="65"/>
                    </a:cubicBezTo>
                    <a:cubicBezTo>
                      <a:pt x="7" y="65"/>
                      <a:pt x="7" y="65"/>
                      <a:pt x="7" y="65"/>
                    </a:cubicBezTo>
                    <a:cubicBezTo>
                      <a:pt x="8" y="54"/>
                      <a:pt x="12" y="43"/>
                      <a:pt x="20" y="35"/>
                    </a:cubicBezTo>
                    <a:cubicBezTo>
                      <a:pt x="26" y="42"/>
                      <a:pt x="26" y="42"/>
                      <a:pt x="26" y="42"/>
                    </a:cubicBezTo>
                    <a:cubicBezTo>
                      <a:pt x="28" y="40"/>
                      <a:pt x="28" y="40"/>
                      <a:pt x="28" y="40"/>
                    </a:cubicBezTo>
                    <a:cubicBezTo>
                      <a:pt x="21" y="34"/>
                      <a:pt x="21" y="34"/>
                      <a:pt x="21" y="34"/>
                    </a:cubicBezTo>
                    <a:cubicBezTo>
                      <a:pt x="29" y="26"/>
                      <a:pt x="40" y="21"/>
                      <a:pt x="51" y="21"/>
                    </a:cubicBezTo>
                    <a:cubicBezTo>
                      <a:pt x="51" y="31"/>
                      <a:pt x="51" y="31"/>
                      <a:pt x="51" y="31"/>
                    </a:cubicBezTo>
                    <a:moveTo>
                      <a:pt x="65" y="0"/>
                    </a:moveTo>
                    <a:cubicBezTo>
                      <a:pt x="40" y="0"/>
                      <a:pt x="40" y="0"/>
                      <a:pt x="40" y="0"/>
                    </a:cubicBezTo>
                    <a:cubicBezTo>
                      <a:pt x="40" y="10"/>
                      <a:pt x="40" y="10"/>
                      <a:pt x="40" y="10"/>
                    </a:cubicBezTo>
                    <a:cubicBezTo>
                      <a:pt x="50" y="10"/>
                      <a:pt x="50" y="10"/>
                      <a:pt x="50" y="10"/>
                    </a:cubicBezTo>
                    <a:cubicBezTo>
                      <a:pt x="50" y="14"/>
                      <a:pt x="50" y="14"/>
                      <a:pt x="50" y="14"/>
                    </a:cubicBezTo>
                    <a:cubicBezTo>
                      <a:pt x="22" y="16"/>
                      <a:pt x="0" y="39"/>
                      <a:pt x="0" y="67"/>
                    </a:cubicBezTo>
                    <a:cubicBezTo>
                      <a:pt x="0" y="96"/>
                      <a:pt x="24" y="119"/>
                      <a:pt x="53" y="119"/>
                    </a:cubicBezTo>
                    <a:cubicBezTo>
                      <a:pt x="82" y="119"/>
                      <a:pt x="105" y="96"/>
                      <a:pt x="105" y="67"/>
                    </a:cubicBezTo>
                    <a:cubicBezTo>
                      <a:pt x="105" y="39"/>
                      <a:pt x="83" y="16"/>
                      <a:pt x="56" y="14"/>
                    </a:cubicBezTo>
                    <a:cubicBezTo>
                      <a:pt x="56" y="10"/>
                      <a:pt x="56" y="10"/>
                      <a:pt x="56" y="10"/>
                    </a:cubicBezTo>
                    <a:cubicBezTo>
                      <a:pt x="65" y="10"/>
                      <a:pt x="65" y="10"/>
                      <a:pt x="65" y="10"/>
                    </a:cubicBezTo>
                    <a:cubicBezTo>
                      <a:pt x="65" y="0"/>
                      <a:pt x="65" y="0"/>
                      <a:pt x="65" y="0"/>
                    </a:cubicBezTo>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88" name="TextBox 87"/>
              <p:cNvSpPr txBox="1"/>
              <p:nvPr/>
            </p:nvSpPr>
            <p:spPr>
              <a:xfrm>
                <a:off x="3609161" y="2909388"/>
                <a:ext cx="379853" cy="282743"/>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a:t>
                </a:r>
                <a:r>
                  <a:rPr lang="en-US" altLang="zh-CN" sz="1200" b="1" dirty="0">
                    <a:solidFill>
                      <a:schemeClr val="bg1"/>
                    </a:solidFill>
                    <a:latin typeface="微软雅黑" panose="020B0503020204020204" pitchFamily="34" charset="-122"/>
                    <a:ea typeface="微软雅黑" panose="020B0503020204020204" pitchFamily="34" charset="-122"/>
                  </a:rPr>
                  <a:t>2</a:t>
                </a:r>
                <a:endParaRPr lang="en-US" sz="1200" b="1" dirty="0">
                  <a:solidFill>
                    <a:schemeClr val="bg1"/>
                  </a:solidFill>
                  <a:latin typeface="微软雅黑" panose="020B0503020204020204" pitchFamily="34" charset="-122"/>
                  <a:ea typeface="微软雅黑" panose="020B0503020204020204" pitchFamily="34" charset="-122"/>
                </a:endParaRPr>
              </a:p>
            </p:txBody>
          </p:sp>
        </p:grpSp>
      </p:grpSp>
      <p:grpSp>
        <p:nvGrpSpPr>
          <p:cNvPr id="9" name="Group 92"/>
          <p:cNvGrpSpPr/>
          <p:nvPr/>
        </p:nvGrpSpPr>
        <p:grpSpPr>
          <a:xfrm>
            <a:off x="3774455" y="2841606"/>
            <a:ext cx="1153630" cy="912159"/>
            <a:chOff x="3834171" y="2899863"/>
            <a:chExt cx="1172247" cy="931076"/>
          </a:xfrm>
        </p:grpSpPr>
        <p:sp>
          <p:nvSpPr>
            <p:cNvPr id="90" name="Freeform 13"/>
            <p:cNvSpPr/>
            <p:nvPr/>
          </p:nvSpPr>
          <p:spPr bwMode="auto">
            <a:xfrm>
              <a:off x="3834171" y="2899863"/>
              <a:ext cx="586124" cy="931076"/>
            </a:xfrm>
            <a:custGeom>
              <a:avLst/>
              <a:gdLst>
                <a:gd name="T0" fmla="*/ 0 w 647"/>
                <a:gd name="T1" fmla="*/ 1042 h 1042"/>
                <a:gd name="T2" fmla="*/ 647 w 647"/>
                <a:gd name="T3" fmla="*/ 752 h 1042"/>
                <a:gd name="T4" fmla="*/ 647 w 647"/>
                <a:gd name="T5" fmla="*/ 0 h 1042"/>
                <a:gd name="T6" fmla="*/ 0 w 647"/>
                <a:gd name="T7" fmla="*/ 649 h 1042"/>
                <a:gd name="T8" fmla="*/ 0 w 647"/>
                <a:gd name="T9" fmla="*/ 1042 h 1042"/>
              </a:gdLst>
              <a:ahLst/>
              <a:cxnLst>
                <a:cxn ang="0">
                  <a:pos x="T0" y="T1"/>
                </a:cxn>
                <a:cxn ang="0">
                  <a:pos x="T2" y="T3"/>
                </a:cxn>
                <a:cxn ang="0">
                  <a:pos x="T4" y="T5"/>
                </a:cxn>
                <a:cxn ang="0">
                  <a:pos x="T6" y="T7"/>
                </a:cxn>
                <a:cxn ang="0">
                  <a:pos x="T8" y="T9"/>
                </a:cxn>
              </a:cxnLst>
              <a:rect l="0" t="0" r="r" b="b"/>
              <a:pathLst>
                <a:path w="647" h="1042">
                  <a:moveTo>
                    <a:pt x="0" y="1042"/>
                  </a:moveTo>
                  <a:lnTo>
                    <a:pt x="647" y="752"/>
                  </a:lnTo>
                  <a:lnTo>
                    <a:pt x="647" y="0"/>
                  </a:lnTo>
                  <a:lnTo>
                    <a:pt x="0" y="649"/>
                  </a:lnTo>
                  <a:lnTo>
                    <a:pt x="0" y="104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91" name="Freeform 15"/>
            <p:cNvSpPr/>
            <p:nvPr/>
          </p:nvSpPr>
          <p:spPr bwMode="auto">
            <a:xfrm>
              <a:off x="4420294" y="2899863"/>
              <a:ext cx="586124" cy="931076"/>
            </a:xfrm>
            <a:custGeom>
              <a:avLst/>
              <a:gdLst>
                <a:gd name="T0" fmla="*/ 647 w 647"/>
                <a:gd name="T1" fmla="*/ 1042 h 1042"/>
                <a:gd name="T2" fmla="*/ 0 w 647"/>
                <a:gd name="T3" fmla="*/ 752 h 1042"/>
                <a:gd name="T4" fmla="*/ 0 w 647"/>
                <a:gd name="T5" fmla="*/ 0 h 1042"/>
                <a:gd name="T6" fmla="*/ 647 w 647"/>
                <a:gd name="T7" fmla="*/ 649 h 1042"/>
                <a:gd name="T8" fmla="*/ 647 w 647"/>
                <a:gd name="T9" fmla="*/ 1042 h 1042"/>
              </a:gdLst>
              <a:ahLst/>
              <a:cxnLst>
                <a:cxn ang="0">
                  <a:pos x="T0" y="T1"/>
                </a:cxn>
                <a:cxn ang="0">
                  <a:pos x="T2" y="T3"/>
                </a:cxn>
                <a:cxn ang="0">
                  <a:pos x="T4" y="T5"/>
                </a:cxn>
                <a:cxn ang="0">
                  <a:pos x="T6" y="T7"/>
                </a:cxn>
                <a:cxn ang="0">
                  <a:pos x="T8" y="T9"/>
                </a:cxn>
              </a:cxnLst>
              <a:rect l="0" t="0" r="r" b="b"/>
              <a:pathLst>
                <a:path w="647" h="1042">
                  <a:moveTo>
                    <a:pt x="647" y="1042"/>
                  </a:moveTo>
                  <a:lnTo>
                    <a:pt x="0" y="752"/>
                  </a:lnTo>
                  <a:lnTo>
                    <a:pt x="0" y="0"/>
                  </a:lnTo>
                  <a:lnTo>
                    <a:pt x="647" y="649"/>
                  </a:lnTo>
                  <a:lnTo>
                    <a:pt x="647" y="1042"/>
                  </a:lnTo>
                  <a:close/>
                </a:path>
              </a:pathLst>
            </a:custGeom>
            <a:solidFill>
              <a:srgbClr val="00AEEF">
                <a:alpha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92" name="Freeform 36"/>
            <p:cNvSpPr>
              <a:spLocks noEditPoints="1"/>
            </p:cNvSpPr>
            <p:nvPr/>
          </p:nvSpPr>
          <p:spPr bwMode="auto">
            <a:xfrm>
              <a:off x="4056119" y="3255495"/>
              <a:ext cx="303480" cy="302019"/>
            </a:xfrm>
            <a:custGeom>
              <a:avLst/>
              <a:gdLst>
                <a:gd name="T0" fmla="*/ 67 w 120"/>
                <a:gd name="T1" fmla="*/ 53 h 121"/>
                <a:gd name="T2" fmla="*/ 67 w 120"/>
                <a:gd name="T3" fmla="*/ 26 h 121"/>
                <a:gd name="T4" fmla="*/ 53 w 120"/>
                <a:gd name="T5" fmla="*/ 26 h 121"/>
                <a:gd name="T6" fmla="*/ 53 w 120"/>
                <a:gd name="T7" fmla="*/ 53 h 121"/>
                <a:gd name="T8" fmla="*/ 27 w 120"/>
                <a:gd name="T9" fmla="*/ 53 h 121"/>
                <a:gd name="T10" fmla="*/ 27 w 120"/>
                <a:gd name="T11" fmla="*/ 68 h 121"/>
                <a:gd name="T12" fmla="*/ 53 w 120"/>
                <a:gd name="T13" fmla="*/ 68 h 121"/>
                <a:gd name="T14" fmla="*/ 53 w 120"/>
                <a:gd name="T15" fmla="*/ 94 h 121"/>
                <a:gd name="T16" fmla="*/ 67 w 120"/>
                <a:gd name="T17" fmla="*/ 94 h 121"/>
                <a:gd name="T18" fmla="*/ 67 w 120"/>
                <a:gd name="T19" fmla="*/ 68 h 121"/>
                <a:gd name="T20" fmla="*/ 93 w 120"/>
                <a:gd name="T21" fmla="*/ 68 h 121"/>
                <a:gd name="T22" fmla="*/ 93 w 120"/>
                <a:gd name="T23" fmla="*/ 53 h 121"/>
                <a:gd name="T24" fmla="*/ 67 w 120"/>
                <a:gd name="T25" fmla="*/ 53 h 121"/>
                <a:gd name="T26" fmla="*/ 60 w 120"/>
                <a:gd name="T27" fmla="*/ 0 h 121"/>
                <a:gd name="T28" fmla="*/ 0 w 120"/>
                <a:gd name="T29" fmla="*/ 61 h 121"/>
                <a:gd name="T30" fmla="*/ 60 w 120"/>
                <a:gd name="T31" fmla="*/ 121 h 121"/>
                <a:gd name="T32" fmla="*/ 120 w 120"/>
                <a:gd name="T33" fmla="*/ 61 h 121"/>
                <a:gd name="T34" fmla="*/ 60 w 120"/>
                <a:gd name="T35" fmla="*/ 0 h 121"/>
                <a:gd name="T36" fmla="*/ 60 w 120"/>
                <a:gd name="T37" fmla="*/ 107 h 121"/>
                <a:gd name="T38" fmla="*/ 13 w 120"/>
                <a:gd name="T39" fmla="*/ 61 h 121"/>
                <a:gd name="T40" fmla="*/ 60 w 120"/>
                <a:gd name="T41" fmla="*/ 14 h 121"/>
                <a:gd name="T42" fmla="*/ 107 w 120"/>
                <a:gd name="T43" fmla="*/ 61 h 121"/>
                <a:gd name="T44" fmla="*/ 60 w 120"/>
                <a:gd name="T45" fmla="*/ 10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21">
                  <a:moveTo>
                    <a:pt x="67" y="53"/>
                  </a:moveTo>
                  <a:cubicBezTo>
                    <a:pt x="67" y="26"/>
                    <a:pt x="67" y="26"/>
                    <a:pt x="67" y="26"/>
                  </a:cubicBezTo>
                  <a:cubicBezTo>
                    <a:pt x="53" y="26"/>
                    <a:pt x="53" y="26"/>
                    <a:pt x="53" y="26"/>
                  </a:cubicBezTo>
                  <a:cubicBezTo>
                    <a:pt x="53" y="53"/>
                    <a:pt x="53" y="53"/>
                    <a:pt x="53" y="53"/>
                  </a:cubicBezTo>
                  <a:cubicBezTo>
                    <a:pt x="27" y="53"/>
                    <a:pt x="27" y="53"/>
                    <a:pt x="27" y="53"/>
                  </a:cubicBezTo>
                  <a:cubicBezTo>
                    <a:pt x="27" y="68"/>
                    <a:pt x="27" y="68"/>
                    <a:pt x="27" y="68"/>
                  </a:cubicBezTo>
                  <a:cubicBezTo>
                    <a:pt x="53" y="68"/>
                    <a:pt x="53" y="68"/>
                    <a:pt x="53" y="68"/>
                  </a:cubicBezTo>
                  <a:cubicBezTo>
                    <a:pt x="53" y="94"/>
                    <a:pt x="53" y="94"/>
                    <a:pt x="53" y="94"/>
                  </a:cubicBezTo>
                  <a:cubicBezTo>
                    <a:pt x="67" y="94"/>
                    <a:pt x="67" y="94"/>
                    <a:pt x="67" y="94"/>
                  </a:cubicBezTo>
                  <a:cubicBezTo>
                    <a:pt x="67" y="68"/>
                    <a:pt x="67" y="68"/>
                    <a:pt x="67" y="68"/>
                  </a:cubicBezTo>
                  <a:cubicBezTo>
                    <a:pt x="93" y="68"/>
                    <a:pt x="93" y="68"/>
                    <a:pt x="93" y="68"/>
                  </a:cubicBezTo>
                  <a:cubicBezTo>
                    <a:pt x="93" y="53"/>
                    <a:pt x="93" y="53"/>
                    <a:pt x="93" y="53"/>
                  </a:cubicBezTo>
                  <a:lnTo>
                    <a:pt x="67" y="53"/>
                  </a:lnTo>
                  <a:close/>
                  <a:moveTo>
                    <a:pt x="60" y="0"/>
                  </a:moveTo>
                  <a:cubicBezTo>
                    <a:pt x="27" y="0"/>
                    <a:pt x="0" y="27"/>
                    <a:pt x="0" y="61"/>
                  </a:cubicBezTo>
                  <a:cubicBezTo>
                    <a:pt x="0" y="94"/>
                    <a:pt x="27" y="121"/>
                    <a:pt x="60" y="121"/>
                  </a:cubicBezTo>
                  <a:cubicBezTo>
                    <a:pt x="93" y="121"/>
                    <a:pt x="120" y="94"/>
                    <a:pt x="120" y="61"/>
                  </a:cubicBezTo>
                  <a:cubicBezTo>
                    <a:pt x="120" y="27"/>
                    <a:pt x="93" y="0"/>
                    <a:pt x="60" y="0"/>
                  </a:cubicBezTo>
                  <a:close/>
                  <a:moveTo>
                    <a:pt x="60" y="107"/>
                  </a:moveTo>
                  <a:cubicBezTo>
                    <a:pt x="34" y="107"/>
                    <a:pt x="13" y="86"/>
                    <a:pt x="13" y="61"/>
                  </a:cubicBezTo>
                  <a:cubicBezTo>
                    <a:pt x="13" y="35"/>
                    <a:pt x="34" y="14"/>
                    <a:pt x="60" y="14"/>
                  </a:cubicBezTo>
                  <a:cubicBezTo>
                    <a:pt x="86" y="14"/>
                    <a:pt x="107" y="35"/>
                    <a:pt x="107" y="61"/>
                  </a:cubicBezTo>
                  <a:cubicBezTo>
                    <a:pt x="107" y="86"/>
                    <a:pt x="86" y="107"/>
                    <a:pt x="60" y="107"/>
                  </a:cubicBezTo>
                  <a:close/>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93" name="TextBox 92"/>
            <p:cNvSpPr txBox="1"/>
            <p:nvPr/>
          </p:nvSpPr>
          <p:spPr>
            <a:xfrm>
              <a:off x="4442446" y="3270970"/>
              <a:ext cx="379853" cy="282744"/>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a:t>
              </a:r>
              <a:r>
                <a:rPr lang="en-US" altLang="zh-CN" sz="1200" b="1" dirty="0">
                  <a:solidFill>
                    <a:schemeClr val="bg1"/>
                  </a:solidFill>
                  <a:latin typeface="微软雅黑" panose="020B0503020204020204" pitchFamily="34" charset="-122"/>
                  <a:ea typeface="微软雅黑" panose="020B0503020204020204" pitchFamily="34" charset="-122"/>
                </a:rPr>
                <a:t>3</a:t>
              </a:r>
              <a:endParaRPr 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10" name="Group 91"/>
          <p:cNvGrpSpPr/>
          <p:nvPr/>
        </p:nvGrpSpPr>
        <p:grpSpPr>
          <a:xfrm>
            <a:off x="4440422" y="2186812"/>
            <a:ext cx="927185" cy="1135385"/>
            <a:chOff x="4510886" y="2231490"/>
            <a:chExt cx="942147" cy="1158931"/>
          </a:xfrm>
        </p:grpSpPr>
        <p:sp>
          <p:nvSpPr>
            <p:cNvPr id="95" name="Freeform 9"/>
            <p:cNvSpPr/>
            <p:nvPr/>
          </p:nvSpPr>
          <p:spPr bwMode="auto">
            <a:xfrm>
              <a:off x="4510886" y="2812296"/>
              <a:ext cx="942147" cy="578125"/>
            </a:xfrm>
            <a:custGeom>
              <a:avLst/>
              <a:gdLst>
                <a:gd name="T0" fmla="*/ 1040 w 1040"/>
                <a:gd name="T1" fmla="*/ 647 h 647"/>
                <a:gd name="T2" fmla="*/ 753 w 1040"/>
                <a:gd name="T3" fmla="*/ 0 h 647"/>
                <a:gd name="T4" fmla="*/ 0 w 1040"/>
                <a:gd name="T5" fmla="*/ 0 h 647"/>
                <a:gd name="T6" fmla="*/ 647 w 1040"/>
                <a:gd name="T7" fmla="*/ 647 h 647"/>
                <a:gd name="T8" fmla="*/ 1040 w 1040"/>
                <a:gd name="T9" fmla="*/ 647 h 647"/>
              </a:gdLst>
              <a:ahLst/>
              <a:cxnLst>
                <a:cxn ang="0">
                  <a:pos x="T0" y="T1"/>
                </a:cxn>
                <a:cxn ang="0">
                  <a:pos x="T2" y="T3"/>
                </a:cxn>
                <a:cxn ang="0">
                  <a:pos x="T4" y="T5"/>
                </a:cxn>
                <a:cxn ang="0">
                  <a:pos x="T6" y="T7"/>
                </a:cxn>
                <a:cxn ang="0">
                  <a:pos x="T8" y="T9"/>
                </a:cxn>
              </a:cxnLst>
              <a:rect l="0" t="0" r="r" b="b"/>
              <a:pathLst>
                <a:path w="1040" h="647">
                  <a:moveTo>
                    <a:pt x="1040" y="647"/>
                  </a:moveTo>
                  <a:lnTo>
                    <a:pt x="753" y="0"/>
                  </a:lnTo>
                  <a:lnTo>
                    <a:pt x="0" y="0"/>
                  </a:lnTo>
                  <a:lnTo>
                    <a:pt x="647" y="647"/>
                  </a:lnTo>
                  <a:lnTo>
                    <a:pt x="1040" y="647"/>
                  </a:lnTo>
                  <a:close/>
                </a:path>
              </a:pathLst>
            </a:custGeom>
            <a:solidFill>
              <a:srgbClr val="0070C0">
                <a:alpha val="80000"/>
              </a:srgbClr>
            </a:solidFill>
            <a:ln>
              <a:noFill/>
            </a:ln>
          </p:spPr>
          <p:txBody>
            <a:bodyPr vert="horz" wrap="square" lIns="91416" tIns="45708" rIns="91416" bIns="45708" numCol="1" anchor="t" anchorCtr="0" compatLnSpc="1"/>
            <a:lstStyle/>
            <a:p>
              <a:endParaRPr lang="zh-CN" altLang="en-US" sz="2400"/>
            </a:p>
          </p:txBody>
        </p:sp>
        <p:sp>
          <p:nvSpPr>
            <p:cNvPr id="96" name="Freeform 11"/>
            <p:cNvSpPr/>
            <p:nvPr/>
          </p:nvSpPr>
          <p:spPr bwMode="auto">
            <a:xfrm>
              <a:off x="4510886" y="2231490"/>
              <a:ext cx="942147" cy="580805"/>
            </a:xfrm>
            <a:custGeom>
              <a:avLst/>
              <a:gdLst>
                <a:gd name="T0" fmla="*/ 1040 w 1040"/>
                <a:gd name="T1" fmla="*/ 0 h 650"/>
                <a:gd name="T2" fmla="*/ 753 w 1040"/>
                <a:gd name="T3" fmla="*/ 650 h 650"/>
                <a:gd name="T4" fmla="*/ 0 w 1040"/>
                <a:gd name="T5" fmla="*/ 650 h 650"/>
                <a:gd name="T6" fmla="*/ 647 w 1040"/>
                <a:gd name="T7" fmla="*/ 0 h 650"/>
                <a:gd name="T8" fmla="*/ 1040 w 1040"/>
                <a:gd name="T9" fmla="*/ 0 h 650"/>
              </a:gdLst>
              <a:ahLst/>
              <a:cxnLst>
                <a:cxn ang="0">
                  <a:pos x="T0" y="T1"/>
                </a:cxn>
                <a:cxn ang="0">
                  <a:pos x="T2" y="T3"/>
                </a:cxn>
                <a:cxn ang="0">
                  <a:pos x="T4" y="T5"/>
                </a:cxn>
                <a:cxn ang="0">
                  <a:pos x="T6" y="T7"/>
                </a:cxn>
                <a:cxn ang="0">
                  <a:pos x="T8" y="T9"/>
                </a:cxn>
              </a:cxnLst>
              <a:rect l="0" t="0" r="r" b="b"/>
              <a:pathLst>
                <a:path w="1040" h="650">
                  <a:moveTo>
                    <a:pt x="1040" y="0"/>
                  </a:moveTo>
                  <a:lnTo>
                    <a:pt x="753" y="650"/>
                  </a:lnTo>
                  <a:lnTo>
                    <a:pt x="0" y="650"/>
                  </a:lnTo>
                  <a:lnTo>
                    <a:pt x="647" y="0"/>
                  </a:lnTo>
                  <a:lnTo>
                    <a:pt x="1040" y="0"/>
                  </a:lnTo>
                  <a:close/>
                </a:path>
              </a:pathLst>
            </a:custGeom>
            <a:solidFill>
              <a:srgbClr val="00AEEF"/>
            </a:solidFill>
            <a:ln>
              <a:noFill/>
            </a:ln>
          </p:spPr>
          <p:txBody>
            <a:bodyPr vert="horz" wrap="square" lIns="91416" tIns="45708" rIns="91416" bIns="45708" numCol="1" anchor="t" anchorCtr="0" compatLnSpc="1"/>
            <a:lstStyle/>
            <a:p>
              <a:endParaRPr lang="zh-CN" altLang="en-US" sz="2400"/>
            </a:p>
          </p:txBody>
        </p:sp>
        <p:sp>
          <p:nvSpPr>
            <p:cNvPr id="97" name="Freeform 35"/>
            <p:cNvSpPr>
              <a:spLocks noEditPoints="1"/>
            </p:cNvSpPr>
            <p:nvPr/>
          </p:nvSpPr>
          <p:spPr bwMode="auto">
            <a:xfrm>
              <a:off x="4879591" y="2423603"/>
              <a:ext cx="343340" cy="278787"/>
            </a:xfrm>
            <a:custGeom>
              <a:avLst/>
              <a:gdLst>
                <a:gd name="T0" fmla="*/ 18 w 136"/>
                <a:gd name="T1" fmla="*/ 63 h 112"/>
                <a:gd name="T2" fmla="*/ 80 w 136"/>
                <a:gd name="T3" fmla="*/ 63 h 112"/>
                <a:gd name="T4" fmla="*/ 56 w 136"/>
                <a:gd name="T5" fmla="*/ 14 h 112"/>
                <a:gd name="T6" fmla="*/ 41 w 136"/>
                <a:gd name="T7" fmla="*/ 23 h 112"/>
                <a:gd name="T8" fmla="*/ 19 w 136"/>
                <a:gd name="T9" fmla="*/ 23 h 112"/>
                <a:gd name="T10" fmla="*/ 15 w 136"/>
                <a:gd name="T11" fmla="*/ 40 h 112"/>
                <a:gd name="T12" fmla="*/ 0 w 136"/>
                <a:gd name="T13" fmla="*/ 55 h 112"/>
                <a:gd name="T14" fmla="*/ 9 w 136"/>
                <a:gd name="T15" fmla="*/ 70 h 112"/>
                <a:gd name="T16" fmla="*/ 9 w 136"/>
                <a:gd name="T17" fmla="*/ 92 h 112"/>
                <a:gd name="T18" fmla="*/ 26 w 136"/>
                <a:gd name="T19" fmla="*/ 97 h 112"/>
                <a:gd name="T20" fmla="*/ 41 w 136"/>
                <a:gd name="T21" fmla="*/ 112 h 112"/>
                <a:gd name="T22" fmla="*/ 56 w 136"/>
                <a:gd name="T23" fmla="*/ 103 h 112"/>
                <a:gd name="T24" fmla="*/ 78 w 136"/>
                <a:gd name="T25" fmla="*/ 103 h 112"/>
                <a:gd name="T26" fmla="*/ 83 w 136"/>
                <a:gd name="T27" fmla="*/ 86 h 112"/>
                <a:gd name="T28" fmla="*/ 98 w 136"/>
                <a:gd name="T29" fmla="*/ 70 h 112"/>
                <a:gd name="T30" fmla="*/ 89 w 136"/>
                <a:gd name="T31" fmla="*/ 55 h 112"/>
                <a:gd name="T32" fmla="*/ 89 w 136"/>
                <a:gd name="T33" fmla="*/ 33 h 112"/>
                <a:gd name="T34" fmla="*/ 72 w 136"/>
                <a:gd name="T35" fmla="*/ 29 h 112"/>
                <a:gd name="T36" fmla="*/ 56 w 136"/>
                <a:gd name="T37" fmla="*/ 14 h 112"/>
                <a:gd name="T38" fmla="*/ 100 w 136"/>
                <a:gd name="T39" fmla="*/ 23 h 112"/>
                <a:gd name="T40" fmla="*/ 124 w 136"/>
                <a:gd name="T41" fmla="*/ 23 h 112"/>
                <a:gd name="T42" fmla="*/ 116 w 136"/>
                <a:gd name="T43" fmla="*/ 0 h 112"/>
                <a:gd name="T44" fmla="*/ 108 w 136"/>
                <a:gd name="T45" fmla="*/ 4 h 112"/>
                <a:gd name="T46" fmla="*/ 98 w 136"/>
                <a:gd name="T47" fmla="*/ 4 h 112"/>
                <a:gd name="T48" fmla="*/ 96 w 136"/>
                <a:gd name="T49" fmla="*/ 12 h 112"/>
                <a:gd name="T50" fmla="*/ 88 w 136"/>
                <a:gd name="T51" fmla="*/ 20 h 112"/>
                <a:gd name="T52" fmla="*/ 93 w 136"/>
                <a:gd name="T53" fmla="*/ 27 h 112"/>
                <a:gd name="T54" fmla="*/ 93 w 136"/>
                <a:gd name="T55" fmla="*/ 37 h 112"/>
                <a:gd name="T56" fmla="*/ 101 w 136"/>
                <a:gd name="T57" fmla="*/ 39 h 112"/>
                <a:gd name="T58" fmla="*/ 108 w 136"/>
                <a:gd name="T59" fmla="*/ 47 h 112"/>
                <a:gd name="T60" fmla="*/ 116 w 136"/>
                <a:gd name="T61" fmla="*/ 42 h 112"/>
                <a:gd name="T62" fmla="*/ 126 w 136"/>
                <a:gd name="T63" fmla="*/ 43 h 112"/>
                <a:gd name="T64" fmla="*/ 128 w 136"/>
                <a:gd name="T65" fmla="*/ 34 h 112"/>
                <a:gd name="T66" fmla="*/ 136 w 136"/>
                <a:gd name="T67" fmla="*/ 27 h 112"/>
                <a:gd name="T68" fmla="*/ 131 w 136"/>
                <a:gd name="T69" fmla="*/ 20 h 112"/>
                <a:gd name="T70" fmla="*/ 131 w 136"/>
                <a:gd name="T71" fmla="*/ 9 h 112"/>
                <a:gd name="T72" fmla="*/ 123 w 136"/>
                <a:gd name="T73" fmla="*/ 7 h 112"/>
                <a:gd name="T74" fmla="*/ 116 w 136"/>
                <a:gd name="T7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12">
                  <a:moveTo>
                    <a:pt x="49" y="94"/>
                  </a:moveTo>
                  <a:cubicBezTo>
                    <a:pt x="32" y="94"/>
                    <a:pt x="18" y="80"/>
                    <a:pt x="18" y="63"/>
                  </a:cubicBezTo>
                  <a:cubicBezTo>
                    <a:pt x="18" y="46"/>
                    <a:pt x="32" y="32"/>
                    <a:pt x="49" y="32"/>
                  </a:cubicBezTo>
                  <a:cubicBezTo>
                    <a:pt x="66" y="32"/>
                    <a:pt x="80" y="46"/>
                    <a:pt x="80" y="63"/>
                  </a:cubicBezTo>
                  <a:cubicBezTo>
                    <a:pt x="80" y="80"/>
                    <a:pt x="66" y="94"/>
                    <a:pt x="49" y="94"/>
                  </a:cubicBezTo>
                  <a:moveTo>
                    <a:pt x="56" y="14"/>
                  </a:moveTo>
                  <a:cubicBezTo>
                    <a:pt x="41" y="14"/>
                    <a:pt x="41" y="14"/>
                    <a:pt x="41" y="14"/>
                  </a:cubicBezTo>
                  <a:cubicBezTo>
                    <a:pt x="41" y="23"/>
                    <a:pt x="41" y="23"/>
                    <a:pt x="41" y="23"/>
                  </a:cubicBezTo>
                  <a:cubicBezTo>
                    <a:pt x="36" y="24"/>
                    <a:pt x="30" y="26"/>
                    <a:pt x="26" y="29"/>
                  </a:cubicBezTo>
                  <a:cubicBezTo>
                    <a:pt x="19" y="23"/>
                    <a:pt x="19" y="23"/>
                    <a:pt x="19" y="23"/>
                  </a:cubicBezTo>
                  <a:cubicBezTo>
                    <a:pt x="9" y="33"/>
                    <a:pt x="9" y="33"/>
                    <a:pt x="9" y="33"/>
                  </a:cubicBezTo>
                  <a:cubicBezTo>
                    <a:pt x="15" y="40"/>
                    <a:pt x="15" y="40"/>
                    <a:pt x="15" y="40"/>
                  </a:cubicBezTo>
                  <a:cubicBezTo>
                    <a:pt x="12" y="44"/>
                    <a:pt x="10" y="50"/>
                    <a:pt x="9" y="55"/>
                  </a:cubicBezTo>
                  <a:cubicBezTo>
                    <a:pt x="0" y="55"/>
                    <a:pt x="0" y="55"/>
                    <a:pt x="0" y="55"/>
                  </a:cubicBezTo>
                  <a:cubicBezTo>
                    <a:pt x="0" y="70"/>
                    <a:pt x="0" y="70"/>
                    <a:pt x="0" y="70"/>
                  </a:cubicBezTo>
                  <a:cubicBezTo>
                    <a:pt x="9" y="70"/>
                    <a:pt x="9" y="70"/>
                    <a:pt x="9" y="70"/>
                  </a:cubicBezTo>
                  <a:cubicBezTo>
                    <a:pt x="10" y="76"/>
                    <a:pt x="12" y="81"/>
                    <a:pt x="15" y="86"/>
                  </a:cubicBezTo>
                  <a:cubicBezTo>
                    <a:pt x="9" y="92"/>
                    <a:pt x="9" y="92"/>
                    <a:pt x="9" y="92"/>
                  </a:cubicBezTo>
                  <a:cubicBezTo>
                    <a:pt x="19" y="103"/>
                    <a:pt x="19" y="103"/>
                    <a:pt x="19" y="103"/>
                  </a:cubicBezTo>
                  <a:cubicBezTo>
                    <a:pt x="26" y="97"/>
                    <a:pt x="26" y="97"/>
                    <a:pt x="26" y="97"/>
                  </a:cubicBezTo>
                  <a:cubicBezTo>
                    <a:pt x="30" y="100"/>
                    <a:pt x="36" y="102"/>
                    <a:pt x="41" y="103"/>
                  </a:cubicBezTo>
                  <a:cubicBezTo>
                    <a:pt x="41" y="112"/>
                    <a:pt x="41" y="112"/>
                    <a:pt x="41" y="112"/>
                  </a:cubicBezTo>
                  <a:cubicBezTo>
                    <a:pt x="56" y="112"/>
                    <a:pt x="56" y="112"/>
                    <a:pt x="56" y="112"/>
                  </a:cubicBezTo>
                  <a:cubicBezTo>
                    <a:pt x="56" y="103"/>
                    <a:pt x="56" y="103"/>
                    <a:pt x="56" y="103"/>
                  </a:cubicBezTo>
                  <a:cubicBezTo>
                    <a:pt x="62" y="102"/>
                    <a:pt x="67" y="100"/>
                    <a:pt x="72" y="97"/>
                  </a:cubicBezTo>
                  <a:cubicBezTo>
                    <a:pt x="78" y="103"/>
                    <a:pt x="78" y="103"/>
                    <a:pt x="78" y="103"/>
                  </a:cubicBezTo>
                  <a:cubicBezTo>
                    <a:pt x="89" y="92"/>
                    <a:pt x="89" y="92"/>
                    <a:pt x="89" y="92"/>
                  </a:cubicBezTo>
                  <a:cubicBezTo>
                    <a:pt x="83" y="86"/>
                    <a:pt x="83" y="86"/>
                    <a:pt x="83" y="86"/>
                  </a:cubicBezTo>
                  <a:cubicBezTo>
                    <a:pt x="86" y="81"/>
                    <a:pt x="88" y="76"/>
                    <a:pt x="89" y="70"/>
                  </a:cubicBezTo>
                  <a:cubicBezTo>
                    <a:pt x="98" y="70"/>
                    <a:pt x="98" y="70"/>
                    <a:pt x="98" y="70"/>
                  </a:cubicBezTo>
                  <a:cubicBezTo>
                    <a:pt x="98" y="55"/>
                    <a:pt x="98" y="55"/>
                    <a:pt x="98" y="55"/>
                  </a:cubicBezTo>
                  <a:cubicBezTo>
                    <a:pt x="89" y="55"/>
                    <a:pt x="89" y="55"/>
                    <a:pt x="89" y="55"/>
                  </a:cubicBezTo>
                  <a:cubicBezTo>
                    <a:pt x="88" y="50"/>
                    <a:pt x="86" y="44"/>
                    <a:pt x="83" y="40"/>
                  </a:cubicBezTo>
                  <a:cubicBezTo>
                    <a:pt x="89" y="33"/>
                    <a:pt x="89" y="33"/>
                    <a:pt x="89" y="33"/>
                  </a:cubicBezTo>
                  <a:cubicBezTo>
                    <a:pt x="78" y="23"/>
                    <a:pt x="78" y="23"/>
                    <a:pt x="78" y="23"/>
                  </a:cubicBezTo>
                  <a:cubicBezTo>
                    <a:pt x="72" y="29"/>
                    <a:pt x="72" y="29"/>
                    <a:pt x="72" y="29"/>
                  </a:cubicBezTo>
                  <a:cubicBezTo>
                    <a:pt x="67" y="26"/>
                    <a:pt x="62" y="24"/>
                    <a:pt x="56" y="23"/>
                  </a:cubicBezTo>
                  <a:cubicBezTo>
                    <a:pt x="56" y="14"/>
                    <a:pt x="56" y="14"/>
                    <a:pt x="56" y="14"/>
                  </a:cubicBezTo>
                  <a:moveTo>
                    <a:pt x="112" y="35"/>
                  </a:moveTo>
                  <a:cubicBezTo>
                    <a:pt x="105" y="35"/>
                    <a:pt x="100" y="30"/>
                    <a:pt x="100" y="23"/>
                  </a:cubicBezTo>
                  <a:cubicBezTo>
                    <a:pt x="100" y="16"/>
                    <a:pt x="105" y="11"/>
                    <a:pt x="112" y="11"/>
                  </a:cubicBezTo>
                  <a:cubicBezTo>
                    <a:pt x="119" y="11"/>
                    <a:pt x="124" y="16"/>
                    <a:pt x="124" y="23"/>
                  </a:cubicBezTo>
                  <a:cubicBezTo>
                    <a:pt x="124" y="30"/>
                    <a:pt x="119" y="35"/>
                    <a:pt x="112" y="35"/>
                  </a:cubicBezTo>
                  <a:moveTo>
                    <a:pt x="116" y="0"/>
                  </a:moveTo>
                  <a:cubicBezTo>
                    <a:pt x="108" y="0"/>
                    <a:pt x="108" y="0"/>
                    <a:pt x="108" y="0"/>
                  </a:cubicBezTo>
                  <a:cubicBezTo>
                    <a:pt x="108" y="4"/>
                    <a:pt x="108" y="4"/>
                    <a:pt x="108" y="4"/>
                  </a:cubicBezTo>
                  <a:cubicBezTo>
                    <a:pt x="106" y="4"/>
                    <a:pt x="103" y="6"/>
                    <a:pt x="101" y="7"/>
                  </a:cubicBezTo>
                  <a:cubicBezTo>
                    <a:pt x="98" y="4"/>
                    <a:pt x="98" y="4"/>
                    <a:pt x="98" y="4"/>
                  </a:cubicBezTo>
                  <a:cubicBezTo>
                    <a:pt x="93" y="9"/>
                    <a:pt x="93" y="9"/>
                    <a:pt x="93" y="9"/>
                  </a:cubicBezTo>
                  <a:cubicBezTo>
                    <a:pt x="96" y="12"/>
                    <a:pt x="96" y="12"/>
                    <a:pt x="96" y="12"/>
                  </a:cubicBezTo>
                  <a:cubicBezTo>
                    <a:pt x="94" y="14"/>
                    <a:pt x="93" y="17"/>
                    <a:pt x="93" y="20"/>
                  </a:cubicBezTo>
                  <a:cubicBezTo>
                    <a:pt x="88" y="20"/>
                    <a:pt x="88" y="20"/>
                    <a:pt x="88" y="20"/>
                  </a:cubicBezTo>
                  <a:cubicBezTo>
                    <a:pt x="88" y="27"/>
                    <a:pt x="88" y="27"/>
                    <a:pt x="88" y="27"/>
                  </a:cubicBezTo>
                  <a:cubicBezTo>
                    <a:pt x="93" y="27"/>
                    <a:pt x="93" y="27"/>
                    <a:pt x="93" y="27"/>
                  </a:cubicBezTo>
                  <a:cubicBezTo>
                    <a:pt x="93" y="30"/>
                    <a:pt x="94" y="32"/>
                    <a:pt x="96" y="34"/>
                  </a:cubicBezTo>
                  <a:cubicBezTo>
                    <a:pt x="93" y="37"/>
                    <a:pt x="93" y="37"/>
                    <a:pt x="93" y="37"/>
                  </a:cubicBezTo>
                  <a:cubicBezTo>
                    <a:pt x="98" y="43"/>
                    <a:pt x="98" y="43"/>
                    <a:pt x="98" y="43"/>
                  </a:cubicBezTo>
                  <a:cubicBezTo>
                    <a:pt x="101" y="39"/>
                    <a:pt x="101" y="39"/>
                    <a:pt x="101" y="39"/>
                  </a:cubicBezTo>
                  <a:cubicBezTo>
                    <a:pt x="103" y="41"/>
                    <a:pt x="106" y="42"/>
                    <a:pt x="108" y="42"/>
                  </a:cubicBezTo>
                  <a:cubicBezTo>
                    <a:pt x="108" y="47"/>
                    <a:pt x="108" y="47"/>
                    <a:pt x="108" y="47"/>
                  </a:cubicBezTo>
                  <a:cubicBezTo>
                    <a:pt x="116" y="47"/>
                    <a:pt x="116" y="47"/>
                    <a:pt x="116" y="47"/>
                  </a:cubicBezTo>
                  <a:cubicBezTo>
                    <a:pt x="116" y="42"/>
                    <a:pt x="116" y="42"/>
                    <a:pt x="116" y="42"/>
                  </a:cubicBezTo>
                  <a:cubicBezTo>
                    <a:pt x="118" y="42"/>
                    <a:pt x="121" y="41"/>
                    <a:pt x="123" y="39"/>
                  </a:cubicBezTo>
                  <a:cubicBezTo>
                    <a:pt x="126" y="43"/>
                    <a:pt x="126" y="43"/>
                    <a:pt x="126" y="43"/>
                  </a:cubicBezTo>
                  <a:cubicBezTo>
                    <a:pt x="131" y="37"/>
                    <a:pt x="131" y="37"/>
                    <a:pt x="131" y="37"/>
                  </a:cubicBezTo>
                  <a:cubicBezTo>
                    <a:pt x="128" y="34"/>
                    <a:pt x="128" y="34"/>
                    <a:pt x="128" y="34"/>
                  </a:cubicBezTo>
                  <a:cubicBezTo>
                    <a:pt x="130" y="32"/>
                    <a:pt x="131" y="30"/>
                    <a:pt x="131" y="27"/>
                  </a:cubicBezTo>
                  <a:cubicBezTo>
                    <a:pt x="136" y="27"/>
                    <a:pt x="136" y="27"/>
                    <a:pt x="136" y="27"/>
                  </a:cubicBezTo>
                  <a:cubicBezTo>
                    <a:pt x="136" y="20"/>
                    <a:pt x="136" y="20"/>
                    <a:pt x="136" y="20"/>
                  </a:cubicBezTo>
                  <a:cubicBezTo>
                    <a:pt x="131" y="20"/>
                    <a:pt x="131" y="20"/>
                    <a:pt x="131" y="20"/>
                  </a:cubicBezTo>
                  <a:cubicBezTo>
                    <a:pt x="131" y="17"/>
                    <a:pt x="130" y="14"/>
                    <a:pt x="128" y="12"/>
                  </a:cubicBezTo>
                  <a:cubicBezTo>
                    <a:pt x="131" y="9"/>
                    <a:pt x="131" y="9"/>
                    <a:pt x="131" y="9"/>
                  </a:cubicBezTo>
                  <a:cubicBezTo>
                    <a:pt x="126" y="4"/>
                    <a:pt x="126" y="4"/>
                    <a:pt x="126" y="4"/>
                  </a:cubicBezTo>
                  <a:cubicBezTo>
                    <a:pt x="123" y="7"/>
                    <a:pt x="123" y="7"/>
                    <a:pt x="123" y="7"/>
                  </a:cubicBezTo>
                  <a:cubicBezTo>
                    <a:pt x="121" y="6"/>
                    <a:pt x="118" y="4"/>
                    <a:pt x="116" y="4"/>
                  </a:cubicBezTo>
                  <a:cubicBezTo>
                    <a:pt x="116" y="0"/>
                    <a:pt x="116" y="0"/>
                    <a:pt x="116" y="0"/>
                  </a:cubicBezTo>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98" name="TextBox 97"/>
            <p:cNvSpPr txBox="1"/>
            <p:nvPr/>
          </p:nvSpPr>
          <p:spPr>
            <a:xfrm>
              <a:off x="4873417" y="2920359"/>
              <a:ext cx="379852" cy="282743"/>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a:t>
              </a:r>
              <a:r>
                <a:rPr lang="en-US" altLang="zh-CN" sz="1200" b="1" dirty="0">
                  <a:solidFill>
                    <a:schemeClr val="bg1"/>
                  </a:solidFill>
                  <a:latin typeface="微软雅黑" panose="020B0503020204020204" pitchFamily="34" charset="-122"/>
                  <a:ea typeface="微软雅黑" panose="020B0503020204020204" pitchFamily="34" charset="-122"/>
                </a:rPr>
                <a:t>4</a:t>
              </a:r>
            </a:p>
          </p:txBody>
        </p:sp>
      </p:grpSp>
      <p:sp>
        <p:nvSpPr>
          <p:cNvPr id="48" name="平行四边形 47"/>
          <p:cNvSpPr/>
          <p:nvPr/>
        </p:nvSpPr>
        <p:spPr>
          <a:xfrm flipV="1">
            <a:off x="28314" y="453187"/>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p:cNvSpPr/>
          <p:nvPr/>
        </p:nvSpPr>
        <p:spPr>
          <a:xfrm flipV="1">
            <a:off x="2836548" y="453187"/>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p:cNvSpPr/>
          <p:nvPr/>
        </p:nvSpPr>
        <p:spPr>
          <a:xfrm flipV="1">
            <a:off x="3700620" y="453187"/>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p:cNvSpPr/>
          <p:nvPr/>
        </p:nvSpPr>
        <p:spPr>
          <a:xfrm flipV="1">
            <a:off x="4348674" y="453185"/>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28314" y="525190"/>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Group 7"/>
          <p:cNvGrpSpPr>
            <a:grpSpLocks/>
          </p:cNvGrpSpPr>
          <p:nvPr/>
        </p:nvGrpSpPr>
        <p:grpSpPr bwMode="auto">
          <a:xfrm>
            <a:off x="180202" y="181952"/>
            <a:ext cx="216018" cy="113981"/>
            <a:chOff x="0" y="0"/>
            <a:chExt cx="1041399" cy="549275"/>
          </a:xfrm>
          <a:solidFill>
            <a:srgbClr val="133E73"/>
          </a:solidFill>
        </p:grpSpPr>
        <p:sp>
          <p:nvSpPr>
            <p:cNvPr id="101"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500" advTm="6479">
        <p:checker/>
      </p:transition>
    </mc:Choice>
    <mc:Fallback xmlns="">
      <p:transition spd="slow" advTm="6479">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mph" presetSubtype="2" fill="hold" grpId="0" nodeType="afterEffect">
                                  <p:stCondLst>
                                    <p:cond delay="0"/>
                                  </p:stCondLst>
                                  <p:childTnLst>
                                    <p:animClr clrSpc="rgb" dir="cw">
                                      <p:cBhvr>
                                        <p:cTn id="11" dur="300" fill="hold"/>
                                        <p:tgtEl>
                                          <p:spTgt spid="50"/>
                                        </p:tgtEl>
                                        <p:attrNameLst>
                                          <p:attrName>fillcolor</p:attrName>
                                        </p:attrNameLst>
                                      </p:cBhvr>
                                      <p:to>
                                        <a:srgbClr val="00AEEF"/>
                                      </p:to>
                                    </p:animClr>
                                    <p:set>
                                      <p:cBhvr>
                                        <p:cTn id="12" dur="300" fill="hold"/>
                                        <p:tgtEl>
                                          <p:spTgt spid="50"/>
                                        </p:tgtEl>
                                        <p:attrNameLst>
                                          <p:attrName>fill.type</p:attrName>
                                        </p:attrNameLst>
                                      </p:cBhvr>
                                      <p:to>
                                        <p:strVal val="solid"/>
                                      </p:to>
                                    </p:set>
                                    <p:set>
                                      <p:cBhvr>
                                        <p:cTn id="13" dur="300" fill="hold"/>
                                        <p:tgtEl>
                                          <p:spTgt spid="50"/>
                                        </p:tgtEl>
                                        <p:attrNameLst>
                                          <p:attrName>fill.on</p:attrName>
                                        </p:attrNameLst>
                                      </p:cBhvr>
                                      <p:to>
                                        <p:strVal val="true"/>
                                      </p:to>
                                    </p:set>
                                  </p:childTnLst>
                                </p:cTn>
                              </p:par>
                            </p:childTnLst>
                          </p:cTn>
                        </p:par>
                        <p:par>
                          <p:cTn id="14" fill="hold">
                            <p:stCondLst>
                              <p:cond delay="800"/>
                            </p:stCondLst>
                            <p:childTnLst>
                              <p:par>
                                <p:cTn id="15" presetID="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300"/>
                            </p:stCondLst>
                            <p:childTnLst>
                              <p:par>
                                <p:cTn id="20" presetID="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1800"/>
                            </p:stCondLst>
                            <p:childTnLst>
                              <p:par>
                                <p:cTn id="25" presetID="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2300"/>
                            </p:stCondLst>
                            <p:childTnLst>
                              <p:par>
                                <p:cTn id="30" presetID="2" presetClass="entr" presetSubtype="2"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1+#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childTnLst>
                          </p:cTn>
                        </p:par>
                        <p:par>
                          <p:cTn id="34" fill="hold">
                            <p:stCondLst>
                              <p:cond delay="2800"/>
                            </p:stCondLst>
                            <p:childTnLst>
                              <p:par>
                                <p:cTn id="35" presetID="12" presetClass="entr" presetSubtype="1"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slide(fromTop)">
                                      <p:cBhvr>
                                        <p:cTn id="37" dur="500"/>
                                        <p:tgtEl>
                                          <p:spTgt spid="2"/>
                                        </p:tgtEl>
                                      </p:cBhvr>
                                    </p:animEffect>
                                  </p:childTnLst>
                                </p:cTn>
                              </p:par>
                            </p:childTnLst>
                          </p:cTn>
                        </p:par>
                        <p:par>
                          <p:cTn id="38" fill="hold">
                            <p:stCondLst>
                              <p:cond delay="3300"/>
                            </p:stCondLst>
                            <p:childTnLst>
                              <p:par>
                                <p:cTn id="39" presetID="12" presetClass="entr" presetSubtype="1"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slide(fromTop)">
                                      <p:cBhvr>
                                        <p:cTn id="41" dur="500"/>
                                        <p:tgtEl>
                                          <p:spTgt spid="4"/>
                                        </p:tgtEl>
                                      </p:cBhvr>
                                    </p:animEffect>
                                  </p:childTnLst>
                                </p:cTn>
                              </p:par>
                            </p:childTnLst>
                          </p:cTn>
                        </p:par>
                        <p:par>
                          <p:cTn id="42" fill="hold">
                            <p:stCondLst>
                              <p:cond delay="3800"/>
                            </p:stCondLst>
                            <p:childTnLst>
                              <p:par>
                                <p:cTn id="43" presetID="12" presetClass="entr" presetSubtype="1"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slide(fromTop)">
                                      <p:cBhvr>
                                        <p:cTn id="45" dur="500"/>
                                        <p:tgtEl>
                                          <p:spTgt spid="5"/>
                                        </p:tgtEl>
                                      </p:cBhvr>
                                    </p:animEffect>
                                  </p:childTnLst>
                                </p:cTn>
                              </p:par>
                            </p:childTnLst>
                          </p:cTn>
                        </p:par>
                        <p:par>
                          <p:cTn id="46" fill="hold">
                            <p:stCondLst>
                              <p:cond delay="4300"/>
                            </p:stCondLst>
                            <p:childTnLst>
                              <p:par>
                                <p:cTn id="47" presetID="12" presetClass="entr" presetSubtype="1"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slide(fromTop)">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extLst mod="1">
    <p:ext uri="{E180D4A7-C9FB-4DFB-919C-405C955672EB}">
      <p14:showEvtLst xmlns:p14="http://schemas.microsoft.com/office/powerpoint/2010/main">
        <p14:playEvt time="1315" objId="104"/>
        <p14:stopEvt time="2081" objId="104"/>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4043" y="3240216"/>
            <a:ext cx="1107198" cy="291285"/>
            <a:chOff x="1424694" y="3437117"/>
            <a:chExt cx="1499779" cy="396331"/>
          </a:xfrm>
          <a:solidFill>
            <a:srgbClr val="00AEEF"/>
          </a:solidFill>
        </p:grpSpPr>
        <p:sp>
          <p:nvSpPr>
            <p:cNvPr id="1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4" name="Group 10"/>
          <p:cNvGrpSpPr/>
          <p:nvPr/>
        </p:nvGrpSpPr>
        <p:grpSpPr>
          <a:xfrm>
            <a:off x="1192023" y="3347983"/>
            <a:ext cx="1107198" cy="283198"/>
            <a:chOff x="2993261" y="3583747"/>
            <a:chExt cx="1499779" cy="385328"/>
          </a:xfrm>
          <a:solidFill>
            <a:srgbClr val="0070C0"/>
          </a:solidFill>
        </p:grpSpPr>
        <p:sp>
          <p:nvSpPr>
            <p:cNvPr id="2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5" name="Group 11"/>
          <p:cNvGrpSpPr/>
          <p:nvPr/>
        </p:nvGrpSpPr>
        <p:grpSpPr>
          <a:xfrm>
            <a:off x="2350002" y="3240217"/>
            <a:ext cx="1107198" cy="291284"/>
            <a:chOff x="4561827" y="3437117"/>
            <a:chExt cx="1499779" cy="396330"/>
          </a:xfrm>
          <a:solidFill>
            <a:srgbClr val="00AEEF"/>
          </a:solidFill>
        </p:grpSpPr>
        <p:sp>
          <p:nvSpPr>
            <p:cNvPr id="25"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6"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6" name="Group 12"/>
          <p:cNvGrpSpPr/>
          <p:nvPr/>
        </p:nvGrpSpPr>
        <p:grpSpPr>
          <a:xfrm>
            <a:off x="3507982" y="3347983"/>
            <a:ext cx="1107198" cy="283198"/>
            <a:chOff x="6130393" y="3583747"/>
            <a:chExt cx="1499779" cy="385328"/>
          </a:xfrm>
          <a:solidFill>
            <a:srgbClr val="0070C0"/>
          </a:solidFill>
        </p:grpSpPr>
        <p:sp>
          <p:nvSpPr>
            <p:cNvPr id="28"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9"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7" name="Group 35"/>
          <p:cNvGrpSpPr/>
          <p:nvPr/>
        </p:nvGrpSpPr>
        <p:grpSpPr>
          <a:xfrm>
            <a:off x="5823941" y="3347984"/>
            <a:ext cx="1107198" cy="283197"/>
            <a:chOff x="9267526" y="3583748"/>
            <a:chExt cx="1499779" cy="385327"/>
          </a:xfrm>
          <a:solidFill>
            <a:srgbClr val="0070C0"/>
          </a:solidFill>
        </p:grpSpPr>
        <p:sp>
          <p:nvSpPr>
            <p:cNvPr id="31"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32"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8" name="Group 19"/>
          <p:cNvGrpSpPr/>
          <p:nvPr/>
        </p:nvGrpSpPr>
        <p:grpSpPr>
          <a:xfrm>
            <a:off x="4665962" y="3240216"/>
            <a:ext cx="1107198" cy="291285"/>
            <a:chOff x="7698960" y="3437117"/>
            <a:chExt cx="1499779" cy="396331"/>
          </a:xfrm>
          <a:solidFill>
            <a:srgbClr val="00AEEF"/>
          </a:solidFill>
        </p:grpSpPr>
        <p:sp>
          <p:nvSpPr>
            <p:cNvPr id="34"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35"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9" name="Group 20"/>
          <p:cNvGrpSpPr/>
          <p:nvPr/>
        </p:nvGrpSpPr>
        <p:grpSpPr>
          <a:xfrm>
            <a:off x="6206141" y="3694145"/>
            <a:ext cx="342798" cy="341855"/>
            <a:chOff x="9145588" y="4435475"/>
            <a:chExt cx="464344" cy="465138"/>
          </a:xfrm>
          <a:solidFill>
            <a:srgbClr val="0070C0"/>
          </a:solidFill>
        </p:grpSpPr>
        <p:sp>
          <p:nvSpPr>
            <p:cNvPr id="37"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30"/>
          <p:cNvGrpSpPr/>
          <p:nvPr/>
        </p:nvGrpSpPr>
        <p:grpSpPr>
          <a:xfrm>
            <a:off x="5098942" y="2847108"/>
            <a:ext cx="342798" cy="341271"/>
            <a:chOff x="7287419" y="2577307"/>
            <a:chExt cx="464344" cy="464344"/>
          </a:xfrm>
          <a:solidFill>
            <a:srgbClr val="00AEEF"/>
          </a:solidFill>
        </p:grpSpPr>
        <p:sp>
          <p:nvSpPr>
            <p:cNvPr id="47"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8"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9"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AutoShape 59"/>
          <p:cNvSpPr/>
          <p:nvPr/>
        </p:nvSpPr>
        <p:spPr bwMode="auto">
          <a:xfrm>
            <a:off x="1520248" y="3686990"/>
            <a:ext cx="343377" cy="34184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0070C0"/>
          </a:solidFill>
          <a:ln>
            <a:noFill/>
          </a:ln>
          <a:effectLst/>
        </p:spPr>
        <p:txBody>
          <a:bodyPr lIns="14040" tIns="14040" rIns="14040" bIns="14040"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Group 38"/>
          <p:cNvGrpSpPr/>
          <p:nvPr/>
        </p:nvGrpSpPr>
        <p:grpSpPr>
          <a:xfrm>
            <a:off x="2782690" y="2842381"/>
            <a:ext cx="343384" cy="287602"/>
            <a:chOff x="5368132" y="2625725"/>
            <a:chExt cx="465138" cy="391319"/>
          </a:xfrm>
          <a:solidFill>
            <a:srgbClr val="00AEEF"/>
          </a:solidFill>
        </p:grpSpPr>
        <p:sp>
          <p:nvSpPr>
            <p:cNvPr id="5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42"/>
          <p:cNvGrpSpPr/>
          <p:nvPr/>
        </p:nvGrpSpPr>
        <p:grpSpPr>
          <a:xfrm>
            <a:off x="416243" y="2846817"/>
            <a:ext cx="342798" cy="266600"/>
            <a:chOff x="2581275" y="1710532"/>
            <a:chExt cx="464344" cy="362744"/>
          </a:xfrm>
          <a:solidFill>
            <a:srgbClr val="00AEEF"/>
          </a:solidFill>
        </p:grpSpPr>
        <p:sp>
          <p:nvSpPr>
            <p:cNvPr id="56"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7"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8"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9"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0"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1"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2"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Group 52"/>
          <p:cNvGrpSpPr/>
          <p:nvPr/>
        </p:nvGrpSpPr>
        <p:grpSpPr>
          <a:xfrm>
            <a:off x="3944317" y="3687216"/>
            <a:ext cx="235564" cy="341855"/>
            <a:chOff x="5441157" y="4440238"/>
            <a:chExt cx="319088" cy="465138"/>
          </a:xfrm>
          <a:solidFill>
            <a:srgbClr val="0070C0"/>
          </a:solidFill>
        </p:grpSpPr>
        <p:sp>
          <p:nvSpPr>
            <p:cNvPr id="64"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5"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6"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79" name="平行四边形 78"/>
          <p:cNvSpPr/>
          <p:nvPr/>
        </p:nvSpPr>
        <p:spPr>
          <a:xfrm flipV="1">
            <a:off x="-2483" y="431785"/>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平行四边形 79"/>
          <p:cNvSpPr/>
          <p:nvPr/>
        </p:nvSpPr>
        <p:spPr>
          <a:xfrm flipV="1">
            <a:off x="2805751" y="431785"/>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平行四边形 80"/>
          <p:cNvSpPr/>
          <p:nvPr/>
        </p:nvSpPr>
        <p:spPr>
          <a:xfrm flipV="1">
            <a:off x="3669823" y="431785"/>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平行四边形 81"/>
          <p:cNvSpPr/>
          <p:nvPr/>
        </p:nvSpPr>
        <p:spPr>
          <a:xfrm flipV="1">
            <a:off x="4317877" y="431783"/>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p:nvPr/>
        </p:nvCxnSpPr>
        <p:spPr>
          <a:xfrm>
            <a:off x="91132"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4" name="TextBox 10"/>
          <p:cNvSpPr txBox="1"/>
          <p:nvPr/>
        </p:nvSpPr>
        <p:spPr>
          <a:xfrm>
            <a:off x="324214" y="71952"/>
            <a:ext cx="1410964" cy="338554"/>
          </a:xfrm>
          <a:prstGeom prst="rect">
            <a:avLst/>
          </a:prstGeom>
          <a:noFill/>
        </p:spPr>
        <p:txBody>
          <a:bodyPr wrap="none" rtlCol="0">
            <a:spAutoFit/>
          </a:bodyPr>
          <a:lstStyle/>
          <a:p>
            <a:r>
              <a:rPr lang="zh-CN" altLang="en-US" sz="1600" b="1" spc="300" dirty="0" smtClean="0">
                <a:solidFill>
                  <a:srgbClr val="0070C0"/>
                </a:solidFill>
                <a:latin typeface="黑体" panose="02010600030101010101" pitchFamily="2" charset="-122"/>
                <a:ea typeface="黑体" panose="02010600030101010101" pitchFamily="2" charset="-122"/>
              </a:rPr>
              <a:t>移动端介绍</a:t>
            </a:r>
            <a:endParaRPr lang="zh-CN" altLang="en-US" sz="1600" b="1" spc="300" dirty="0">
              <a:solidFill>
                <a:srgbClr val="0070C0"/>
              </a:solidFill>
              <a:latin typeface="黑体" panose="02010600030101010101" pitchFamily="2" charset="-122"/>
              <a:ea typeface="黑体" panose="02010600030101010101" pitchFamily="2" charset="-122"/>
            </a:endParaRPr>
          </a:p>
        </p:txBody>
      </p:sp>
      <p:grpSp>
        <p:nvGrpSpPr>
          <p:cNvPr id="14" name="Group 7"/>
          <p:cNvGrpSpPr>
            <a:grpSpLocks/>
          </p:cNvGrpSpPr>
          <p:nvPr/>
        </p:nvGrpSpPr>
        <p:grpSpPr bwMode="auto">
          <a:xfrm>
            <a:off x="180202" y="181952"/>
            <a:ext cx="216018" cy="113981"/>
            <a:chOff x="0" y="0"/>
            <a:chExt cx="1041399" cy="549275"/>
          </a:xfrm>
          <a:solidFill>
            <a:srgbClr val="133E73"/>
          </a:solidFill>
        </p:grpSpPr>
        <p:sp>
          <p:nvSpPr>
            <p:cNvPr id="86"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p:cNvSpPr/>
          <p:nvPr/>
        </p:nvSpPr>
        <p:spPr>
          <a:xfrm>
            <a:off x="2279706" y="1280410"/>
            <a:ext cx="6718457" cy="1015663"/>
          </a:xfrm>
          <a:prstGeom prst="rect">
            <a:avLst/>
          </a:prstGeom>
        </p:spPr>
        <p:txBody>
          <a:bodyPr wrap="square">
            <a:spAutoFit/>
          </a:bodyPr>
          <a:lstStyle/>
          <a:p>
            <a:pPr algn="just"/>
            <a:r>
              <a:rPr lang="zh-CN" altLang="en-US" sz="1200" dirty="0" smtClean="0">
                <a:solidFill>
                  <a:srgbClr val="07A9E6"/>
                </a:solidFill>
                <a:latin typeface="Verdana" panose="020B0604030504040204" pitchFamily="34" charset="0"/>
              </a:rPr>
              <a:t>      移动</a:t>
            </a:r>
            <a:r>
              <a:rPr lang="zh-CN" altLang="en-US" sz="1200" dirty="0">
                <a:solidFill>
                  <a:srgbClr val="07A9E6"/>
                </a:solidFill>
                <a:latin typeface="Verdana" panose="020B0604030504040204" pitchFamily="34" charset="0"/>
              </a:rPr>
              <a:t>端开发主要针对手机，</a:t>
            </a:r>
            <a:r>
              <a:rPr lang="en-US" altLang="zh-CN" sz="1200" dirty="0" err="1">
                <a:solidFill>
                  <a:srgbClr val="07A9E6"/>
                </a:solidFill>
                <a:latin typeface="Verdana" panose="020B0604030504040204" pitchFamily="34" charset="0"/>
              </a:rPr>
              <a:t>ipad</a:t>
            </a:r>
            <a:r>
              <a:rPr lang="zh-CN" altLang="en-US" sz="1200" dirty="0">
                <a:solidFill>
                  <a:srgbClr val="07A9E6"/>
                </a:solidFill>
                <a:latin typeface="Verdana" panose="020B0604030504040204" pitchFamily="34" charset="0"/>
              </a:rPr>
              <a:t>等移动设备，随着地铁里的低头族越来越多，移动端开发在前端的开发任务中站的比重也越来越大。各种品牌及尺寸的手机也不尽</a:t>
            </a:r>
            <a:r>
              <a:rPr lang="zh-CN" altLang="en-US" sz="1200" dirty="0" smtClean="0">
                <a:solidFill>
                  <a:srgbClr val="07A9E6"/>
                </a:solidFill>
                <a:latin typeface="Verdana" panose="020B0604030504040204" pitchFamily="34" charset="0"/>
              </a:rPr>
              <a:t>相同，</a:t>
            </a:r>
            <a:r>
              <a:rPr lang="zh-CN" altLang="en-US" sz="1200" dirty="0">
                <a:solidFill>
                  <a:srgbClr val="07A9E6"/>
                </a:solidFill>
              </a:rPr>
              <a:t>手机浏览器是把页面放在一个虚拟的”窗口</a:t>
            </a:r>
            <a:r>
              <a:rPr lang="en-US" altLang="zh-CN" sz="1200" dirty="0">
                <a:solidFill>
                  <a:srgbClr val="07A9E6"/>
                </a:solidFill>
              </a:rPr>
              <a:t>"</a:t>
            </a:r>
            <a:r>
              <a:rPr lang="zh-CN" altLang="en-US" sz="1200" dirty="0">
                <a:solidFill>
                  <a:srgbClr val="07A9E6"/>
                </a:solidFill>
              </a:rPr>
              <a:t>（</a:t>
            </a:r>
            <a:r>
              <a:rPr lang="en-US" altLang="zh-CN" sz="1200" dirty="0">
                <a:solidFill>
                  <a:srgbClr val="07A9E6"/>
                </a:solidFill>
              </a:rPr>
              <a:t>viewport</a:t>
            </a:r>
            <a:r>
              <a:rPr lang="zh-CN" altLang="en-US" sz="1200" dirty="0">
                <a:solidFill>
                  <a:srgbClr val="07A9E6"/>
                </a:solidFill>
              </a:rPr>
              <a:t>）中，通常这个虚拟的</a:t>
            </a:r>
            <a:r>
              <a:rPr lang="en-US" altLang="zh-CN" sz="1200" dirty="0">
                <a:solidFill>
                  <a:srgbClr val="07A9E6"/>
                </a:solidFill>
              </a:rPr>
              <a:t>"</a:t>
            </a:r>
            <a:r>
              <a:rPr lang="zh-CN" altLang="en-US" sz="1200" dirty="0">
                <a:solidFill>
                  <a:srgbClr val="07A9E6"/>
                </a:solidFill>
              </a:rPr>
              <a:t>窗口</a:t>
            </a:r>
            <a:r>
              <a:rPr lang="en-US" altLang="zh-CN" sz="1200" dirty="0" smtClean="0">
                <a:solidFill>
                  <a:srgbClr val="07A9E6"/>
                </a:solidFill>
              </a:rPr>
              <a:t>"viewport</a:t>
            </a:r>
            <a:r>
              <a:rPr lang="zh-CN" altLang="en-US" sz="1200" dirty="0">
                <a:solidFill>
                  <a:srgbClr val="07A9E6"/>
                </a:solidFill>
              </a:rPr>
              <a:t>）比屏幕宽，这样就不用把每个网页挤到很小的窗口中（这样会破坏没有针对手机浏览器优化的网页的布局），用户可以通过平移和缩放来看网页的不同部分。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1229">
        <p15:prstTrans prst="drape"/>
      </p:transition>
    </mc:Choice>
    <mc:Fallback xmlns="">
      <p:transition spd="slow" advTm="1122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4"/>
                                        </p:tgtEl>
                                        <p:attrNameLst>
                                          <p:attrName>style.visibility</p:attrName>
                                        </p:attrNameLst>
                                      </p:cBhvr>
                                      <p:to>
                                        <p:strVal val="visible"/>
                                      </p:to>
                                    </p:set>
                                    <p:anim calcmode="lin" valueType="num">
                                      <p:cBhvr>
                                        <p:cTn id="12" dur="500" fill="hold"/>
                                        <p:tgtEl>
                                          <p:spTgt spid="8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4"/>
                                        </p:tgtEl>
                                        <p:attrNameLst>
                                          <p:attrName>ppt_y</p:attrName>
                                        </p:attrNameLst>
                                      </p:cBhvr>
                                      <p:tavLst>
                                        <p:tav tm="0">
                                          <p:val>
                                            <p:strVal val="#ppt_y"/>
                                          </p:val>
                                        </p:tav>
                                        <p:tav tm="100000">
                                          <p:val>
                                            <p:strVal val="#ppt_y"/>
                                          </p:val>
                                        </p:tav>
                                      </p:tavLst>
                                    </p:anim>
                                    <p:anim calcmode="lin" valueType="num">
                                      <p:cBhvr>
                                        <p:cTn id="14" dur="500" fill="hold"/>
                                        <p:tgtEl>
                                          <p:spTgt spid="8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4"/>
                                        </p:tgtEl>
                                      </p:cBhvr>
                                    </p:animEffect>
                                  </p:childTnLst>
                                </p:cTn>
                              </p:par>
                            </p:childTnLst>
                          </p:cTn>
                        </p:par>
                        <p:par>
                          <p:cTn id="17" fill="hold">
                            <p:stCondLst>
                              <p:cond delay="1200"/>
                            </p:stCondLst>
                            <p:childTnLst>
                              <p:par>
                                <p:cTn id="18" presetID="1" presetClass="emph" presetSubtype="2" fill="hold" grpId="0" nodeType="afterEffect">
                                  <p:stCondLst>
                                    <p:cond delay="0"/>
                                  </p:stCondLst>
                                  <p:childTnLst>
                                    <p:animClr clrSpc="rgb" dir="cw">
                                      <p:cBhvr>
                                        <p:cTn id="19" dur="300" fill="hold"/>
                                        <p:tgtEl>
                                          <p:spTgt spid="81"/>
                                        </p:tgtEl>
                                        <p:attrNameLst>
                                          <p:attrName>fillcolor</p:attrName>
                                        </p:attrNameLst>
                                      </p:cBhvr>
                                      <p:to>
                                        <a:srgbClr val="00AEEF"/>
                                      </p:to>
                                    </p:animClr>
                                    <p:set>
                                      <p:cBhvr>
                                        <p:cTn id="20" dur="300" fill="hold"/>
                                        <p:tgtEl>
                                          <p:spTgt spid="81"/>
                                        </p:tgtEl>
                                        <p:attrNameLst>
                                          <p:attrName>fill.type</p:attrName>
                                        </p:attrNameLst>
                                      </p:cBhvr>
                                      <p:to>
                                        <p:strVal val="solid"/>
                                      </p:to>
                                    </p:set>
                                    <p:set>
                                      <p:cBhvr>
                                        <p:cTn id="21" dur="300" fill="hold"/>
                                        <p:tgtEl>
                                          <p:spTgt spid="81"/>
                                        </p:tgtEl>
                                        <p:attrNameLst>
                                          <p:attrName>fill.on</p:attrName>
                                        </p:attrNameLst>
                                      </p:cBhvr>
                                      <p:to>
                                        <p:strVal val="true"/>
                                      </p:to>
                                    </p:set>
                                  </p:childTnLst>
                                </p:cTn>
                              </p:par>
                            </p:childTnLst>
                          </p:cTn>
                        </p:par>
                        <p:par>
                          <p:cTn id="22" fill="hold">
                            <p:stCondLst>
                              <p:cond delay="1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anim calcmode="lin" valueType="num">
                                      <p:cBhvr>
                                        <p:cTn id="27"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
                                        </p:tgtEl>
                                      </p:cBhvr>
                                    </p:animEffect>
                                  </p:childTnLst>
                                </p:cTn>
                              </p:par>
                            </p:childTnLst>
                          </p:cTn>
                        </p:par>
                        <p:par>
                          <p:cTn id="30" fill="hold">
                            <p:stCondLst>
                              <p:cond delay="11800"/>
                            </p:stCondLst>
                            <p:childTnLst>
                              <p:par>
                                <p:cTn id="31" presetID="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0-#ppt_w/2"/>
                                          </p:val>
                                        </p:tav>
                                        <p:tav tm="100000">
                                          <p:val>
                                            <p:strVal val="#ppt_x"/>
                                          </p:val>
                                        </p:tav>
                                      </p:tavLst>
                                    </p:anim>
                                    <p:anim calcmode="lin" valueType="num">
                                      <p:cBhvr>
                                        <p:cTn id="34" dur="500" fill="hold"/>
                                        <p:tgtEl>
                                          <p:spTgt spid="7"/>
                                        </p:tgtEl>
                                        <p:attrNameLst>
                                          <p:attrName>ppt_y</p:attrName>
                                        </p:attrNameLst>
                                      </p:cBhvr>
                                      <p:tavLst>
                                        <p:tav tm="0">
                                          <p:val>
                                            <p:strVal val="#ppt_y"/>
                                          </p:val>
                                        </p:tav>
                                        <p:tav tm="100000">
                                          <p:val>
                                            <p:strVal val="#ppt_y"/>
                                          </p:val>
                                        </p:tav>
                                      </p:tavLst>
                                    </p:anim>
                                  </p:childTnLst>
                                </p:cTn>
                              </p:par>
                            </p:childTnLst>
                          </p:cTn>
                        </p:par>
                        <p:par>
                          <p:cTn id="35" fill="hold">
                            <p:stCondLst>
                              <p:cond delay="12300"/>
                            </p:stCondLst>
                            <p:childTnLst>
                              <p:par>
                                <p:cTn id="36" presetID="53" presetClass="entr" presetSubtype="16"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childTnLst>
                          </p:cTn>
                        </p:par>
                        <p:par>
                          <p:cTn id="41" fill="hold">
                            <p:stCondLst>
                              <p:cond delay="12800"/>
                            </p:stCondLst>
                            <p:childTnLst>
                              <p:par>
                                <p:cTn id="42" presetID="2" presetClass="entr" presetSubtype="8"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ppt_x</p:attrName>
                                        </p:attrNameLst>
                                      </p:cBhvr>
                                      <p:tavLst>
                                        <p:tav tm="0">
                                          <p:val>
                                            <p:strVal val="0-#ppt_w/2"/>
                                          </p:val>
                                        </p:tav>
                                        <p:tav tm="100000">
                                          <p:val>
                                            <p:strVal val="#ppt_x"/>
                                          </p:val>
                                        </p:tav>
                                      </p:tavLst>
                                    </p:anim>
                                    <p:anim calcmode="lin" valueType="num">
                                      <p:cBhvr>
                                        <p:cTn id="45" dur="500" fill="hold"/>
                                        <p:tgtEl>
                                          <p:spTgt spid="8"/>
                                        </p:tgtEl>
                                        <p:attrNameLst>
                                          <p:attrName>ppt_y</p:attrName>
                                        </p:attrNameLst>
                                      </p:cBhvr>
                                      <p:tavLst>
                                        <p:tav tm="0">
                                          <p:val>
                                            <p:strVal val="#ppt_y"/>
                                          </p:val>
                                        </p:tav>
                                        <p:tav tm="100000">
                                          <p:val>
                                            <p:strVal val="#ppt_y"/>
                                          </p:val>
                                        </p:tav>
                                      </p:tavLst>
                                    </p:anim>
                                  </p:childTnLst>
                                </p:cTn>
                              </p:par>
                            </p:childTnLst>
                          </p:cTn>
                        </p:par>
                        <p:par>
                          <p:cTn id="46" fill="hold">
                            <p:stCondLst>
                              <p:cond delay="13300"/>
                            </p:stCondLst>
                            <p:childTnLst>
                              <p:par>
                                <p:cTn id="47" presetID="53" presetClass="entr" presetSubtype="16"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p:stCondLst>
                              <p:cond delay="13800"/>
                            </p:stCondLst>
                            <p:childTnLst>
                              <p:par>
                                <p:cTn id="53" presetID="2" presetClass="entr" presetSubtype="8"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ppt_x</p:attrName>
                                        </p:attrNameLst>
                                      </p:cBhvr>
                                      <p:tavLst>
                                        <p:tav tm="0">
                                          <p:val>
                                            <p:strVal val="0-#ppt_w/2"/>
                                          </p:val>
                                        </p:tav>
                                        <p:tav tm="100000">
                                          <p:val>
                                            <p:strVal val="#ppt_x"/>
                                          </p:val>
                                        </p:tav>
                                      </p:tavLst>
                                    </p:anim>
                                    <p:anim calcmode="lin" valueType="num">
                                      <p:cBhvr>
                                        <p:cTn id="56" dur="500" fill="hold"/>
                                        <p:tgtEl>
                                          <p:spTgt spid="6"/>
                                        </p:tgtEl>
                                        <p:attrNameLst>
                                          <p:attrName>ppt_y</p:attrName>
                                        </p:attrNameLst>
                                      </p:cBhvr>
                                      <p:tavLst>
                                        <p:tav tm="0">
                                          <p:val>
                                            <p:strVal val="#ppt_y"/>
                                          </p:val>
                                        </p:tav>
                                        <p:tav tm="100000">
                                          <p:val>
                                            <p:strVal val="#ppt_y"/>
                                          </p:val>
                                        </p:tav>
                                      </p:tavLst>
                                    </p:anim>
                                  </p:childTnLst>
                                </p:cTn>
                              </p:par>
                            </p:childTnLst>
                          </p:cTn>
                        </p:par>
                        <p:par>
                          <p:cTn id="57" fill="hold">
                            <p:stCondLst>
                              <p:cond delay="14300"/>
                            </p:stCondLst>
                            <p:childTnLst>
                              <p:par>
                                <p:cTn id="58" presetID="53" presetClass="entr" presetSubtype="16" fill="hold"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ppt_w</p:attrName>
                                        </p:attrNameLst>
                                      </p:cBhvr>
                                      <p:tavLst>
                                        <p:tav tm="0">
                                          <p:val>
                                            <p:fltVal val="0"/>
                                          </p:val>
                                        </p:tav>
                                        <p:tav tm="100000">
                                          <p:val>
                                            <p:strVal val="#ppt_w"/>
                                          </p:val>
                                        </p:tav>
                                      </p:tavLst>
                                    </p:anim>
                                    <p:anim calcmode="lin" valueType="num">
                                      <p:cBhvr>
                                        <p:cTn id="61" dur="500" fill="hold"/>
                                        <p:tgtEl>
                                          <p:spTgt spid="13"/>
                                        </p:tgtEl>
                                        <p:attrNameLst>
                                          <p:attrName>ppt_h</p:attrName>
                                        </p:attrNameLst>
                                      </p:cBhvr>
                                      <p:tavLst>
                                        <p:tav tm="0">
                                          <p:val>
                                            <p:fltVal val="0"/>
                                          </p:val>
                                        </p:tav>
                                        <p:tav tm="100000">
                                          <p:val>
                                            <p:strVal val="#ppt_h"/>
                                          </p:val>
                                        </p:tav>
                                      </p:tavLst>
                                    </p:anim>
                                    <p:animEffect transition="in" filter="fade">
                                      <p:cBhvr>
                                        <p:cTn id="62" dur="500"/>
                                        <p:tgtEl>
                                          <p:spTgt spid="13"/>
                                        </p:tgtEl>
                                      </p:cBhvr>
                                    </p:animEffect>
                                  </p:childTnLst>
                                </p:cTn>
                              </p:par>
                            </p:childTnLst>
                          </p:cTn>
                        </p:par>
                        <p:par>
                          <p:cTn id="63" fill="hold">
                            <p:stCondLst>
                              <p:cond delay="14800"/>
                            </p:stCondLst>
                            <p:childTnLst>
                              <p:par>
                                <p:cTn id="64" presetID="2" presetClass="entr" presetSubtype="8"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p:cTn id="66" dur="500" fill="hold"/>
                                        <p:tgtEl>
                                          <p:spTgt spid="5"/>
                                        </p:tgtEl>
                                        <p:attrNameLst>
                                          <p:attrName>ppt_x</p:attrName>
                                        </p:attrNameLst>
                                      </p:cBhvr>
                                      <p:tavLst>
                                        <p:tav tm="0">
                                          <p:val>
                                            <p:strVal val="0-#ppt_w/2"/>
                                          </p:val>
                                        </p:tav>
                                        <p:tav tm="100000">
                                          <p:val>
                                            <p:strVal val="#ppt_x"/>
                                          </p:val>
                                        </p:tav>
                                      </p:tavLst>
                                    </p:anim>
                                    <p:anim calcmode="lin" valueType="num">
                                      <p:cBhvr>
                                        <p:cTn id="67" dur="500" fill="hold"/>
                                        <p:tgtEl>
                                          <p:spTgt spid="5"/>
                                        </p:tgtEl>
                                        <p:attrNameLst>
                                          <p:attrName>ppt_y</p:attrName>
                                        </p:attrNameLst>
                                      </p:cBhvr>
                                      <p:tavLst>
                                        <p:tav tm="0">
                                          <p:val>
                                            <p:strVal val="#ppt_y"/>
                                          </p:val>
                                        </p:tav>
                                        <p:tav tm="100000">
                                          <p:val>
                                            <p:strVal val="#ppt_y"/>
                                          </p:val>
                                        </p:tav>
                                      </p:tavLst>
                                    </p:anim>
                                  </p:childTnLst>
                                </p:cTn>
                              </p:par>
                            </p:childTnLst>
                          </p:cTn>
                        </p:par>
                        <p:par>
                          <p:cTn id="68" fill="hold">
                            <p:stCondLst>
                              <p:cond delay="15300"/>
                            </p:stCondLst>
                            <p:childTnLst>
                              <p:par>
                                <p:cTn id="69" presetID="53" presetClass="entr" presetSubtype="16"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childTnLst>
                          </p:cTn>
                        </p:par>
                        <p:par>
                          <p:cTn id="74" fill="hold">
                            <p:stCondLst>
                              <p:cond delay="15800"/>
                            </p:stCondLst>
                            <p:childTnLst>
                              <p:par>
                                <p:cTn id="75" presetID="2" presetClass="entr" presetSubtype="8" fill="hold" nodeType="after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p:cTn id="77" dur="500" fill="hold"/>
                                        <p:tgtEl>
                                          <p:spTgt spid="4"/>
                                        </p:tgtEl>
                                        <p:attrNameLst>
                                          <p:attrName>ppt_x</p:attrName>
                                        </p:attrNameLst>
                                      </p:cBhvr>
                                      <p:tavLst>
                                        <p:tav tm="0">
                                          <p:val>
                                            <p:strVal val="0-#ppt_w/2"/>
                                          </p:val>
                                        </p:tav>
                                        <p:tav tm="100000">
                                          <p:val>
                                            <p:strVal val="#ppt_x"/>
                                          </p:val>
                                        </p:tav>
                                      </p:tavLst>
                                    </p:anim>
                                    <p:anim calcmode="lin" valueType="num">
                                      <p:cBhvr>
                                        <p:cTn id="78" dur="500" fill="hold"/>
                                        <p:tgtEl>
                                          <p:spTgt spid="4"/>
                                        </p:tgtEl>
                                        <p:attrNameLst>
                                          <p:attrName>ppt_y</p:attrName>
                                        </p:attrNameLst>
                                      </p:cBhvr>
                                      <p:tavLst>
                                        <p:tav tm="0">
                                          <p:val>
                                            <p:strVal val="#ppt_y"/>
                                          </p:val>
                                        </p:tav>
                                        <p:tav tm="100000">
                                          <p:val>
                                            <p:strVal val="#ppt_y"/>
                                          </p:val>
                                        </p:tav>
                                      </p:tavLst>
                                    </p:anim>
                                  </p:childTnLst>
                                </p:cTn>
                              </p:par>
                            </p:childTnLst>
                          </p:cTn>
                        </p:par>
                        <p:par>
                          <p:cTn id="79" fill="hold">
                            <p:stCondLst>
                              <p:cond delay="16300"/>
                            </p:stCondLst>
                            <p:childTnLst>
                              <p:par>
                                <p:cTn id="80" presetID="53" presetClass="entr" presetSubtype="16" fill="hold" nodeType="afterEffect">
                                  <p:stCondLst>
                                    <p:cond delay="0"/>
                                  </p:stCondLst>
                                  <p:childTnLst>
                                    <p:set>
                                      <p:cBhvr>
                                        <p:cTn id="81" dur="1" fill="hold">
                                          <p:stCondLst>
                                            <p:cond delay="0"/>
                                          </p:stCondLst>
                                        </p:cTn>
                                        <p:tgtEl>
                                          <p:spTgt spid="50"/>
                                        </p:tgtEl>
                                        <p:attrNameLst>
                                          <p:attrName>style.visibility</p:attrName>
                                        </p:attrNameLst>
                                      </p:cBhvr>
                                      <p:to>
                                        <p:strVal val="visible"/>
                                      </p:to>
                                    </p:set>
                                    <p:anim calcmode="lin" valueType="num">
                                      <p:cBhvr>
                                        <p:cTn id="82" dur="500" fill="hold"/>
                                        <p:tgtEl>
                                          <p:spTgt spid="50"/>
                                        </p:tgtEl>
                                        <p:attrNameLst>
                                          <p:attrName>ppt_w</p:attrName>
                                        </p:attrNameLst>
                                      </p:cBhvr>
                                      <p:tavLst>
                                        <p:tav tm="0">
                                          <p:val>
                                            <p:fltVal val="0"/>
                                          </p:val>
                                        </p:tav>
                                        <p:tav tm="100000">
                                          <p:val>
                                            <p:strVal val="#ppt_w"/>
                                          </p:val>
                                        </p:tav>
                                      </p:tavLst>
                                    </p:anim>
                                    <p:anim calcmode="lin" valueType="num">
                                      <p:cBhvr>
                                        <p:cTn id="83" dur="500" fill="hold"/>
                                        <p:tgtEl>
                                          <p:spTgt spid="50"/>
                                        </p:tgtEl>
                                        <p:attrNameLst>
                                          <p:attrName>ppt_h</p:attrName>
                                        </p:attrNameLst>
                                      </p:cBhvr>
                                      <p:tavLst>
                                        <p:tav tm="0">
                                          <p:val>
                                            <p:fltVal val="0"/>
                                          </p:val>
                                        </p:tav>
                                        <p:tav tm="100000">
                                          <p:val>
                                            <p:strVal val="#ppt_h"/>
                                          </p:val>
                                        </p:tav>
                                      </p:tavLst>
                                    </p:anim>
                                    <p:animEffect transition="in" filter="fade">
                                      <p:cBhvr>
                                        <p:cTn id="84" dur="500"/>
                                        <p:tgtEl>
                                          <p:spTgt spid="50"/>
                                        </p:tgtEl>
                                      </p:cBhvr>
                                    </p:animEffect>
                                  </p:childTnLst>
                                </p:cTn>
                              </p:par>
                            </p:childTnLst>
                          </p:cTn>
                        </p:par>
                        <p:par>
                          <p:cTn id="85" fill="hold">
                            <p:stCondLst>
                              <p:cond delay="16800"/>
                            </p:stCondLst>
                            <p:childTnLst>
                              <p:par>
                                <p:cTn id="86" presetID="2" presetClass="entr" presetSubtype="8" fill="hold" nodeType="afterEffect">
                                  <p:stCondLst>
                                    <p:cond delay="0"/>
                                  </p:stCondLst>
                                  <p:childTnLst>
                                    <p:set>
                                      <p:cBhvr>
                                        <p:cTn id="87" dur="1" fill="hold">
                                          <p:stCondLst>
                                            <p:cond delay="0"/>
                                          </p:stCondLst>
                                        </p:cTn>
                                        <p:tgtEl>
                                          <p:spTgt spid="3"/>
                                        </p:tgtEl>
                                        <p:attrNameLst>
                                          <p:attrName>style.visibility</p:attrName>
                                        </p:attrNameLst>
                                      </p:cBhvr>
                                      <p:to>
                                        <p:strVal val="visible"/>
                                      </p:to>
                                    </p:set>
                                    <p:anim calcmode="lin" valueType="num">
                                      <p:cBhvr>
                                        <p:cTn id="88" dur="500" fill="hold"/>
                                        <p:tgtEl>
                                          <p:spTgt spid="3"/>
                                        </p:tgtEl>
                                        <p:attrNameLst>
                                          <p:attrName>ppt_x</p:attrName>
                                        </p:attrNameLst>
                                      </p:cBhvr>
                                      <p:tavLst>
                                        <p:tav tm="0">
                                          <p:val>
                                            <p:strVal val="0-#ppt_w/2"/>
                                          </p:val>
                                        </p:tav>
                                        <p:tav tm="100000">
                                          <p:val>
                                            <p:strVal val="#ppt_x"/>
                                          </p:val>
                                        </p:tav>
                                      </p:tavLst>
                                    </p:anim>
                                    <p:anim calcmode="lin" valueType="num">
                                      <p:cBhvr>
                                        <p:cTn id="89" dur="500" fill="hold"/>
                                        <p:tgtEl>
                                          <p:spTgt spid="3"/>
                                        </p:tgtEl>
                                        <p:attrNameLst>
                                          <p:attrName>ppt_y</p:attrName>
                                        </p:attrNameLst>
                                      </p:cBhvr>
                                      <p:tavLst>
                                        <p:tav tm="0">
                                          <p:val>
                                            <p:strVal val="#ppt_y"/>
                                          </p:val>
                                        </p:tav>
                                        <p:tav tm="100000">
                                          <p:val>
                                            <p:strVal val="#ppt_y"/>
                                          </p:val>
                                        </p:tav>
                                      </p:tavLst>
                                    </p:anim>
                                  </p:childTnLst>
                                </p:cTn>
                              </p:par>
                            </p:childTnLst>
                          </p:cTn>
                        </p:par>
                        <p:par>
                          <p:cTn id="90" fill="hold">
                            <p:stCondLst>
                              <p:cond delay="17300"/>
                            </p:stCondLst>
                            <p:childTnLst>
                              <p:par>
                                <p:cTn id="91" presetID="53" presetClass="entr" presetSubtype="16" fill="hold" nodeType="after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p:cTn id="93" dur="500" fill="hold"/>
                                        <p:tgtEl>
                                          <p:spTgt spid="12"/>
                                        </p:tgtEl>
                                        <p:attrNameLst>
                                          <p:attrName>ppt_w</p:attrName>
                                        </p:attrNameLst>
                                      </p:cBhvr>
                                      <p:tavLst>
                                        <p:tav tm="0">
                                          <p:val>
                                            <p:fltVal val="0"/>
                                          </p:val>
                                        </p:tav>
                                        <p:tav tm="100000">
                                          <p:val>
                                            <p:strVal val="#ppt_w"/>
                                          </p:val>
                                        </p:tav>
                                      </p:tavLst>
                                    </p:anim>
                                    <p:anim calcmode="lin" valueType="num">
                                      <p:cBhvr>
                                        <p:cTn id="94" dur="500" fill="hold"/>
                                        <p:tgtEl>
                                          <p:spTgt spid="12"/>
                                        </p:tgtEl>
                                        <p:attrNameLst>
                                          <p:attrName>ppt_h</p:attrName>
                                        </p:attrNameLst>
                                      </p:cBhvr>
                                      <p:tavLst>
                                        <p:tav tm="0">
                                          <p:val>
                                            <p:fltVal val="0"/>
                                          </p:val>
                                        </p:tav>
                                        <p:tav tm="100000">
                                          <p:val>
                                            <p:strVal val="#ppt_h"/>
                                          </p:val>
                                        </p:tav>
                                      </p:tavLst>
                                    </p:anim>
                                    <p:animEffect transition="in" filter="fade">
                                      <p:cBhvr>
                                        <p:cTn id="9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4" grpId="0"/>
      <p:bldP spid="2" grpId="0"/>
    </p:bldLst>
  </p:timing>
  <p:extLst mod="1">
    <p:ext uri="{E180D4A7-C9FB-4DFB-919C-405C955672EB}">
      <p14:showEvtLst xmlns:p14="http://schemas.microsoft.com/office/powerpoint/2010/main">
        <p14:playEvt time="1315" objId="89"/>
        <p14:stopEvt time="2081" objId="89"/>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6"/>
          <p:cNvGrpSpPr/>
          <p:nvPr/>
        </p:nvGrpSpPr>
        <p:grpSpPr>
          <a:xfrm>
            <a:off x="4680390" y="1030033"/>
            <a:ext cx="4296779" cy="2471249"/>
            <a:chOff x="4552949" y="1591929"/>
            <a:chExt cx="4366119" cy="2522498"/>
          </a:xfrm>
        </p:grpSpPr>
        <p:pic>
          <p:nvPicPr>
            <p:cNvPr id="23"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rot="1164247" flipV="1">
              <a:off x="7212990" y="3259838"/>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a:fillRect/>
            </a:stretch>
          </p:blipFill>
          <p:spPr bwMode="auto">
            <a:xfrm rot="19878225" flipV="1">
              <a:off x="8211649" y="3972668"/>
              <a:ext cx="558904" cy="6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rot="1152643" flipV="1">
              <a:off x="7672523" y="4013457"/>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rot="12057140" flipV="1">
              <a:off x="8245135" y="3111865"/>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rot="12057140" flipV="1">
              <a:off x="7733400" y="2357195"/>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rot="12057140" flipV="1">
              <a:off x="7272375" y="1616057"/>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a:fillRect/>
            </a:stretch>
          </p:blipFill>
          <p:spPr bwMode="auto">
            <a:xfrm rot="8981151" flipV="1">
              <a:off x="6626991" y="1711212"/>
              <a:ext cx="765578" cy="8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平行四边形 115"/>
            <p:cNvSpPr/>
            <p:nvPr/>
          </p:nvSpPr>
          <p:spPr>
            <a:xfrm rot="1200000">
              <a:off x="6825944" y="1597157"/>
              <a:ext cx="919687" cy="456299"/>
            </a:xfrm>
            <a:prstGeom prst="parallelogram">
              <a:avLst>
                <a:gd name="adj" fmla="val 88523"/>
              </a:avLst>
            </a:prstGeom>
            <a:solidFill>
              <a:srgbClr val="F8F9FB"/>
            </a:solidFill>
            <a:ln>
              <a:noFill/>
            </a:ln>
            <a:effectLst>
              <a:outerShdw blurRad="457200" dist="114300" dir="15660000" sx="65000" sy="65000"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1" name="平行四边形 116"/>
            <p:cNvSpPr/>
            <p:nvPr/>
          </p:nvSpPr>
          <p:spPr>
            <a:xfrm rot="16200000">
              <a:off x="6645902" y="2019619"/>
              <a:ext cx="740288" cy="477033"/>
            </a:xfrm>
            <a:prstGeom prst="parallelogram">
              <a:avLst>
                <a:gd name="adj" fmla="val 36484"/>
              </a:avLst>
            </a:prstGeom>
            <a:solidFill>
              <a:srgbClr val="00AEEF"/>
            </a:solidFill>
            <a:ln w="14288" cap="flat">
              <a:noFill/>
              <a:prstDash val="solid"/>
              <a:miter lim="800000"/>
            </a:ln>
            <a:effectLst>
              <a:outerShdw blurRad="101600" dist="50800" dir="5400000" sx="102000" sy="102000" algn="t" rotWithShape="0">
                <a:prstClr val="black">
                  <a:alpha val="28000"/>
                </a:prstClr>
              </a:outerShdw>
            </a:effectLst>
          </p:spPr>
          <p:txBody>
            <a:bodyPr vert="horz" wrap="square" lIns="91416" tIns="45708" rIns="91416" bIns="45708" numCol="1" anchor="t" anchorCtr="0" compatLnSpc="1"/>
            <a:lstStyle/>
            <a:p>
              <a:endParaRPr lang="zh-CN" altLang="en-US" sz="2400"/>
            </a:p>
          </p:txBody>
        </p:sp>
        <p:sp>
          <p:nvSpPr>
            <p:cNvPr id="32" name="平行四边形 117"/>
            <p:cNvSpPr/>
            <p:nvPr/>
          </p:nvSpPr>
          <p:spPr>
            <a:xfrm rot="9071256">
              <a:off x="7074221" y="1950233"/>
              <a:ext cx="890783" cy="502656"/>
            </a:xfrm>
            <a:prstGeom prst="parallelogram">
              <a:avLst>
                <a:gd name="adj" fmla="val 55040"/>
              </a:avLst>
            </a:prstGeom>
            <a:solidFill>
              <a:srgbClr val="BECCCD"/>
            </a:solidFill>
            <a:ln>
              <a:noFill/>
            </a:ln>
            <a:effectLst>
              <a:innerShdw blurRad="292100" dist="165100" dir="42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3" name="五边形 118"/>
            <p:cNvSpPr/>
            <p:nvPr/>
          </p:nvSpPr>
          <p:spPr>
            <a:xfrm flipH="1">
              <a:off x="5503720" y="3371869"/>
              <a:ext cx="2227320" cy="568209"/>
            </a:xfrm>
            <a:prstGeom prst="homePlate">
              <a:avLst>
                <a:gd name="adj" fmla="val 37444"/>
              </a:avLst>
            </a:prstGeom>
            <a:solidFill>
              <a:srgbClr val="00AEEF"/>
            </a:solidFill>
            <a:ln w="14288" cap="flat">
              <a:noFill/>
              <a:prstDash val="solid"/>
              <a:miter lim="800000"/>
            </a:ln>
            <a:effectLst>
              <a:reflection blurRad="6350" stA="52000" endA="300" endPos="35000" dir="5400000" sy="-100000" algn="bl" rotWithShape="0"/>
            </a:effectLst>
          </p:spPr>
          <p:txBody>
            <a:bodyPr vert="horz" wrap="square" lIns="91416" tIns="45708" rIns="91416" bIns="45708" numCol="1" anchor="t" anchorCtr="0" compatLnSpc="1"/>
            <a:lstStyle/>
            <a:p>
              <a:endParaRPr lang="zh-CN" altLang="en-US" sz="2400">
                <a:sym typeface="Batang" panose="02030600000101010101" charset="-127"/>
              </a:endParaRPr>
            </a:p>
          </p:txBody>
        </p:sp>
        <p:sp>
          <p:nvSpPr>
            <p:cNvPr id="34" name="平行四边形 119"/>
            <p:cNvSpPr/>
            <p:nvPr/>
          </p:nvSpPr>
          <p:spPr>
            <a:xfrm rot="1200000">
              <a:off x="7302977" y="2335693"/>
              <a:ext cx="919687" cy="456299"/>
            </a:xfrm>
            <a:prstGeom prst="parallelogram">
              <a:avLst>
                <a:gd name="adj" fmla="val 88523"/>
              </a:avLst>
            </a:prstGeom>
            <a:solidFill>
              <a:srgbClr val="F8F9FB"/>
            </a:solidFill>
            <a:ln>
              <a:noFill/>
            </a:ln>
            <a:effectLst>
              <a:outerShdw blurRad="457200" dist="114300" dir="15660000" sx="65000" sy="65000"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5" name="平行四边形 120"/>
            <p:cNvSpPr/>
            <p:nvPr/>
          </p:nvSpPr>
          <p:spPr>
            <a:xfrm rot="16200000">
              <a:off x="7122935" y="2758157"/>
              <a:ext cx="740288" cy="477033"/>
            </a:xfrm>
            <a:prstGeom prst="parallelogram">
              <a:avLst>
                <a:gd name="adj" fmla="val 36484"/>
              </a:avLst>
            </a:prstGeom>
            <a:solidFill>
              <a:srgbClr val="0070C0"/>
            </a:solidFill>
            <a:ln w="14288" cap="flat">
              <a:noFill/>
              <a:prstDash val="solid"/>
              <a:miter lim="800000"/>
            </a:ln>
            <a:effectLst>
              <a:outerShdw blurRad="101600" dist="50800" dir="5400000" sx="102000" sy="102000" algn="t" rotWithShape="0">
                <a:prstClr val="black">
                  <a:alpha val="28000"/>
                </a:prstClr>
              </a:outerShdw>
            </a:effectLst>
          </p:spPr>
          <p:txBody>
            <a:bodyPr vert="horz" wrap="square" lIns="91416" tIns="45708" rIns="91416" bIns="45708" numCol="1" anchor="t" anchorCtr="0" compatLnSpc="1"/>
            <a:lstStyle/>
            <a:p>
              <a:endParaRPr lang="zh-CN" altLang="en-US" sz="2400"/>
            </a:p>
          </p:txBody>
        </p:sp>
        <p:sp>
          <p:nvSpPr>
            <p:cNvPr id="36" name="平行四边形 121"/>
            <p:cNvSpPr/>
            <p:nvPr/>
          </p:nvSpPr>
          <p:spPr>
            <a:xfrm rot="9071256">
              <a:off x="7551254" y="2688771"/>
              <a:ext cx="890783" cy="502656"/>
            </a:xfrm>
            <a:prstGeom prst="parallelogram">
              <a:avLst>
                <a:gd name="adj" fmla="val 55040"/>
              </a:avLst>
            </a:prstGeom>
            <a:solidFill>
              <a:srgbClr val="BECCCD"/>
            </a:solidFill>
            <a:ln>
              <a:noFill/>
            </a:ln>
            <a:effectLst>
              <a:innerShdw blurRad="292100" dist="165100" dir="42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7" name="平行四边形 122"/>
            <p:cNvSpPr/>
            <p:nvPr/>
          </p:nvSpPr>
          <p:spPr>
            <a:xfrm rot="1200000">
              <a:off x="7780009" y="3083302"/>
              <a:ext cx="919687" cy="456299"/>
            </a:xfrm>
            <a:prstGeom prst="parallelogram">
              <a:avLst>
                <a:gd name="adj" fmla="val 88523"/>
              </a:avLst>
            </a:prstGeom>
            <a:solidFill>
              <a:srgbClr val="F8F9FB"/>
            </a:solidFill>
            <a:ln>
              <a:noFill/>
            </a:ln>
            <a:effectLst>
              <a:outerShdw blurRad="457200" dist="114300" dir="15660000" sx="65000" sy="65000"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8" name="平行四边形 123"/>
            <p:cNvSpPr/>
            <p:nvPr/>
          </p:nvSpPr>
          <p:spPr>
            <a:xfrm rot="16200000">
              <a:off x="7599968" y="3505766"/>
              <a:ext cx="740288" cy="477033"/>
            </a:xfrm>
            <a:prstGeom prst="parallelogram">
              <a:avLst>
                <a:gd name="adj" fmla="val 36484"/>
              </a:avLst>
            </a:prstGeom>
            <a:solidFill>
              <a:srgbClr val="00AEEF"/>
            </a:solidFill>
            <a:ln w="14288" cap="flat">
              <a:noFill/>
              <a:prstDash val="solid"/>
              <a:miter lim="800000"/>
            </a:ln>
            <a:effectLst>
              <a:outerShdw blurRad="101600" dist="50800" dir="5400000" sx="102000" sy="102000" algn="t" rotWithShape="0">
                <a:prstClr val="black">
                  <a:alpha val="28000"/>
                </a:prstClr>
              </a:outerShdw>
            </a:effectLst>
          </p:spPr>
          <p:txBody>
            <a:bodyPr vert="horz" wrap="square" lIns="91416" tIns="45708" rIns="91416" bIns="45708" numCol="1" anchor="t" anchorCtr="0" compatLnSpc="1"/>
            <a:lstStyle/>
            <a:p>
              <a:endParaRPr lang="zh-CN" altLang="en-US" sz="2400"/>
            </a:p>
          </p:txBody>
        </p:sp>
        <p:sp>
          <p:nvSpPr>
            <p:cNvPr id="39" name="平行四边形 124"/>
            <p:cNvSpPr/>
            <p:nvPr/>
          </p:nvSpPr>
          <p:spPr>
            <a:xfrm rot="9071256">
              <a:off x="8028285" y="3436379"/>
              <a:ext cx="890783" cy="502656"/>
            </a:xfrm>
            <a:prstGeom prst="parallelogram">
              <a:avLst>
                <a:gd name="adj" fmla="val 55040"/>
              </a:avLst>
            </a:prstGeom>
            <a:solidFill>
              <a:srgbClr val="BECCCD"/>
            </a:solidFill>
            <a:ln>
              <a:noFill/>
            </a:ln>
            <a:effectLst>
              <a:innerShdw blurRad="292100" dist="165100" dir="42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40" name="五边形 125"/>
            <p:cNvSpPr/>
            <p:nvPr/>
          </p:nvSpPr>
          <p:spPr>
            <a:xfrm flipH="1">
              <a:off x="5022115" y="2625012"/>
              <a:ext cx="2238255" cy="568209"/>
            </a:xfrm>
            <a:prstGeom prst="homePlate">
              <a:avLst>
                <a:gd name="adj" fmla="val 37444"/>
              </a:avLst>
            </a:prstGeom>
            <a:solidFill>
              <a:srgbClr val="0070C0"/>
            </a:solidFill>
            <a:ln w="14288" cap="flat">
              <a:noFill/>
              <a:prstDash val="solid"/>
              <a:miter lim="800000"/>
            </a:ln>
            <a:effectLst>
              <a:reflection blurRad="6350" stA="52000" endA="300" endPos="35000" dir="5400000" sy="-100000" algn="bl" rotWithShape="0"/>
            </a:effectLst>
          </p:spPr>
          <p:txBody>
            <a:bodyPr vert="horz" wrap="square" lIns="91416" tIns="45708" rIns="91416" bIns="45708" numCol="1" anchor="t" anchorCtr="0" compatLnSpc="1"/>
            <a:lstStyle/>
            <a:p>
              <a:endParaRPr lang="zh-CN" altLang="en-US" sz="2400" dirty="0">
                <a:sym typeface="Batang" panose="02030600000101010101" charset="-127"/>
              </a:endParaRPr>
            </a:p>
          </p:txBody>
        </p:sp>
        <p:sp>
          <p:nvSpPr>
            <p:cNvPr id="41" name="五边形 126"/>
            <p:cNvSpPr/>
            <p:nvPr/>
          </p:nvSpPr>
          <p:spPr>
            <a:xfrm flipH="1">
              <a:off x="4552949" y="1883949"/>
              <a:ext cx="2227320" cy="568209"/>
            </a:xfrm>
            <a:prstGeom prst="homePlate">
              <a:avLst>
                <a:gd name="adj" fmla="val 40583"/>
              </a:avLst>
            </a:prstGeom>
            <a:solidFill>
              <a:srgbClr val="00AEEF"/>
            </a:solidFill>
            <a:ln w="14288" cap="flat">
              <a:noFill/>
              <a:prstDash val="solid"/>
              <a:miter lim="800000"/>
            </a:ln>
            <a:effectLst>
              <a:reflection blurRad="6350" stA="52000" endA="300" endPos="35000" dir="5400000" sy="-100000" algn="bl" rotWithShape="0"/>
            </a:effectLst>
          </p:spPr>
          <p:txBody>
            <a:bodyPr vert="horz" wrap="square" lIns="91416" tIns="45708" rIns="91416" bIns="45708" numCol="1" anchor="t" anchorCtr="0" compatLnSpc="1"/>
            <a:lstStyle/>
            <a:p>
              <a:endParaRPr lang="zh-CN" altLang="en-US" sz="2400">
                <a:sym typeface="Batang" panose="02030600000101010101" charset="-127"/>
              </a:endParaRPr>
            </a:p>
          </p:txBody>
        </p:sp>
        <p:sp>
          <p:nvSpPr>
            <p:cNvPr id="42" name="Freeform 89"/>
            <p:cNvSpPr>
              <a:spLocks noEditPoints="1"/>
            </p:cNvSpPr>
            <p:nvPr/>
          </p:nvSpPr>
          <p:spPr bwMode="black">
            <a:xfrm>
              <a:off x="7563794" y="2376547"/>
              <a:ext cx="422573" cy="268028"/>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00AEEF"/>
            </a:solidFill>
            <a:ln>
              <a:noFill/>
            </a:ln>
            <a:effectLst>
              <a:reflection blurRad="6350" stA="52000" endA="300" endPos="35000" dir="5400000" sy="-100000" algn="bl" rotWithShape="0"/>
            </a:effectLst>
          </p:spPr>
          <p:txBody>
            <a:bodyPr vert="horz" wrap="square" lIns="61719" tIns="30859" rIns="61719" bIns="30859" numCol="1" anchor="t" anchorCtr="0" compatLnSpc="1"/>
            <a:lstStyle/>
            <a:p>
              <a:endParaRPr lang="en-US" sz="900" dirty="0"/>
            </a:p>
          </p:txBody>
        </p:sp>
        <p:sp>
          <p:nvSpPr>
            <p:cNvPr id="43" name="矩形 128"/>
            <p:cNvSpPr/>
            <p:nvPr/>
          </p:nvSpPr>
          <p:spPr>
            <a:xfrm rot="10800000">
              <a:off x="6626393" y="1888658"/>
              <a:ext cx="148050" cy="563500"/>
            </a:xfrm>
            <a:prstGeom prst="rect">
              <a:avLst/>
            </a:prstGeom>
            <a:gradFill>
              <a:gsLst>
                <a:gs pos="0">
                  <a:schemeClr val="bg1">
                    <a:alpha val="0"/>
                  </a:schemeClr>
                </a:gs>
                <a:gs pos="87000">
                  <a:schemeClr val="tx1">
                    <a:alpha val="23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Batang" panose="02030600000101010101" charset="-127"/>
                <a:sym typeface="Batang" panose="02030600000101010101" charset="-127"/>
              </a:endParaRPr>
            </a:p>
          </p:txBody>
        </p:sp>
        <p:sp>
          <p:nvSpPr>
            <p:cNvPr id="44" name="矩形 129"/>
            <p:cNvSpPr/>
            <p:nvPr/>
          </p:nvSpPr>
          <p:spPr>
            <a:xfrm rot="10800000">
              <a:off x="7110671" y="2625011"/>
              <a:ext cx="148050" cy="568209"/>
            </a:xfrm>
            <a:prstGeom prst="rect">
              <a:avLst/>
            </a:prstGeom>
            <a:gradFill>
              <a:gsLst>
                <a:gs pos="0">
                  <a:schemeClr val="bg1">
                    <a:alpha val="0"/>
                  </a:schemeClr>
                </a:gs>
                <a:gs pos="87000">
                  <a:schemeClr val="tx1">
                    <a:alpha val="23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Batang" panose="02030600000101010101" charset="-127"/>
                <a:sym typeface="Batang" panose="02030600000101010101" charset="-127"/>
              </a:endParaRPr>
            </a:p>
          </p:txBody>
        </p:sp>
        <p:sp>
          <p:nvSpPr>
            <p:cNvPr id="45" name="矩形 130"/>
            <p:cNvSpPr/>
            <p:nvPr/>
          </p:nvSpPr>
          <p:spPr>
            <a:xfrm rot="10800000">
              <a:off x="7377911" y="3371869"/>
              <a:ext cx="354683" cy="56820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Batang" panose="02030600000101010101" charset="-127"/>
                <a:sym typeface="Batang" panose="02030600000101010101" charset="-127"/>
              </a:endParaRPr>
            </a:p>
          </p:txBody>
        </p:sp>
        <p:pic>
          <p:nvPicPr>
            <p:cNvPr id="46" name="Picture 3"/>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a:fillRect/>
            </a:stretch>
          </p:blipFill>
          <p:spPr bwMode="auto">
            <a:xfrm rot="19878225" flipV="1">
              <a:off x="7637917" y="3214337"/>
              <a:ext cx="765578" cy="8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a:fillRect/>
            </a:stretch>
          </p:blipFill>
          <p:spPr bwMode="auto">
            <a:xfrm rot="19878225" flipV="1">
              <a:off x="7113625" y="2493408"/>
              <a:ext cx="765578" cy="8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133"/>
            <p:cNvGrpSpPr>
              <a:grpSpLocks noChangeAspect="1"/>
            </p:cNvGrpSpPr>
            <p:nvPr/>
          </p:nvGrpSpPr>
          <p:grpSpPr>
            <a:xfrm>
              <a:off x="7088733" y="1591929"/>
              <a:ext cx="339976" cy="286883"/>
              <a:chOff x="2162176" y="-104775"/>
              <a:chExt cx="1655763" cy="1417638"/>
            </a:xfrm>
            <a:solidFill>
              <a:srgbClr val="3666D7"/>
            </a:solidFill>
          </p:grpSpPr>
          <p:sp>
            <p:nvSpPr>
              <p:cNvPr id="71" name="Freeform 3767"/>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solidFill>
                <a:srgbClr val="00AEEF"/>
              </a:solidFill>
              <a:ln>
                <a:noFill/>
              </a:ln>
              <a:effectLst>
                <a:reflection blurRad="6350" stA="52000" endA="300" endPos="35000" dir="5400000" sy="-100000" algn="bl" rotWithShape="0"/>
              </a:effectLst>
            </p:spPr>
            <p:txBody>
              <a:bodyPr vert="horz" wrap="square" lIns="82292" tIns="41145" rIns="82292" bIns="41145" numCol="1" anchor="t" anchorCtr="0" compatLnSpc="1"/>
              <a:lstStyle/>
              <a:p>
                <a:endParaRPr lang="zh-CN" altLang="en-US" sz="900" dirty="0"/>
              </a:p>
            </p:txBody>
          </p:sp>
          <p:sp>
            <p:nvSpPr>
              <p:cNvPr id="72" name="Freeform 3768"/>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solidFill>
                <a:schemeClr val="accent1"/>
              </a:solidFill>
              <a:ln>
                <a:noFill/>
              </a:ln>
              <a:effectLst>
                <a:reflection blurRad="6350" stA="52000" endA="300" endPos="35000" dir="5400000" sy="-100000" algn="bl" rotWithShape="0"/>
              </a:effectLst>
            </p:spPr>
            <p:txBody>
              <a:bodyPr vert="horz" wrap="square" lIns="82292" tIns="41145" rIns="82292" bIns="41145" numCol="1" anchor="t" anchorCtr="0" compatLnSpc="1"/>
              <a:lstStyle/>
              <a:p>
                <a:endParaRPr lang="zh-CN" altLang="en-US" sz="900" dirty="0"/>
              </a:p>
            </p:txBody>
          </p:sp>
        </p:grpSp>
        <p:pic>
          <p:nvPicPr>
            <p:cNvPr id="49" name="Picture 5" descr="\\MAGNUM\Projects\Microsoft\Cloud Power FY12\Design\ICONS_PNG\Increase.png"/>
            <p:cNvPicPr>
              <a:picLocks noChangeAspect="1" noChangeArrowheads="1"/>
            </p:cNvPicPr>
            <p:nvPr/>
          </p:nvPicPr>
          <p:blipFill rotWithShape="1">
            <a:blip r:embed="rId7" cstate="screen">
              <a:duotone>
                <a:prstClr val="black"/>
                <a:srgbClr val="393F59">
                  <a:tint val="45000"/>
                  <a:satMod val="400000"/>
                </a:srgbClr>
              </a:duotone>
              <a:extLst>
                <a:ext uri="{28A0092B-C50C-407E-A947-70E740481C1C}">
                  <a14:useLocalDpi xmlns:a14="http://schemas.microsoft.com/office/drawing/2010/main"/>
                </a:ext>
              </a:extLst>
            </a:blip>
            <a:srcRect/>
            <a:stretch>
              <a:fillRect/>
            </a:stretch>
          </p:blipFill>
          <p:spPr bwMode="auto">
            <a:xfrm>
              <a:off x="7816381" y="2782717"/>
              <a:ext cx="713153" cy="588490"/>
            </a:xfrm>
            <a:prstGeom prst="rect">
              <a:avLst/>
            </a:prstGeom>
            <a:noFill/>
            <a:effectLst>
              <a:reflection blurRad="6350" stA="52000" endA="300" endPos="35000" dir="5400000" sy="-100000" algn="bl" rotWithShape="0"/>
            </a:effectLst>
          </p:spPr>
        </p:pic>
        <p:sp>
          <p:nvSpPr>
            <p:cNvPr id="50" name="文本框 137"/>
            <p:cNvSpPr txBox="1"/>
            <p:nvPr/>
          </p:nvSpPr>
          <p:spPr>
            <a:xfrm>
              <a:off x="5007689" y="1998337"/>
              <a:ext cx="656711" cy="376967"/>
            </a:xfrm>
            <a:prstGeom prst="rect">
              <a:avLst/>
            </a:prstGeom>
            <a:noFill/>
          </p:spPr>
          <p:txBody>
            <a:bodyPr wrap="none" lIns="91416" tIns="45708" rIns="91416" bIns="45708" rtlCol="0">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cs typeface="Tahoma" panose="020B0604030504040204" pitchFamily="34" charset="0"/>
                </a:rPr>
                <a:t>主页</a:t>
              </a:r>
              <a:endParaRPr lang="zh-CN" altLang="en-US" sz="1800" dirty="0">
                <a:solidFill>
                  <a:schemeClr val="bg1"/>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51" name="文本框 138"/>
            <p:cNvSpPr txBox="1"/>
            <p:nvPr/>
          </p:nvSpPr>
          <p:spPr>
            <a:xfrm>
              <a:off x="5407901" y="2735217"/>
              <a:ext cx="673391" cy="376967"/>
            </a:xfrm>
            <a:prstGeom prst="rect">
              <a:avLst/>
            </a:prstGeom>
            <a:noFill/>
          </p:spPr>
          <p:txBody>
            <a:bodyPr wrap="none" lIns="91416" tIns="45708" rIns="91416" bIns="45708"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cs typeface="Tahoma" panose="020B0604030504040204" pitchFamily="34" charset="0"/>
                </a:rPr>
                <a:t>Pc</a:t>
              </a:r>
              <a:r>
                <a:rPr lang="zh-CN" altLang="en-US" dirty="0">
                  <a:solidFill>
                    <a:schemeClr val="bg1"/>
                  </a:solidFill>
                  <a:latin typeface="微软雅黑" panose="020B0503020204020204" pitchFamily="34" charset="-122"/>
                  <a:ea typeface="微软雅黑" panose="020B0503020204020204" pitchFamily="34" charset="-122"/>
                  <a:cs typeface="Tahoma" panose="020B0604030504040204" pitchFamily="34" charset="0"/>
                </a:rPr>
                <a:t>端</a:t>
              </a:r>
              <a:endParaRPr lang="zh-CN" altLang="en-US" sz="1800" dirty="0">
                <a:solidFill>
                  <a:schemeClr val="bg1"/>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52" name="文本框 139"/>
            <p:cNvSpPr txBox="1"/>
            <p:nvPr/>
          </p:nvSpPr>
          <p:spPr>
            <a:xfrm>
              <a:off x="5808113" y="3472097"/>
              <a:ext cx="891270" cy="376967"/>
            </a:xfrm>
            <a:prstGeom prst="rect">
              <a:avLst/>
            </a:prstGeom>
            <a:noFill/>
          </p:spPr>
          <p:txBody>
            <a:bodyPr wrap="none" lIns="91416" tIns="45708" rIns="91416" bIns="45708"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cs typeface="Tahoma" panose="020B0604030504040204" pitchFamily="34" charset="0"/>
                </a:rPr>
                <a:t>移动端</a:t>
              </a:r>
              <a:endParaRPr lang="zh-CN" altLang="en-US" sz="1800" dirty="0">
                <a:solidFill>
                  <a:schemeClr val="bg1"/>
                </a:solidFill>
                <a:latin typeface="微软雅黑" panose="020B0503020204020204" pitchFamily="34" charset="-122"/>
                <a:ea typeface="微软雅黑" panose="020B0503020204020204" pitchFamily="34" charset="-122"/>
                <a:cs typeface="Tahoma" panose="020B0604030504040204" pitchFamily="34" charset="0"/>
              </a:endParaRPr>
            </a:p>
          </p:txBody>
        </p:sp>
        <p:grpSp>
          <p:nvGrpSpPr>
            <p:cNvPr id="6" name="组合 140"/>
            <p:cNvGrpSpPr/>
            <p:nvPr/>
          </p:nvGrpSpPr>
          <p:grpSpPr>
            <a:xfrm>
              <a:off x="6901085" y="2030573"/>
              <a:ext cx="218826" cy="477753"/>
              <a:chOff x="5038767" y="1303073"/>
              <a:chExt cx="325210" cy="720403"/>
            </a:xfrm>
          </p:grpSpPr>
          <p:sp>
            <p:nvSpPr>
              <p:cNvPr id="66" name="Freeform 22"/>
              <p:cNvSpPr/>
              <p:nvPr/>
            </p:nvSpPr>
            <p:spPr bwMode="auto">
              <a:xfrm>
                <a:off x="5122540" y="1634458"/>
                <a:ext cx="100858" cy="389018"/>
              </a:xfrm>
              <a:custGeom>
                <a:avLst/>
                <a:gdLst>
                  <a:gd name="T0" fmla="*/ 14 w 21"/>
                  <a:gd name="T1" fmla="*/ 78 h 80"/>
                  <a:gd name="T2" fmla="*/ 7 w 21"/>
                  <a:gd name="T3" fmla="*/ 67 h 80"/>
                  <a:gd name="T4" fmla="*/ 7 w 21"/>
                  <a:gd name="T5" fmla="*/ 16 h 80"/>
                  <a:gd name="T6" fmla="*/ 0 w 21"/>
                  <a:gd name="T7" fmla="*/ 6 h 80"/>
                  <a:gd name="T8" fmla="*/ 7 w 21"/>
                  <a:gd name="T9" fmla="*/ 3 h 80"/>
                  <a:gd name="T10" fmla="*/ 14 w 21"/>
                  <a:gd name="T11" fmla="*/ 6 h 80"/>
                  <a:gd name="T12" fmla="*/ 21 w 21"/>
                  <a:gd name="T13" fmla="*/ 17 h 80"/>
                  <a:gd name="T14" fmla="*/ 21 w 21"/>
                  <a:gd name="T15" fmla="*/ 75 h 80"/>
                  <a:gd name="T16" fmla="*/ 14 w 2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80">
                    <a:moveTo>
                      <a:pt x="14" y="78"/>
                    </a:moveTo>
                    <a:cubicBezTo>
                      <a:pt x="9" y="75"/>
                      <a:pt x="7" y="72"/>
                      <a:pt x="7" y="67"/>
                    </a:cubicBezTo>
                    <a:cubicBezTo>
                      <a:pt x="7" y="16"/>
                      <a:pt x="7" y="16"/>
                      <a:pt x="7" y="16"/>
                    </a:cubicBezTo>
                    <a:cubicBezTo>
                      <a:pt x="2" y="13"/>
                      <a:pt x="0" y="10"/>
                      <a:pt x="0" y="6"/>
                    </a:cubicBezTo>
                    <a:cubicBezTo>
                      <a:pt x="0" y="1"/>
                      <a:pt x="2" y="0"/>
                      <a:pt x="7" y="3"/>
                    </a:cubicBezTo>
                    <a:cubicBezTo>
                      <a:pt x="14" y="6"/>
                      <a:pt x="14" y="6"/>
                      <a:pt x="14" y="6"/>
                    </a:cubicBezTo>
                    <a:cubicBezTo>
                      <a:pt x="19" y="9"/>
                      <a:pt x="21" y="13"/>
                      <a:pt x="21" y="17"/>
                    </a:cubicBezTo>
                    <a:cubicBezTo>
                      <a:pt x="21" y="75"/>
                      <a:pt x="21" y="75"/>
                      <a:pt x="21" y="75"/>
                    </a:cubicBezTo>
                    <a:cubicBezTo>
                      <a:pt x="21" y="79"/>
                      <a:pt x="19" y="80"/>
                      <a:pt x="14" y="78"/>
                    </a:cubicBez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7" name="Freeform 23"/>
              <p:cNvSpPr/>
              <p:nvPr/>
            </p:nvSpPr>
            <p:spPr bwMode="auto">
              <a:xfrm>
                <a:off x="5038767" y="1303073"/>
                <a:ext cx="47341" cy="139964"/>
              </a:xfrm>
              <a:custGeom>
                <a:avLst/>
                <a:gdLst>
                  <a:gd name="T0" fmla="*/ 0 w 10"/>
                  <a:gd name="T1" fmla="*/ 15 h 29"/>
                  <a:gd name="T2" fmla="*/ 3 w 10"/>
                  <a:gd name="T3" fmla="*/ 17 h 29"/>
                  <a:gd name="T4" fmla="*/ 4 w 10"/>
                  <a:gd name="T5" fmla="*/ 21 h 29"/>
                  <a:gd name="T6" fmla="*/ 5 w 10"/>
                  <a:gd name="T7" fmla="*/ 25 h 29"/>
                  <a:gd name="T8" fmla="*/ 7 w 10"/>
                  <a:gd name="T9" fmla="*/ 23 h 29"/>
                  <a:gd name="T10" fmla="*/ 5 w 10"/>
                  <a:gd name="T11" fmla="*/ 17 h 29"/>
                  <a:gd name="T12" fmla="*/ 2 w 10"/>
                  <a:gd name="T13" fmla="*/ 10 h 29"/>
                  <a:gd name="T14" fmla="*/ 1 w 10"/>
                  <a:gd name="T15" fmla="*/ 4 h 29"/>
                  <a:gd name="T16" fmla="*/ 2 w 10"/>
                  <a:gd name="T17" fmla="*/ 1 h 29"/>
                  <a:gd name="T18" fmla="*/ 5 w 10"/>
                  <a:gd name="T19" fmla="*/ 1 h 29"/>
                  <a:gd name="T20" fmla="*/ 9 w 10"/>
                  <a:gd name="T21" fmla="*/ 4 h 29"/>
                  <a:gd name="T22" fmla="*/ 10 w 10"/>
                  <a:gd name="T23" fmla="*/ 8 h 29"/>
                  <a:gd name="T24" fmla="*/ 10 w 10"/>
                  <a:gd name="T25" fmla="*/ 13 h 29"/>
                  <a:gd name="T26" fmla="*/ 7 w 10"/>
                  <a:gd name="T27" fmla="*/ 11 h 29"/>
                  <a:gd name="T28" fmla="*/ 7 w 10"/>
                  <a:gd name="T29" fmla="*/ 6 h 29"/>
                  <a:gd name="T30" fmla="*/ 6 w 10"/>
                  <a:gd name="T31" fmla="*/ 4 h 29"/>
                  <a:gd name="T32" fmla="*/ 4 w 10"/>
                  <a:gd name="T33" fmla="*/ 4 h 29"/>
                  <a:gd name="T34" fmla="*/ 4 w 10"/>
                  <a:gd name="T35" fmla="*/ 5 h 29"/>
                  <a:gd name="T36" fmla="*/ 6 w 10"/>
                  <a:gd name="T37" fmla="*/ 12 h 29"/>
                  <a:gd name="T38" fmla="*/ 9 w 10"/>
                  <a:gd name="T39" fmla="*/ 18 h 29"/>
                  <a:gd name="T40" fmla="*/ 10 w 10"/>
                  <a:gd name="T41" fmla="*/ 25 h 29"/>
                  <a:gd name="T42" fmla="*/ 9 w 10"/>
                  <a:gd name="T43" fmla="*/ 28 h 29"/>
                  <a:gd name="T44" fmla="*/ 5 w 10"/>
                  <a:gd name="T45" fmla="*/ 28 h 29"/>
                  <a:gd name="T46" fmla="*/ 0 w 10"/>
                  <a:gd name="T47" fmla="*/ 19 h 29"/>
                  <a:gd name="T48" fmla="*/ 0 w 10"/>
                  <a:gd name="T4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9">
                    <a:moveTo>
                      <a:pt x="0" y="15"/>
                    </a:moveTo>
                    <a:cubicBezTo>
                      <a:pt x="3" y="17"/>
                      <a:pt x="3" y="17"/>
                      <a:pt x="3" y="17"/>
                    </a:cubicBezTo>
                    <a:cubicBezTo>
                      <a:pt x="4" y="21"/>
                      <a:pt x="4" y="21"/>
                      <a:pt x="4" y="21"/>
                    </a:cubicBezTo>
                    <a:cubicBezTo>
                      <a:pt x="4" y="23"/>
                      <a:pt x="4" y="24"/>
                      <a:pt x="5" y="25"/>
                    </a:cubicBezTo>
                    <a:cubicBezTo>
                      <a:pt x="6" y="26"/>
                      <a:pt x="7" y="25"/>
                      <a:pt x="7" y="23"/>
                    </a:cubicBezTo>
                    <a:cubicBezTo>
                      <a:pt x="7" y="21"/>
                      <a:pt x="6" y="19"/>
                      <a:pt x="5" y="17"/>
                    </a:cubicBezTo>
                    <a:cubicBezTo>
                      <a:pt x="2" y="10"/>
                      <a:pt x="2" y="10"/>
                      <a:pt x="2" y="10"/>
                    </a:cubicBezTo>
                    <a:cubicBezTo>
                      <a:pt x="1" y="8"/>
                      <a:pt x="1" y="6"/>
                      <a:pt x="1" y="4"/>
                    </a:cubicBezTo>
                    <a:cubicBezTo>
                      <a:pt x="1" y="2"/>
                      <a:pt x="1" y="1"/>
                      <a:pt x="2" y="1"/>
                    </a:cubicBezTo>
                    <a:cubicBezTo>
                      <a:pt x="3" y="0"/>
                      <a:pt x="4" y="0"/>
                      <a:pt x="5" y="1"/>
                    </a:cubicBezTo>
                    <a:cubicBezTo>
                      <a:pt x="7" y="2"/>
                      <a:pt x="8" y="3"/>
                      <a:pt x="9" y="4"/>
                    </a:cubicBezTo>
                    <a:cubicBezTo>
                      <a:pt x="10" y="5"/>
                      <a:pt x="10" y="7"/>
                      <a:pt x="10" y="8"/>
                    </a:cubicBezTo>
                    <a:cubicBezTo>
                      <a:pt x="10" y="13"/>
                      <a:pt x="10" y="13"/>
                      <a:pt x="10" y="13"/>
                    </a:cubicBezTo>
                    <a:cubicBezTo>
                      <a:pt x="7" y="11"/>
                      <a:pt x="7" y="11"/>
                      <a:pt x="7" y="11"/>
                    </a:cubicBezTo>
                    <a:cubicBezTo>
                      <a:pt x="7" y="6"/>
                      <a:pt x="7" y="6"/>
                      <a:pt x="7" y="6"/>
                    </a:cubicBezTo>
                    <a:cubicBezTo>
                      <a:pt x="7" y="5"/>
                      <a:pt x="7" y="4"/>
                      <a:pt x="6" y="4"/>
                    </a:cubicBezTo>
                    <a:cubicBezTo>
                      <a:pt x="5" y="4"/>
                      <a:pt x="5" y="3"/>
                      <a:pt x="4" y="4"/>
                    </a:cubicBezTo>
                    <a:cubicBezTo>
                      <a:pt x="4" y="4"/>
                      <a:pt x="4" y="5"/>
                      <a:pt x="4" y="5"/>
                    </a:cubicBezTo>
                    <a:cubicBezTo>
                      <a:pt x="4" y="7"/>
                      <a:pt x="5" y="9"/>
                      <a:pt x="6" y="12"/>
                    </a:cubicBezTo>
                    <a:cubicBezTo>
                      <a:pt x="9" y="18"/>
                      <a:pt x="9" y="18"/>
                      <a:pt x="9" y="18"/>
                    </a:cubicBezTo>
                    <a:cubicBezTo>
                      <a:pt x="10" y="21"/>
                      <a:pt x="10" y="23"/>
                      <a:pt x="10" y="25"/>
                    </a:cubicBezTo>
                    <a:cubicBezTo>
                      <a:pt x="10" y="26"/>
                      <a:pt x="10" y="27"/>
                      <a:pt x="9" y="28"/>
                    </a:cubicBezTo>
                    <a:cubicBezTo>
                      <a:pt x="8" y="29"/>
                      <a:pt x="7" y="29"/>
                      <a:pt x="5" y="28"/>
                    </a:cubicBezTo>
                    <a:cubicBezTo>
                      <a:pt x="2" y="26"/>
                      <a:pt x="0" y="23"/>
                      <a:pt x="0" y="19"/>
                    </a:cubicBezTo>
                    <a:lnTo>
                      <a:pt x="0"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8" name="Freeform 24"/>
              <p:cNvSpPr/>
              <p:nvPr/>
            </p:nvSpPr>
            <p:spPr bwMode="auto">
              <a:xfrm>
                <a:off x="5131390" y="1346297"/>
                <a:ext cx="53516" cy="146139"/>
              </a:xfrm>
              <a:custGeom>
                <a:avLst/>
                <a:gdLst>
                  <a:gd name="T0" fmla="*/ 26 w 26"/>
                  <a:gd name="T1" fmla="*/ 14 h 71"/>
                  <a:gd name="T2" fmla="*/ 26 w 26"/>
                  <a:gd name="T3" fmla="*/ 21 h 71"/>
                  <a:gd name="T4" fmla="*/ 16 w 26"/>
                  <a:gd name="T5" fmla="*/ 17 h 71"/>
                  <a:gd name="T6" fmla="*/ 16 w 26"/>
                  <a:gd name="T7" fmla="*/ 71 h 71"/>
                  <a:gd name="T8" fmla="*/ 7 w 26"/>
                  <a:gd name="T9" fmla="*/ 66 h 71"/>
                  <a:gd name="T10" fmla="*/ 7 w 26"/>
                  <a:gd name="T11" fmla="*/ 12 h 71"/>
                  <a:gd name="T12" fmla="*/ 0 w 26"/>
                  <a:gd name="T13" fmla="*/ 7 h 71"/>
                  <a:gd name="T14" fmla="*/ 0 w 26"/>
                  <a:gd name="T15" fmla="*/ 2 h 71"/>
                  <a:gd name="T16" fmla="*/ 0 w 26"/>
                  <a:gd name="T17" fmla="*/ 0 h 71"/>
                  <a:gd name="T18" fmla="*/ 26 w 26"/>
                  <a:gd name="T19"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1">
                    <a:moveTo>
                      <a:pt x="26" y="14"/>
                    </a:moveTo>
                    <a:lnTo>
                      <a:pt x="26" y="21"/>
                    </a:lnTo>
                    <a:lnTo>
                      <a:pt x="16" y="17"/>
                    </a:lnTo>
                    <a:lnTo>
                      <a:pt x="16" y="71"/>
                    </a:lnTo>
                    <a:lnTo>
                      <a:pt x="7" y="66"/>
                    </a:lnTo>
                    <a:lnTo>
                      <a:pt x="7" y="12"/>
                    </a:lnTo>
                    <a:lnTo>
                      <a:pt x="0" y="7"/>
                    </a:lnTo>
                    <a:lnTo>
                      <a:pt x="0" y="2"/>
                    </a:lnTo>
                    <a:lnTo>
                      <a:pt x="0" y="0"/>
                    </a:lnTo>
                    <a:lnTo>
                      <a:pt x="26"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9" name="Freeform 25"/>
              <p:cNvSpPr/>
              <p:nvPr/>
            </p:nvSpPr>
            <p:spPr bwMode="auto">
              <a:xfrm>
                <a:off x="5228129" y="1399813"/>
                <a:ext cx="43225" cy="150256"/>
              </a:xfrm>
              <a:custGeom>
                <a:avLst/>
                <a:gdLst>
                  <a:gd name="T0" fmla="*/ 0 w 21"/>
                  <a:gd name="T1" fmla="*/ 0 h 73"/>
                  <a:gd name="T2" fmla="*/ 21 w 21"/>
                  <a:gd name="T3" fmla="*/ 12 h 73"/>
                  <a:gd name="T4" fmla="*/ 21 w 21"/>
                  <a:gd name="T5" fmla="*/ 19 h 73"/>
                  <a:gd name="T6" fmla="*/ 10 w 21"/>
                  <a:gd name="T7" fmla="*/ 12 h 73"/>
                  <a:gd name="T8" fmla="*/ 10 w 21"/>
                  <a:gd name="T9" fmla="*/ 31 h 73"/>
                  <a:gd name="T10" fmla="*/ 19 w 21"/>
                  <a:gd name="T11" fmla="*/ 38 h 73"/>
                  <a:gd name="T12" fmla="*/ 19 w 21"/>
                  <a:gd name="T13" fmla="*/ 45 h 73"/>
                  <a:gd name="T14" fmla="*/ 10 w 21"/>
                  <a:gd name="T15" fmla="*/ 38 h 73"/>
                  <a:gd name="T16" fmla="*/ 10 w 21"/>
                  <a:gd name="T17" fmla="*/ 59 h 73"/>
                  <a:gd name="T18" fmla="*/ 21 w 21"/>
                  <a:gd name="T19" fmla="*/ 66 h 73"/>
                  <a:gd name="T20" fmla="*/ 21 w 21"/>
                  <a:gd name="T21" fmla="*/ 73 h 73"/>
                  <a:gd name="T22" fmla="*/ 0 w 21"/>
                  <a:gd name="T23" fmla="*/ 62 h 73"/>
                  <a:gd name="T24" fmla="*/ 0 w 21"/>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73">
                    <a:moveTo>
                      <a:pt x="0" y="0"/>
                    </a:moveTo>
                    <a:lnTo>
                      <a:pt x="21" y="12"/>
                    </a:lnTo>
                    <a:lnTo>
                      <a:pt x="21" y="19"/>
                    </a:lnTo>
                    <a:lnTo>
                      <a:pt x="10" y="12"/>
                    </a:lnTo>
                    <a:lnTo>
                      <a:pt x="10" y="31"/>
                    </a:lnTo>
                    <a:lnTo>
                      <a:pt x="19" y="38"/>
                    </a:lnTo>
                    <a:lnTo>
                      <a:pt x="19" y="45"/>
                    </a:lnTo>
                    <a:lnTo>
                      <a:pt x="10" y="38"/>
                    </a:lnTo>
                    <a:lnTo>
                      <a:pt x="10" y="59"/>
                    </a:lnTo>
                    <a:lnTo>
                      <a:pt x="21" y="66"/>
                    </a:lnTo>
                    <a:lnTo>
                      <a:pt x="21" y="73"/>
                    </a:lnTo>
                    <a:lnTo>
                      <a:pt x="0" y="62"/>
                    </a:lnTo>
                    <a:lnTo>
                      <a:pt x="0" y="0"/>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70" name="Freeform 26"/>
              <p:cNvSpPr>
                <a:spLocks noEditPoints="1"/>
              </p:cNvSpPr>
              <p:nvPr/>
            </p:nvSpPr>
            <p:spPr bwMode="auto">
              <a:xfrm>
                <a:off x="5316636" y="1449212"/>
                <a:ext cx="47341" cy="135847"/>
              </a:xfrm>
              <a:custGeom>
                <a:avLst/>
                <a:gdLst>
                  <a:gd name="T0" fmla="*/ 0 w 10"/>
                  <a:gd name="T1" fmla="*/ 0 h 28"/>
                  <a:gd name="T2" fmla="*/ 7 w 10"/>
                  <a:gd name="T3" fmla="*/ 4 h 28"/>
                  <a:gd name="T4" fmla="*/ 10 w 10"/>
                  <a:gd name="T5" fmla="*/ 10 h 28"/>
                  <a:gd name="T6" fmla="*/ 10 w 10"/>
                  <a:gd name="T7" fmla="*/ 17 h 28"/>
                  <a:gd name="T8" fmla="*/ 8 w 10"/>
                  <a:gd name="T9" fmla="*/ 18 h 28"/>
                  <a:gd name="T10" fmla="*/ 4 w 10"/>
                  <a:gd name="T11" fmla="*/ 16 h 28"/>
                  <a:gd name="T12" fmla="*/ 3 w 10"/>
                  <a:gd name="T13" fmla="*/ 16 h 28"/>
                  <a:gd name="T14" fmla="*/ 3 w 10"/>
                  <a:gd name="T15" fmla="*/ 28 h 28"/>
                  <a:gd name="T16" fmla="*/ 0 w 10"/>
                  <a:gd name="T17" fmla="*/ 26 h 28"/>
                  <a:gd name="T18" fmla="*/ 0 w 10"/>
                  <a:gd name="T19" fmla="*/ 0 h 28"/>
                  <a:gd name="T20" fmla="*/ 5 w 10"/>
                  <a:gd name="T21" fmla="*/ 14 h 28"/>
                  <a:gd name="T22" fmla="*/ 6 w 10"/>
                  <a:gd name="T23" fmla="*/ 14 h 28"/>
                  <a:gd name="T24" fmla="*/ 7 w 10"/>
                  <a:gd name="T25" fmla="*/ 14 h 28"/>
                  <a:gd name="T26" fmla="*/ 7 w 10"/>
                  <a:gd name="T27" fmla="*/ 8 h 28"/>
                  <a:gd name="T28" fmla="*/ 5 w 10"/>
                  <a:gd name="T29" fmla="*/ 6 h 28"/>
                  <a:gd name="T30" fmla="*/ 3 w 10"/>
                  <a:gd name="T31" fmla="*/ 5 h 28"/>
                  <a:gd name="T32" fmla="*/ 3 w 10"/>
                  <a:gd name="T33" fmla="*/ 13 h 28"/>
                  <a:gd name="T34" fmla="*/ 5 w 10"/>
                  <a:gd name="T35"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8">
                    <a:moveTo>
                      <a:pt x="0" y="0"/>
                    </a:moveTo>
                    <a:cubicBezTo>
                      <a:pt x="7" y="4"/>
                      <a:pt x="7" y="4"/>
                      <a:pt x="7" y="4"/>
                    </a:cubicBezTo>
                    <a:cubicBezTo>
                      <a:pt x="9" y="5"/>
                      <a:pt x="10" y="7"/>
                      <a:pt x="10" y="10"/>
                    </a:cubicBezTo>
                    <a:cubicBezTo>
                      <a:pt x="10" y="17"/>
                      <a:pt x="10" y="17"/>
                      <a:pt x="10" y="17"/>
                    </a:cubicBezTo>
                    <a:cubicBezTo>
                      <a:pt x="10" y="19"/>
                      <a:pt x="9" y="19"/>
                      <a:pt x="8" y="18"/>
                    </a:cubicBezTo>
                    <a:cubicBezTo>
                      <a:pt x="7" y="18"/>
                      <a:pt x="6" y="18"/>
                      <a:pt x="4" y="16"/>
                    </a:cubicBezTo>
                    <a:cubicBezTo>
                      <a:pt x="3" y="16"/>
                      <a:pt x="3" y="16"/>
                      <a:pt x="3" y="16"/>
                    </a:cubicBezTo>
                    <a:cubicBezTo>
                      <a:pt x="3" y="28"/>
                      <a:pt x="3" y="28"/>
                      <a:pt x="3" y="28"/>
                    </a:cubicBezTo>
                    <a:cubicBezTo>
                      <a:pt x="0" y="26"/>
                      <a:pt x="0" y="26"/>
                      <a:pt x="0" y="26"/>
                    </a:cubicBezTo>
                    <a:lnTo>
                      <a:pt x="0" y="0"/>
                    </a:lnTo>
                    <a:close/>
                    <a:moveTo>
                      <a:pt x="5" y="14"/>
                    </a:moveTo>
                    <a:cubicBezTo>
                      <a:pt x="6" y="14"/>
                      <a:pt x="6" y="14"/>
                      <a:pt x="6" y="14"/>
                    </a:cubicBezTo>
                    <a:cubicBezTo>
                      <a:pt x="7" y="14"/>
                      <a:pt x="7" y="14"/>
                      <a:pt x="7" y="14"/>
                    </a:cubicBezTo>
                    <a:cubicBezTo>
                      <a:pt x="7" y="8"/>
                      <a:pt x="7" y="8"/>
                      <a:pt x="7" y="8"/>
                    </a:cubicBezTo>
                    <a:cubicBezTo>
                      <a:pt x="7" y="7"/>
                      <a:pt x="6" y="7"/>
                      <a:pt x="5" y="6"/>
                    </a:cubicBezTo>
                    <a:cubicBezTo>
                      <a:pt x="3" y="5"/>
                      <a:pt x="3" y="5"/>
                      <a:pt x="3" y="5"/>
                    </a:cubicBezTo>
                    <a:cubicBezTo>
                      <a:pt x="3" y="13"/>
                      <a:pt x="3" y="13"/>
                      <a:pt x="3" y="13"/>
                    </a:cubicBezTo>
                    <a:lnTo>
                      <a:pt x="5"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grpSp>
        <p:grpSp>
          <p:nvGrpSpPr>
            <p:cNvPr id="7" name="组合 147"/>
            <p:cNvGrpSpPr/>
            <p:nvPr/>
          </p:nvGrpSpPr>
          <p:grpSpPr>
            <a:xfrm>
              <a:off x="7386672" y="2749493"/>
              <a:ext cx="224012" cy="498227"/>
              <a:chOff x="5846145" y="2700653"/>
              <a:chExt cx="332915" cy="751275"/>
            </a:xfrm>
          </p:grpSpPr>
          <p:sp>
            <p:nvSpPr>
              <p:cNvPr id="61" name="Freeform 28"/>
              <p:cNvSpPr/>
              <p:nvPr/>
            </p:nvSpPr>
            <p:spPr bwMode="auto">
              <a:xfrm>
                <a:off x="5846145" y="2978521"/>
                <a:ext cx="253170" cy="473407"/>
              </a:xfrm>
              <a:custGeom>
                <a:avLst/>
                <a:gdLst>
                  <a:gd name="T0" fmla="*/ 7 w 52"/>
                  <a:gd name="T1" fmla="*/ 2 h 97"/>
                  <a:gd name="T2" fmla="*/ 31 w 52"/>
                  <a:gd name="T3" fmla="*/ 15 h 97"/>
                  <a:gd name="T4" fmla="*/ 52 w 52"/>
                  <a:gd name="T5" fmla="*/ 47 h 97"/>
                  <a:gd name="T6" fmla="*/ 52 w 52"/>
                  <a:gd name="T7" fmla="*/ 49 h 97"/>
                  <a:gd name="T8" fmla="*/ 31 w 52"/>
                  <a:gd name="T9" fmla="*/ 58 h 97"/>
                  <a:gd name="T10" fmla="*/ 15 w 52"/>
                  <a:gd name="T11" fmla="*/ 58 h 97"/>
                  <a:gd name="T12" fmla="*/ 15 w 52"/>
                  <a:gd name="T13" fmla="*/ 65 h 97"/>
                  <a:gd name="T14" fmla="*/ 46 w 52"/>
                  <a:gd name="T15" fmla="*/ 82 h 97"/>
                  <a:gd name="T16" fmla="*/ 52 w 52"/>
                  <a:gd name="T17" fmla="*/ 92 h 97"/>
                  <a:gd name="T18" fmla="*/ 46 w 52"/>
                  <a:gd name="T19" fmla="*/ 95 h 97"/>
                  <a:gd name="T20" fmla="*/ 7 w 52"/>
                  <a:gd name="T21" fmla="*/ 74 h 97"/>
                  <a:gd name="T22" fmla="*/ 1 w 52"/>
                  <a:gd name="T23" fmla="*/ 63 h 97"/>
                  <a:gd name="T24" fmla="*/ 1 w 52"/>
                  <a:gd name="T25" fmla="*/ 50 h 97"/>
                  <a:gd name="T26" fmla="*/ 31 w 52"/>
                  <a:gd name="T27" fmla="*/ 45 h 97"/>
                  <a:gd name="T28" fmla="*/ 38 w 52"/>
                  <a:gd name="T29" fmla="*/ 42 h 97"/>
                  <a:gd name="T30" fmla="*/ 38 w 52"/>
                  <a:gd name="T31" fmla="*/ 39 h 97"/>
                  <a:gd name="T32" fmla="*/ 31 w 52"/>
                  <a:gd name="T33" fmla="*/ 29 h 97"/>
                  <a:gd name="T34" fmla="*/ 8 w 52"/>
                  <a:gd name="T35" fmla="*/ 16 h 97"/>
                  <a:gd name="T36" fmla="*/ 0 w 52"/>
                  <a:gd name="T37" fmla="*/ 5 h 97"/>
                  <a:gd name="T38" fmla="*/ 7 w 52"/>
                  <a:gd name="T39"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97">
                    <a:moveTo>
                      <a:pt x="7" y="2"/>
                    </a:moveTo>
                    <a:cubicBezTo>
                      <a:pt x="31" y="15"/>
                      <a:pt x="31" y="15"/>
                      <a:pt x="31" y="15"/>
                    </a:cubicBezTo>
                    <a:cubicBezTo>
                      <a:pt x="45" y="23"/>
                      <a:pt x="52" y="34"/>
                      <a:pt x="52" y="47"/>
                    </a:cubicBezTo>
                    <a:cubicBezTo>
                      <a:pt x="52" y="49"/>
                      <a:pt x="52" y="49"/>
                      <a:pt x="52" y="49"/>
                    </a:cubicBezTo>
                    <a:cubicBezTo>
                      <a:pt x="52" y="63"/>
                      <a:pt x="45" y="66"/>
                      <a:pt x="31" y="58"/>
                    </a:cubicBezTo>
                    <a:cubicBezTo>
                      <a:pt x="20" y="52"/>
                      <a:pt x="15" y="52"/>
                      <a:pt x="15" y="58"/>
                    </a:cubicBezTo>
                    <a:cubicBezTo>
                      <a:pt x="15" y="65"/>
                      <a:pt x="15" y="65"/>
                      <a:pt x="15" y="65"/>
                    </a:cubicBezTo>
                    <a:cubicBezTo>
                      <a:pt x="46" y="82"/>
                      <a:pt x="46" y="82"/>
                      <a:pt x="46" y="82"/>
                    </a:cubicBezTo>
                    <a:cubicBezTo>
                      <a:pt x="50" y="84"/>
                      <a:pt x="52" y="88"/>
                      <a:pt x="52" y="92"/>
                    </a:cubicBezTo>
                    <a:cubicBezTo>
                      <a:pt x="52" y="96"/>
                      <a:pt x="50" y="97"/>
                      <a:pt x="46" y="95"/>
                    </a:cubicBezTo>
                    <a:cubicBezTo>
                      <a:pt x="7" y="74"/>
                      <a:pt x="7" y="74"/>
                      <a:pt x="7" y="74"/>
                    </a:cubicBezTo>
                    <a:cubicBezTo>
                      <a:pt x="3" y="71"/>
                      <a:pt x="1" y="68"/>
                      <a:pt x="1" y="63"/>
                    </a:cubicBezTo>
                    <a:cubicBezTo>
                      <a:pt x="1" y="50"/>
                      <a:pt x="1" y="50"/>
                      <a:pt x="1" y="50"/>
                    </a:cubicBezTo>
                    <a:cubicBezTo>
                      <a:pt x="1" y="35"/>
                      <a:pt x="11" y="33"/>
                      <a:pt x="31" y="45"/>
                    </a:cubicBezTo>
                    <a:cubicBezTo>
                      <a:pt x="36" y="47"/>
                      <a:pt x="38" y="46"/>
                      <a:pt x="38" y="42"/>
                    </a:cubicBezTo>
                    <a:cubicBezTo>
                      <a:pt x="38" y="39"/>
                      <a:pt x="38" y="39"/>
                      <a:pt x="38" y="39"/>
                    </a:cubicBezTo>
                    <a:cubicBezTo>
                      <a:pt x="38" y="35"/>
                      <a:pt x="36" y="32"/>
                      <a:pt x="31" y="29"/>
                    </a:cubicBezTo>
                    <a:cubicBezTo>
                      <a:pt x="8" y="16"/>
                      <a:pt x="8" y="16"/>
                      <a:pt x="8" y="16"/>
                    </a:cubicBezTo>
                    <a:cubicBezTo>
                      <a:pt x="3" y="13"/>
                      <a:pt x="0" y="10"/>
                      <a:pt x="0" y="5"/>
                    </a:cubicBezTo>
                    <a:cubicBezTo>
                      <a:pt x="0" y="1"/>
                      <a:pt x="3" y="0"/>
                      <a:pt x="7" y="2"/>
                    </a:cubicBez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2" name="Freeform 29"/>
              <p:cNvSpPr/>
              <p:nvPr/>
            </p:nvSpPr>
            <p:spPr bwMode="auto">
              <a:xfrm>
                <a:off x="5855909" y="2700653"/>
                <a:ext cx="49399" cy="142023"/>
              </a:xfrm>
              <a:custGeom>
                <a:avLst/>
                <a:gdLst>
                  <a:gd name="T0" fmla="*/ 0 w 10"/>
                  <a:gd name="T1" fmla="*/ 15 h 29"/>
                  <a:gd name="T2" fmla="*/ 3 w 10"/>
                  <a:gd name="T3" fmla="*/ 16 h 29"/>
                  <a:gd name="T4" fmla="*/ 3 w 10"/>
                  <a:gd name="T5" fmla="*/ 21 h 29"/>
                  <a:gd name="T6" fmla="*/ 5 w 10"/>
                  <a:gd name="T7" fmla="*/ 25 h 29"/>
                  <a:gd name="T8" fmla="*/ 6 w 10"/>
                  <a:gd name="T9" fmla="*/ 23 h 29"/>
                  <a:gd name="T10" fmla="*/ 5 w 10"/>
                  <a:gd name="T11" fmla="*/ 16 h 29"/>
                  <a:gd name="T12" fmla="*/ 2 w 10"/>
                  <a:gd name="T13" fmla="*/ 10 h 29"/>
                  <a:gd name="T14" fmla="*/ 0 w 10"/>
                  <a:gd name="T15" fmla="*/ 4 h 29"/>
                  <a:gd name="T16" fmla="*/ 1 w 10"/>
                  <a:gd name="T17" fmla="*/ 0 h 29"/>
                  <a:gd name="T18" fmla="*/ 5 w 10"/>
                  <a:gd name="T19" fmla="*/ 1 h 29"/>
                  <a:gd name="T20" fmla="*/ 8 w 10"/>
                  <a:gd name="T21" fmla="*/ 4 h 29"/>
                  <a:gd name="T22" fmla="*/ 10 w 10"/>
                  <a:gd name="T23" fmla="*/ 8 h 29"/>
                  <a:gd name="T24" fmla="*/ 10 w 10"/>
                  <a:gd name="T25" fmla="*/ 12 h 29"/>
                  <a:gd name="T26" fmla="*/ 6 w 10"/>
                  <a:gd name="T27" fmla="*/ 11 h 29"/>
                  <a:gd name="T28" fmla="*/ 6 w 10"/>
                  <a:gd name="T29" fmla="*/ 6 h 29"/>
                  <a:gd name="T30" fmla="*/ 5 w 10"/>
                  <a:gd name="T31" fmla="*/ 4 h 29"/>
                  <a:gd name="T32" fmla="*/ 4 w 10"/>
                  <a:gd name="T33" fmla="*/ 3 h 29"/>
                  <a:gd name="T34" fmla="*/ 3 w 10"/>
                  <a:gd name="T35" fmla="*/ 5 h 29"/>
                  <a:gd name="T36" fmla="*/ 5 w 10"/>
                  <a:gd name="T37" fmla="*/ 11 h 29"/>
                  <a:gd name="T38" fmla="*/ 8 w 10"/>
                  <a:gd name="T39" fmla="*/ 18 h 29"/>
                  <a:gd name="T40" fmla="*/ 10 w 10"/>
                  <a:gd name="T41" fmla="*/ 24 h 29"/>
                  <a:gd name="T42" fmla="*/ 9 w 10"/>
                  <a:gd name="T43" fmla="*/ 28 h 29"/>
                  <a:gd name="T44" fmla="*/ 5 w 10"/>
                  <a:gd name="T45" fmla="*/ 28 h 29"/>
                  <a:gd name="T46" fmla="*/ 0 w 10"/>
                  <a:gd name="T47" fmla="*/ 19 h 29"/>
                  <a:gd name="T48" fmla="*/ 0 w 10"/>
                  <a:gd name="T4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9">
                    <a:moveTo>
                      <a:pt x="0" y="15"/>
                    </a:moveTo>
                    <a:cubicBezTo>
                      <a:pt x="3" y="16"/>
                      <a:pt x="3" y="16"/>
                      <a:pt x="3" y="16"/>
                    </a:cubicBezTo>
                    <a:cubicBezTo>
                      <a:pt x="3" y="21"/>
                      <a:pt x="3" y="21"/>
                      <a:pt x="3" y="21"/>
                    </a:cubicBezTo>
                    <a:cubicBezTo>
                      <a:pt x="3" y="23"/>
                      <a:pt x="3" y="24"/>
                      <a:pt x="5" y="25"/>
                    </a:cubicBezTo>
                    <a:cubicBezTo>
                      <a:pt x="6" y="25"/>
                      <a:pt x="6" y="25"/>
                      <a:pt x="6" y="23"/>
                    </a:cubicBezTo>
                    <a:cubicBezTo>
                      <a:pt x="6" y="21"/>
                      <a:pt x="6" y="19"/>
                      <a:pt x="5" y="16"/>
                    </a:cubicBezTo>
                    <a:cubicBezTo>
                      <a:pt x="2" y="10"/>
                      <a:pt x="2" y="10"/>
                      <a:pt x="2" y="10"/>
                    </a:cubicBezTo>
                    <a:cubicBezTo>
                      <a:pt x="0" y="7"/>
                      <a:pt x="0" y="5"/>
                      <a:pt x="0" y="4"/>
                    </a:cubicBezTo>
                    <a:cubicBezTo>
                      <a:pt x="0" y="2"/>
                      <a:pt x="0" y="1"/>
                      <a:pt x="1" y="0"/>
                    </a:cubicBezTo>
                    <a:cubicBezTo>
                      <a:pt x="2" y="0"/>
                      <a:pt x="3" y="0"/>
                      <a:pt x="5" y="1"/>
                    </a:cubicBezTo>
                    <a:cubicBezTo>
                      <a:pt x="7" y="2"/>
                      <a:pt x="8" y="3"/>
                      <a:pt x="8" y="4"/>
                    </a:cubicBezTo>
                    <a:cubicBezTo>
                      <a:pt x="9" y="5"/>
                      <a:pt x="10" y="6"/>
                      <a:pt x="10" y="8"/>
                    </a:cubicBezTo>
                    <a:cubicBezTo>
                      <a:pt x="10" y="12"/>
                      <a:pt x="10" y="12"/>
                      <a:pt x="10" y="12"/>
                    </a:cubicBezTo>
                    <a:cubicBezTo>
                      <a:pt x="6" y="11"/>
                      <a:pt x="6" y="11"/>
                      <a:pt x="6" y="11"/>
                    </a:cubicBezTo>
                    <a:cubicBezTo>
                      <a:pt x="6" y="6"/>
                      <a:pt x="6" y="6"/>
                      <a:pt x="6" y="6"/>
                    </a:cubicBezTo>
                    <a:cubicBezTo>
                      <a:pt x="6" y="5"/>
                      <a:pt x="6" y="4"/>
                      <a:pt x="5" y="4"/>
                    </a:cubicBezTo>
                    <a:cubicBezTo>
                      <a:pt x="4" y="3"/>
                      <a:pt x="4" y="3"/>
                      <a:pt x="4" y="3"/>
                    </a:cubicBezTo>
                    <a:cubicBezTo>
                      <a:pt x="3" y="4"/>
                      <a:pt x="3" y="4"/>
                      <a:pt x="3" y="5"/>
                    </a:cubicBezTo>
                    <a:cubicBezTo>
                      <a:pt x="3" y="7"/>
                      <a:pt x="4" y="9"/>
                      <a:pt x="5" y="11"/>
                    </a:cubicBezTo>
                    <a:cubicBezTo>
                      <a:pt x="8" y="18"/>
                      <a:pt x="8" y="18"/>
                      <a:pt x="8" y="18"/>
                    </a:cubicBezTo>
                    <a:cubicBezTo>
                      <a:pt x="9" y="20"/>
                      <a:pt x="10" y="22"/>
                      <a:pt x="10" y="24"/>
                    </a:cubicBezTo>
                    <a:cubicBezTo>
                      <a:pt x="10" y="26"/>
                      <a:pt x="9" y="27"/>
                      <a:pt x="9" y="28"/>
                    </a:cubicBezTo>
                    <a:cubicBezTo>
                      <a:pt x="8" y="29"/>
                      <a:pt x="6" y="28"/>
                      <a:pt x="5" y="28"/>
                    </a:cubicBezTo>
                    <a:cubicBezTo>
                      <a:pt x="1" y="26"/>
                      <a:pt x="0" y="23"/>
                      <a:pt x="0" y="19"/>
                    </a:cubicBezTo>
                    <a:lnTo>
                      <a:pt x="0"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3" name="Freeform 30"/>
              <p:cNvSpPr/>
              <p:nvPr/>
            </p:nvSpPr>
            <p:spPr bwMode="auto">
              <a:xfrm>
                <a:off x="5944415" y="2745935"/>
                <a:ext cx="53516" cy="139964"/>
              </a:xfrm>
              <a:custGeom>
                <a:avLst/>
                <a:gdLst>
                  <a:gd name="T0" fmla="*/ 26 w 26"/>
                  <a:gd name="T1" fmla="*/ 14 h 68"/>
                  <a:gd name="T2" fmla="*/ 26 w 26"/>
                  <a:gd name="T3" fmla="*/ 21 h 68"/>
                  <a:gd name="T4" fmla="*/ 17 w 26"/>
                  <a:gd name="T5" fmla="*/ 16 h 68"/>
                  <a:gd name="T6" fmla="*/ 17 w 26"/>
                  <a:gd name="T7" fmla="*/ 68 h 68"/>
                  <a:gd name="T8" fmla="*/ 10 w 26"/>
                  <a:gd name="T9" fmla="*/ 63 h 68"/>
                  <a:gd name="T10" fmla="*/ 10 w 26"/>
                  <a:gd name="T11" fmla="*/ 11 h 68"/>
                  <a:gd name="T12" fmla="*/ 0 w 26"/>
                  <a:gd name="T13" fmla="*/ 4 h 68"/>
                  <a:gd name="T14" fmla="*/ 0 w 26"/>
                  <a:gd name="T15" fmla="*/ 2 h 68"/>
                  <a:gd name="T16" fmla="*/ 0 w 26"/>
                  <a:gd name="T17" fmla="*/ 0 h 68"/>
                  <a:gd name="T18" fmla="*/ 26 w 26"/>
                  <a:gd name="T19"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8">
                    <a:moveTo>
                      <a:pt x="26" y="14"/>
                    </a:moveTo>
                    <a:lnTo>
                      <a:pt x="26" y="21"/>
                    </a:lnTo>
                    <a:lnTo>
                      <a:pt x="17" y="16"/>
                    </a:lnTo>
                    <a:lnTo>
                      <a:pt x="17" y="68"/>
                    </a:lnTo>
                    <a:lnTo>
                      <a:pt x="10" y="63"/>
                    </a:lnTo>
                    <a:lnTo>
                      <a:pt x="10" y="11"/>
                    </a:lnTo>
                    <a:lnTo>
                      <a:pt x="0" y="4"/>
                    </a:lnTo>
                    <a:lnTo>
                      <a:pt x="0" y="2"/>
                    </a:lnTo>
                    <a:lnTo>
                      <a:pt x="0" y="0"/>
                    </a:lnTo>
                    <a:lnTo>
                      <a:pt x="26"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4" name="Freeform 31"/>
              <p:cNvSpPr/>
              <p:nvPr/>
            </p:nvSpPr>
            <p:spPr bwMode="auto">
              <a:xfrm>
                <a:off x="6041155" y="2799451"/>
                <a:ext cx="45282" cy="150256"/>
              </a:xfrm>
              <a:custGeom>
                <a:avLst/>
                <a:gdLst>
                  <a:gd name="T0" fmla="*/ 0 w 22"/>
                  <a:gd name="T1" fmla="*/ 0 h 73"/>
                  <a:gd name="T2" fmla="*/ 22 w 22"/>
                  <a:gd name="T3" fmla="*/ 11 h 73"/>
                  <a:gd name="T4" fmla="*/ 22 w 22"/>
                  <a:gd name="T5" fmla="*/ 19 h 73"/>
                  <a:gd name="T6" fmla="*/ 10 w 22"/>
                  <a:gd name="T7" fmla="*/ 11 h 73"/>
                  <a:gd name="T8" fmla="*/ 10 w 22"/>
                  <a:gd name="T9" fmla="*/ 30 h 73"/>
                  <a:gd name="T10" fmla="*/ 22 w 22"/>
                  <a:gd name="T11" fmla="*/ 35 h 73"/>
                  <a:gd name="T12" fmla="*/ 22 w 22"/>
                  <a:gd name="T13" fmla="*/ 42 h 73"/>
                  <a:gd name="T14" fmla="*/ 10 w 22"/>
                  <a:gd name="T15" fmla="*/ 37 h 73"/>
                  <a:gd name="T16" fmla="*/ 10 w 22"/>
                  <a:gd name="T17" fmla="*/ 56 h 73"/>
                  <a:gd name="T18" fmla="*/ 22 w 22"/>
                  <a:gd name="T19" fmla="*/ 64 h 73"/>
                  <a:gd name="T20" fmla="*/ 22 w 22"/>
                  <a:gd name="T21" fmla="*/ 73 h 73"/>
                  <a:gd name="T22" fmla="*/ 0 w 22"/>
                  <a:gd name="T23" fmla="*/ 61 h 73"/>
                  <a:gd name="T24" fmla="*/ 0 w 22"/>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3">
                    <a:moveTo>
                      <a:pt x="0" y="0"/>
                    </a:moveTo>
                    <a:lnTo>
                      <a:pt x="22" y="11"/>
                    </a:lnTo>
                    <a:lnTo>
                      <a:pt x="22" y="19"/>
                    </a:lnTo>
                    <a:lnTo>
                      <a:pt x="10" y="11"/>
                    </a:lnTo>
                    <a:lnTo>
                      <a:pt x="10" y="30"/>
                    </a:lnTo>
                    <a:lnTo>
                      <a:pt x="22" y="35"/>
                    </a:lnTo>
                    <a:lnTo>
                      <a:pt x="22" y="42"/>
                    </a:lnTo>
                    <a:lnTo>
                      <a:pt x="10" y="37"/>
                    </a:lnTo>
                    <a:lnTo>
                      <a:pt x="10" y="56"/>
                    </a:lnTo>
                    <a:lnTo>
                      <a:pt x="22" y="64"/>
                    </a:lnTo>
                    <a:lnTo>
                      <a:pt x="22" y="73"/>
                    </a:lnTo>
                    <a:lnTo>
                      <a:pt x="0" y="61"/>
                    </a:lnTo>
                    <a:lnTo>
                      <a:pt x="0" y="0"/>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5" name="Freeform 32"/>
              <p:cNvSpPr>
                <a:spLocks noEditPoints="1"/>
              </p:cNvSpPr>
              <p:nvPr/>
            </p:nvSpPr>
            <p:spPr bwMode="auto">
              <a:xfrm>
                <a:off x="6129661" y="2846791"/>
                <a:ext cx="49399" cy="131731"/>
              </a:xfrm>
              <a:custGeom>
                <a:avLst/>
                <a:gdLst>
                  <a:gd name="T0" fmla="*/ 0 w 10"/>
                  <a:gd name="T1" fmla="*/ 0 h 27"/>
                  <a:gd name="T2" fmla="*/ 7 w 10"/>
                  <a:gd name="T3" fmla="*/ 4 h 27"/>
                  <a:gd name="T4" fmla="*/ 10 w 10"/>
                  <a:gd name="T5" fmla="*/ 9 h 27"/>
                  <a:gd name="T6" fmla="*/ 10 w 10"/>
                  <a:gd name="T7" fmla="*/ 17 h 27"/>
                  <a:gd name="T8" fmla="*/ 8 w 10"/>
                  <a:gd name="T9" fmla="*/ 18 h 27"/>
                  <a:gd name="T10" fmla="*/ 4 w 10"/>
                  <a:gd name="T11" fmla="*/ 16 h 27"/>
                  <a:gd name="T12" fmla="*/ 3 w 10"/>
                  <a:gd name="T13" fmla="*/ 16 h 27"/>
                  <a:gd name="T14" fmla="*/ 3 w 10"/>
                  <a:gd name="T15" fmla="*/ 27 h 27"/>
                  <a:gd name="T16" fmla="*/ 0 w 10"/>
                  <a:gd name="T17" fmla="*/ 25 h 27"/>
                  <a:gd name="T18" fmla="*/ 0 w 10"/>
                  <a:gd name="T19" fmla="*/ 0 h 27"/>
                  <a:gd name="T20" fmla="*/ 6 w 10"/>
                  <a:gd name="T21" fmla="*/ 14 h 27"/>
                  <a:gd name="T22" fmla="*/ 7 w 10"/>
                  <a:gd name="T23" fmla="*/ 14 h 27"/>
                  <a:gd name="T24" fmla="*/ 7 w 10"/>
                  <a:gd name="T25" fmla="*/ 14 h 27"/>
                  <a:gd name="T26" fmla="*/ 7 w 10"/>
                  <a:gd name="T27" fmla="*/ 8 h 27"/>
                  <a:gd name="T28" fmla="*/ 5 w 10"/>
                  <a:gd name="T29" fmla="*/ 6 h 27"/>
                  <a:gd name="T30" fmla="*/ 3 w 10"/>
                  <a:gd name="T31" fmla="*/ 5 h 27"/>
                  <a:gd name="T32" fmla="*/ 3 w 10"/>
                  <a:gd name="T33" fmla="*/ 13 h 27"/>
                  <a:gd name="T34" fmla="*/ 6 w 10"/>
                  <a:gd name="T3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7">
                    <a:moveTo>
                      <a:pt x="0" y="0"/>
                    </a:moveTo>
                    <a:cubicBezTo>
                      <a:pt x="7" y="4"/>
                      <a:pt x="7" y="4"/>
                      <a:pt x="7" y="4"/>
                    </a:cubicBezTo>
                    <a:cubicBezTo>
                      <a:pt x="9" y="5"/>
                      <a:pt x="10" y="7"/>
                      <a:pt x="10" y="9"/>
                    </a:cubicBezTo>
                    <a:cubicBezTo>
                      <a:pt x="10" y="17"/>
                      <a:pt x="10" y="17"/>
                      <a:pt x="10" y="17"/>
                    </a:cubicBezTo>
                    <a:cubicBezTo>
                      <a:pt x="10" y="18"/>
                      <a:pt x="10" y="19"/>
                      <a:pt x="8" y="18"/>
                    </a:cubicBezTo>
                    <a:cubicBezTo>
                      <a:pt x="7" y="18"/>
                      <a:pt x="6" y="17"/>
                      <a:pt x="4" y="16"/>
                    </a:cubicBezTo>
                    <a:cubicBezTo>
                      <a:pt x="3" y="16"/>
                      <a:pt x="3" y="16"/>
                      <a:pt x="3" y="16"/>
                    </a:cubicBezTo>
                    <a:cubicBezTo>
                      <a:pt x="3" y="27"/>
                      <a:pt x="3" y="27"/>
                      <a:pt x="3" y="27"/>
                    </a:cubicBezTo>
                    <a:cubicBezTo>
                      <a:pt x="0" y="25"/>
                      <a:pt x="0" y="25"/>
                      <a:pt x="0" y="25"/>
                    </a:cubicBezTo>
                    <a:lnTo>
                      <a:pt x="0" y="0"/>
                    </a:lnTo>
                    <a:close/>
                    <a:moveTo>
                      <a:pt x="6" y="14"/>
                    </a:moveTo>
                    <a:cubicBezTo>
                      <a:pt x="6" y="14"/>
                      <a:pt x="6" y="14"/>
                      <a:pt x="7" y="14"/>
                    </a:cubicBezTo>
                    <a:cubicBezTo>
                      <a:pt x="7" y="14"/>
                      <a:pt x="7" y="14"/>
                      <a:pt x="7" y="14"/>
                    </a:cubicBezTo>
                    <a:cubicBezTo>
                      <a:pt x="7" y="8"/>
                      <a:pt x="7" y="8"/>
                      <a:pt x="7" y="8"/>
                    </a:cubicBezTo>
                    <a:cubicBezTo>
                      <a:pt x="7" y="7"/>
                      <a:pt x="6" y="6"/>
                      <a:pt x="5" y="6"/>
                    </a:cubicBezTo>
                    <a:cubicBezTo>
                      <a:pt x="3" y="5"/>
                      <a:pt x="3" y="5"/>
                      <a:pt x="3" y="5"/>
                    </a:cubicBezTo>
                    <a:cubicBezTo>
                      <a:pt x="3" y="13"/>
                      <a:pt x="3" y="13"/>
                      <a:pt x="3" y="13"/>
                    </a:cubicBezTo>
                    <a:lnTo>
                      <a:pt x="6"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grpSp>
        <p:grpSp>
          <p:nvGrpSpPr>
            <p:cNvPr id="8" name="组合 154"/>
            <p:cNvGrpSpPr/>
            <p:nvPr/>
          </p:nvGrpSpPr>
          <p:grpSpPr>
            <a:xfrm>
              <a:off x="7866225" y="3512668"/>
              <a:ext cx="224026" cy="495498"/>
              <a:chOff x="6669441" y="4079707"/>
              <a:chExt cx="332935" cy="747160"/>
            </a:xfrm>
          </p:grpSpPr>
          <p:sp>
            <p:nvSpPr>
              <p:cNvPr id="56" name="Freeform 34"/>
              <p:cNvSpPr/>
              <p:nvPr/>
            </p:nvSpPr>
            <p:spPr bwMode="auto">
              <a:xfrm>
                <a:off x="6669441" y="4363751"/>
                <a:ext cx="253169" cy="463116"/>
              </a:xfrm>
              <a:custGeom>
                <a:avLst/>
                <a:gdLst>
                  <a:gd name="T0" fmla="*/ 7 w 52"/>
                  <a:gd name="T1" fmla="*/ 60 h 95"/>
                  <a:gd name="T2" fmla="*/ 31 w 52"/>
                  <a:gd name="T3" fmla="*/ 73 h 95"/>
                  <a:gd name="T4" fmla="*/ 38 w 52"/>
                  <a:gd name="T5" fmla="*/ 70 h 95"/>
                  <a:gd name="T6" fmla="*/ 38 w 52"/>
                  <a:gd name="T7" fmla="*/ 59 h 95"/>
                  <a:gd name="T8" fmla="*/ 17 w 52"/>
                  <a:gd name="T9" fmla="*/ 48 h 95"/>
                  <a:gd name="T10" fmla="*/ 10 w 52"/>
                  <a:gd name="T11" fmla="*/ 37 h 95"/>
                  <a:gd name="T12" fmla="*/ 17 w 52"/>
                  <a:gd name="T13" fmla="*/ 34 h 95"/>
                  <a:gd name="T14" fmla="*/ 38 w 52"/>
                  <a:gd name="T15" fmla="*/ 46 h 95"/>
                  <a:gd name="T16" fmla="*/ 38 w 52"/>
                  <a:gd name="T17" fmla="*/ 33 h 95"/>
                  <a:gd name="T18" fmla="*/ 7 w 52"/>
                  <a:gd name="T19" fmla="*/ 16 h 95"/>
                  <a:gd name="T20" fmla="*/ 0 w 52"/>
                  <a:gd name="T21" fmla="*/ 5 h 95"/>
                  <a:gd name="T22" fmla="*/ 8 w 52"/>
                  <a:gd name="T23" fmla="*/ 3 h 95"/>
                  <a:gd name="T24" fmla="*/ 45 w 52"/>
                  <a:gd name="T25" fmla="*/ 23 h 95"/>
                  <a:gd name="T26" fmla="*/ 52 w 52"/>
                  <a:gd name="T27" fmla="*/ 34 h 95"/>
                  <a:gd name="T28" fmla="*/ 52 w 52"/>
                  <a:gd name="T29" fmla="*/ 54 h 95"/>
                  <a:gd name="T30" fmla="*/ 45 w 52"/>
                  <a:gd name="T31" fmla="*/ 56 h 95"/>
                  <a:gd name="T32" fmla="*/ 52 w 52"/>
                  <a:gd name="T33" fmla="*/ 67 h 95"/>
                  <a:gd name="T34" fmla="*/ 52 w 52"/>
                  <a:gd name="T35" fmla="*/ 78 h 95"/>
                  <a:gd name="T36" fmla="*/ 31 w 52"/>
                  <a:gd name="T37" fmla="*/ 87 h 95"/>
                  <a:gd name="T38" fmla="*/ 7 w 52"/>
                  <a:gd name="T39" fmla="*/ 74 h 95"/>
                  <a:gd name="T40" fmla="*/ 0 w 52"/>
                  <a:gd name="T41" fmla="*/ 63 h 95"/>
                  <a:gd name="T42" fmla="*/ 7 w 52"/>
                  <a:gd name="T43"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95">
                    <a:moveTo>
                      <a:pt x="7" y="60"/>
                    </a:moveTo>
                    <a:cubicBezTo>
                      <a:pt x="31" y="73"/>
                      <a:pt x="31" y="73"/>
                      <a:pt x="31" y="73"/>
                    </a:cubicBezTo>
                    <a:cubicBezTo>
                      <a:pt x="35" y="76"/>
                      <a:pt x="38" y="75"/>
                      <a:pt x="38" y="70"/>
                    </a:cubicBezTo>
                    <a:cubicBezTo>
                      <a:pt x="38" y="59"/>
                      <a:pt x="38" y="59"/>
                      <a:pt x="38" y="59"/>
                    </a:cubicBezTo>
                    <a:cubicBezTo>
                      <a:pt x="17" y="48"/>
                      <a:pt x="17" y="48"/>
                      <a:pt x="17" y="48"/>
                    </a:cubicBezTo>
                    <a:cubicBezTo>
                      <a:pt x="12" y="45"/>
                      <a:pt x="10" y="41"/>
                      <a:pt x="10" y="37"/>
                    </a:cubicBezTo>
                    <a:cubicBezTo>
                      <a:pt x="10" y="33"/>
                      <a:pt x="12" y="32"/>
                      <a:pt x="17" y="34"/>
                    </a:cubicBezTo>
                    <a:cubicBezTo>
                      <a:pt x="38" y="46"/>
                      <a:pt x="38" y="46"/>
                      <a:pt x="38" y="46"/>
                    </a:cubicBezTo>
                    <a:cubicBezTo>
                      <a:pt x="38" y="33"/>
                      <a:pt x="38" y="33"/>
                      <a:pt x="38" y="33"/>
                    </a:cubicBezTo>
                    <a:cubicBezTo>
                      <a:pt x="7" y="16"/>
                      <a:pt x="7" y="16"/>
                      <a:pt x="7" y="16"/>
                    </a:cubicBezTo>
                    <a:cubicBezTo>
                      <a:pt x="3" y="13"/>
                      <a:pt x="0" y="9"/>
                      <a:pt x="0" y="5"/>
                    </a:cubicBezTo>
                    <a:cubicBezTo>
                      <a:pt x="0" y="1"/>
                      <a:pt x="3" y="0"/>
                      <a:pt x="8" y="3"/>
                    </a:cubicBezTo>
                    <a:cubicBezTo>
                      <a:pt x="45" y="23"/>
                      <a:pt x="45" y="23"/>
                      <a:pt x="45" y="23"/>
                    </a:cubicBezTo>
                    <a:cubicBezTo>
                      <a:pt x="50" y="26"/>
                      <a:pt x="52" y="29"/>
                      <a:pt x="52" y="34"/>
                    </a:cubicBezTo>
                    <a:cubicBezTo>
                      <a:pt x="52" y="54"/>
                      <a:pt x="52" y="54"/>
                      <a:pt x="52" y="54"/>
                    </a:cubicBezTo>
                    <a:cubicBezTo>
                      <a:pt x="52" y="58"/>
                      <a:pt x="49" y="59"/>
                      <a:pt x="45" y="56"/>
                    </a:cubicBezTo>
                    <a:cubicBezTo>
                      <a:pt x="50" y="59"/>
                      <a:pt x="52" y="63"/>
                      <a:pt x="52" y="67"/>
                    </a:cubicBezTo>
                    <a:cubicBezTo>
                      <a:pt x="52" y="78"/>
                      <a:pt x="52" y="78"/>
                      <a:pt x="52" y="78"/>
                    </a:cubicBezTo>
                    <a:cubicBezTo>
                      <a:pt x="52" y="92"/>
                      <a:pt x="45" y="95"/>
                      <a:pt x="31" y="87"/>
                    </a:cubicBezTo>
                    <a:cubicBezTo>
                      <a:pt x="7" y="74"/>
                      <a:pt x="7" y="74"/>
                      <a:pt x="7" y="74"/>
                    </a:cubicBezTo>
                    <a:cubicBezTo>
                      <a:pt x="3" y="71"/>
                      <a:pt x="0" y="68"/>
                      <a:pt x="0" y="63"/>
                    </a:cubicBezTo>
                    <a:cubicBezTo>
                      <a:pt x="0" y="59"/>
                      <a:pt x="2" y="58"/>
                      <a:pt x="7" y="60"/>
                    </a:cubicBez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57" name="Freeform 35"/>
              <p:cNvSpPr/>
              <p:nvPr/>
            </p:nvSpPr>
            <p:spPr bwMode="auto">
              <a:xfrm>
                <a:off x="6675109" y="4079707"/>
                <a:ext cx="49399" cy="142023"/>
              </a:xfrm>
              <a:custGeom>
                <a:avLst/>
                <a:gdLst>
                  <a:gd name="T0" fmla="*/ 0 w 10"/>
                  <a:gd name="T1" fmla="*/ 15 h 29"/>
                  <a:gd name="T2" fmla="*/ 4 w 10"/>
                  <a:gd name="T3" fmla="*/ 17 h 29"/>
                  <a:gd name="T4" fmla="*/ 4 w 10"/>
                  <a:gd name="T5" fmla="*/ 21 h 29"/>
                  <a:gd name="T6" fmla="*/ 5 w 10"/>
                  <a:gd name="T7" fmla="*/ 25 h 29"/>
                  <a:gd name="T8" fmla="*/ 7 w 10"/>
                  <a:gd name="T9" fmla="*/ 23 h 29"/>
                  <a:gd name="T10" fmla="*/ 5 w 10"/>
                  <a:gd name="T11" fmla="*/ 17 h 29"/>
                  <a:gd name="T12" fmla="*/ 2 w 10"/>
                  <a:gd name="T13" fmla="*/ 11 h 29"/>
                  <a:gd name="T14" fmla="*/ 1 w 10"/>
                  <a:gd name="T15" fmla="*/ 4 h 29"/>
                  <a:gd name="T16" fmla="*/ 2 w 10"/>
                  <a:gd name="T17" fmla="*/ 1 h 29"/>
                  <a:gd name="T18" fmla="*/ 6 w 10"/>
                  <a:gd name="T19" fmla="*/ 1 h 29"/>
                  <a:gd name="T20" fmla="*/ 9 w 10"/>
                  <a:gd name="T21" fmla="*/ 4 h 29"/>
                  <a:gd name="T22" fmla="*/ 10 w 10"/>
                  <a:gd name="T23" fmla="*/ 9 h 29"/>
                  <a:gd name="T24" fmla="*/ 10 w 10"/>
                  <a:gd name="T25" fmla="*/ 13 h 29"/>
                  <a:gd name="T26" fmla="*/ 7 w 10"/>
                  <a:gd name="T27" fmla="*/ 11 h 29"/>
                  <a:gd name="T28" fmla="*/ 7 w 10"/>
                  <a:gd name="T29" fmla="*/ 7 h 29"/>
                  <a:gd name="T30" fmla="*/ 6 w 10"/>
                  <a:gd name="T31" fmla="*/ 4 h 29"/>
                  <a:gd name="T32" fmla="*/ 4 w 10"/>
                  <a:gd name="T33" fmla="*/ 4 h 29"/>
                  <a:gd name="T34" fmla="*/ 4 w 10"/>
                  <a:gd name="T35" fmla="*/ 6 h 29"/>
                  <a:gd name="T36" fmla="*/ 6 w 10"/>
                  <a:gd name="T37" fmla="*/ 12 h 29"/>
                  <a:gd name="T38" fmla="*/ 9 w 10"/>
                  <a:gd name="T39" fmla="*/ 18 h 29"/>
                  <a:gd name="T40" fmla="*/ 10 w 10"/>
                  <a:gd name="T41" fmla="*/ 25 h 29"/>
                  <a:gd name="T42" fmla="*/ 9 w 10"/>
                  <a:gd name="T43" fmla="*/ 29 h 29"/>
                  <a:gd name="T44" fmla="*/ 6 w 10"/>
                  <a:gd name="T45" fmla="*/ 28 h 29"/>
                  <a:gd name="T46" fmla="*/ 0 w 10"/>
                  <a:gd name="T47" fmla="*/ 20 h 29"/>
                  <a:gd name="T48" fmla="*/ 0 w 10"/>
                  <a:gd name="T4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9">
                    <a:moveTo>
                      <a:pt x="0" y="15"/>
                    </a:moveTo>
                    <a:cubicBezTo>
                      <a:pt x="4" y="17"/>
                      <a:pt x="4" y="17"/>
                      <a:pt x="4" y="17"/>
                    </a:cubicBezTo>
                    <a:cubicBezTo>
                      <a:pt x="4" y="21"/>
                      <a:pt x="4" y="21"/>
                      <a:pt x="4" y="21"/>
                    </a:cubicBezTo>
                    <a:cubicBezTo>
                      <a:pt x="4" y="23"/>
                      <a:pt x="4" y="25"/>
                      <a:pt x="5" y="25"/>
                    </a:cubicBezTo>
                    <a:cubicBezTo>
                      <a:pt x="6" y="26"/>
                      <a:pt x="7" y="25"/>
                      <a:pt x="7" y="23"/>
                    </a:cubicBezTo>
                    <a:cubicBezTo>
                      <a:pt x="7" y="22"/>
                      <a:pt x="6" y="20"/>
                      <a:pt x="5" y="17"/>
                    </a:cubicBezTo>
                    <a:cubicBezTo>
                      <a:pt x="2" y="11"/>
                      <a:pt x="2" y="11"/>
                      <a:pt x="2" y="11"/>
                    </a:cubicBezTo>
                    <a:cubicBezTo>
                      <a:pt x="1" y="8"/>
                      <a:pt x="1" y="6"/>
                      <a:pt x="1" y="4"/>
                    </a:cubicBezTo>
                    <a:cubicBezTo>
                      <a:pt x="1" y="3"/>
                      <a:pt x="1" y="2"/>
                      <a:pt x="2" y="1"/>
                    </a:cubicBezTo>
                    <a:cubicBezTo>
                      <a:pt x="3" y="0"/>
                      <a:pt x="4" y="0"/>
                      <a:pt x="6" y="1"/>
                    </a:cubicBezTo>
                    <a:cubicBezTo>
                      <a:pt x="7" y="2"/>
                      <a:pt x="9" y="3"/>
                      <a:pt x="9" y="4"/>
                    </a:cubicBezTo>
                    <a:cubicBezTo>
                      <a:pt x="10" y="6"/>
                      <a:pt x="10" y="7"/>
                      <a:pt x="10" y="9"/>
                    </a:cubicBezTo>
                    <a:cubicBezTo>
                      <a:pt x="10" y="13"/>
                      <a:pt x="10" y="13"/>
                      <a:pt x="10" y="13"/>
                    </a:cubicBezTo>
                    <a:cubicBezTo>
                      <a:pt x="7" y="11"/>
                      <a:pt x="7" y="11"/>
                      <a:pt x="7" y="11"/>
                    </a:cubicBezTo>
                    <a:cubicBezTo>
                      <a:pt x="7" y="7"/>
                      <a:pt x="7" y="7"/>
                      <a:pt x="7" y="7"/>
                    </a:cubicBezTo>
                    <a:cubicBezTo>
                      <a:pt x="7" y="6"/>
                      <a:pt x="7" y="5"/>
                      <a:pt x="6" y="4"/>
                    </a:cubicBezTo>
                    <a:cubicBezTo>
                      <a:pt x="5" y="4"/>
                      <a:pt x="5" y="4"/>
                      <a:pt x="4" y="4"/>
                    </a:cubicBezTo>
                    <a:cubicBezTo>
                      <a:pt x="4" y="4"/>
                      <a:pt x="4" y="5"/>
                      <a:pt x="4" y="6"/>
                    </a:cubicBezTo>
                    <a:cubicBezTo>
                      <a:pt x="4" y="7"/>
                      <a:pt x="5" y="9"/>
                      <a:pt x="6" y="12"/>
                    </a:cubicBezTo>
                    <a:cubicBezTo>
                      <a:pt x="9" y="18"/>
                      <a:pt x="9" y="18"/>
                      <a:pt x="9" y="18"/>
                    </a:cubicBezTo>
                    <a:cubicBezTo>
                      <a:pt x="10" y="21"/>
                      <a:pt x="10" y="23"/>
                      <a:pt x="10" y="25"/>
                    </a:cubicBezTo>
                    <a:cubicBezTo>
                      <a:pt x="10" y="27"/>
                      <a:pt x="10" y="28"/>
                      <a:pt x="9" y="29"/>
                    </a:cubicBezTo>
                    <a:cubicBezTo>
                      <a:pt x="8" y="29"/>
                      <a:pt x="7" y="29"/>
                      <a:pt x="6" y="28"/>
                    </a:cubicBezTo>
                    <a:cubicBezTo>
                      <a:pt x="2" y="26"/>
                      <a:pt x="0" y="24"/>
                      <a:pt x="0" y="20"/>
                    </a:cubicBezTo>
                    <a:lnTo>
                      <a:pt x="0"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58" name="Freeform 36"/>
              <p:cNvSpPr/>
              <p:nvPr/>
            </p:nvSpPr>
            <p:spPr bwMode="auto">
              <a:xfrm>
                <a:off x="6767731" y="4124990"/>
                <a:ext cx="53516" cy="146139"/>
              </a:xfrm>
              <a:custGeom>
                <a:avLst/>
                <a:gdLst>
                  <a:gd name="T0" fmla="*/ 26 w 26"/>
                  <a:gd name="T1" fmla="*/ 16 h 71"/>
                  <a:gd name="T2" fmla="*/ 26 w 26"/>
                  <a:gd name="T3" fmla="*/ 23 h 71"/>
                  <a:gd name="T4" fmla="*/ 17 w 26"/>
                  <a:gd name="T5" fmla="*/ 16 h 71"/>
                  <a:gd name="T6" fmla="*/ 17 w 26"/>
                  <a:gd name="T7" fmla="*/ 71 h 71"/>
                  <a:gd name="T8" fmla="*/ 10 w 26"/>
                  <a:gd name="T9" fmla="*/ 66 h 71"/>
                  <a:gd name="T10" fmla="*/ 10 w 26"/>
                  <a:gd name="T11" fmla="*/ 11 h 71"/>
                  <a:gd name="T12" fmla="*/ 0 w 26"/>
                  <a:gd name="T13" fmla="*/ 7 h 71"/>
                  <a:gd name="T14" fmla="*/ 0 w 26"/>
                  <a:gd name="T15" fmla="*/ 2 h 71"/>
                  <a:gd name="T16" fmla="*/ 0 w 26"/>
                  <a:gd name="T17" fmla="*/ 0 h 71"/>
                  <a:gd name="T18" fmla="*/ 26 w 26"/>
                  <a:gd name="T19" fmla="*/ 1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1">
                    <a:moveTo>
                      <a:pt x="26" y="16"/>
                    </a:moveTo>
                    <a:lnTo>
                      <a:pt x="26" y="23"/>
                    </a:lnTo>
                    <a:lnTo>
                      <a:pt x="17" y="16"/>
                    </a:lnTo>
                    <a:lnTo>
                      <a:pt x="17" y="71"/>
                    </a:lnTo>
                    <a:lnTo>
                      <a:pt x="10" y="66"/>
                    </a:lnTo>
                    <a:lnTo>
                      <a:pt x="10" y="11"/>
                    </a:lnTo>
                    <a:lnTo>
                      <a:pt x="0" y="7"/>
                    </a:lnTo>
                    <a:lnTo>
                      <a:pt x="0" y="2"/>
                    </a:lnTo>
                    <a:lnTo>
                      <a:pt x="0" y="0"/>
                    </a:lnTo>
                    <a:lnTo>
                      <a:pt x="26" y="16"/>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59" name="Freeform 37"/>
              <p:cNvSpPr/>
              <p:nvPr/>
            </p:nvSpPr>
            <p:spPr bwMode="auto">
              <a:xfrm>
                <a:off x="6864471" y="4182622"/>
                <a:ext cx="45282" cy="146139"/>
              </a:xfrm>
              <a:custGeom>
                <a:avLst/>
                <a:gdLst>
                  <a:gd name="T0" fmla="*/ 0 w 22"/>
                  <a:gd name="T1" fmla="*/ 0 h 71"/>
                  <a:gd name="T2" fmla="*/ 22 w 22"/>
                  <a:gd name="T3" fmla="*/ 10 h 71"/>
                  <a:gd name="T4" fmla="*/ 22 w 22"/>
                  <a:gd name="T5" fmla="*/ 19 h 71"/>
                  <a:gd name="T6" fmla="*/ 10 w 22"/>
                  <a:gd name="T7" fmla="*/ 12 h 71"/>
                  <a:gd name="T8" fmla="*/ 10 w 22"/>
                  <a:gd name="T9" fmla="*/ 28 h 71"/>
                  <a:gd name="T10" fmla="*/ 19 w 22"/>
                  <a:gd name="T11" fmla="*/ 36 h 71"/>
                  <a:gd name="T12" fmla="*/ 19 w 22"/>
                  <a:gd name="T13" fmla="*/ 43 h 71"/>
                  <a:gd name="T14" fmla="*/ 10 w 22"/>
                  <a:gd name="T15" fmla="*/ 38 h 71"/>
                  <a:gd name="T16" fmla="*/ 10 w 22"/>
                  <a:gd name="T17" fmla="*/ 57 h 71"/>
                  <a:gd name="T18" fmla="*/ 22 w 22"/>
                  <a:gd name="T19" fmla="*/ 64 h 71"/>
                  <a:gd name="T20" fmla="*/ 22 w 22"/>
                  <a:gd name="T21" fmla="*/ 71 h 71"/>
                  <a:gd name="T22" fmla="*/ 0 w 22"/>
                  <a:gd name="T23" fmla="*/ 59 h 71"/>
                  <a:gd name="T24" fmla="*/ 0 w 22"/>
                  <a:gd name="T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1">
                    <a:moveTo>
                      <a:pt x="0" y="0"/>
                    </a:moveTo>
                    <a:lnTo>
                      <a:pt x="22" y="10"/>
                    </a:lnTo>
                    <a:lnTo>
                      <a:pt x="22" y="19"/>
                    </a:lnTo>
                    <a:lnTo>
                      <a:pt x="10" y="12"/>
                    </a:lnTo>
                    <a:lnTo>
                      <a:pt x="10" y="28"/>
                    </a:lnTo>
                    <a:lnTo>
                      <a:pt x="19" y="36"/>
                    </a:lnTo>
                    <a:lnTo>
                      <a:pt x="19" y="43"/>
                    </a:lnTo>
                    <a:lnTo>
                      <a:pt x="10" y="38"/>
                    </a:lnTo>
                    <a:lnTo>
                      <a:pt x="10" y="57"/>
                    </a:lnTo>
                    <a:lnTo>
                      <a:pt x="22" y="64"/>
                    </a:lnTo>
                    <a:lnTo>
                      <a:pt x="22" y="71"/>
                    </a:lnTo>
                    <a:lnTo>
                      <a:pt x="0" y="59"/>
                    </a:lnTo>
                    <a:lnTo>
                      <a:pt x="0" y="0"/>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0" name="Freeform 38"/>
              <p:cNvSpPr>
                <a:spLocks noEditPoints="1"/>
              </p:cNvSpPr>
              <p:nvPr/>
            </p:nvSpPr>
            <p:spPr bwMode="auto">
              <a:xfrm>
                <a:off x="6952977" y="4225845"/>
                <a:ext cx="49399" cy="137906"/>
              </a:xfrm>
              <a:custGeom>
                <a:avLst/>
                <a:gdLst>
                  <a:gd name="T0" fmla="*/ 0 w 10"/>
                  <a:gd name="T1" fmla="*/ 0 h 28"/>
                  <a:gd name="T2" fmla="*/ 7 w 10"/>
                  <a:gd name="T3" fmla="*/ 4 h 28"/>
                  <a:gd name="T4" fmla="*/ 10 w 10"/>
                  <a:gd name="T5" fmla="*/ 10 h 28"/>
                  <a:gd name="T6" fmla="*/ 10 w 10"/>
                  <a:gd name="T7" fmla="*/ 18 h 28"/>
                  <a:gd name="T8" fmla="*/ 8 w 10"/>
                  <a:gd name="T9" fmla="*/ 19 h 28"/>
                  <a:gd name="T10" fmla="*/ 4 w 10"/>
                  <a:gd name="T11" fmla="*/ 17 h 28"/>
                  <a:gd name="T12" fmla="*/ 3 w 10"/>
                  <a:gd name="T13" fmla="*/ 16 h 28"/>
                  <a:gd name="T14" fmla="*/ 3 w 10"/>
                  <a:gd name="T15" fmla="*/ 28 h 28"/>
                  <a:gd name="T16" fmla="*/ 0 w 10"/>
                  <a:gd name="T17" fmla="*/ 26 h 28"/>
                  <a:gd name="T18" fmla="*/ 0 w 10"/>
                  <a:gd name="T19" fmla="*/ 0 h 28"/>
                  <a:gd name="T20" fmla="*/ 6 w 10"/>
                  <a:gd name="T21" fmla="*/ 15 h 28"/>
                  <a:gd name="T22" fmla="*/ 6 w 10"/>
                  <a:gd name="T23" fmla="*/ 15 h 28"/>
                  <a:gd name="T24" fmla="*/ 7 w 10"/>
                  <a:gd name="T25" fmla="*/ 14 h 28"/>
                  <a:gd name="T26" fmla="*/ 7 w 10"/>
                  <a:gd name="T27" fmla="*/ 9 h 28"/>
                  <a:gd name="T28" fmla="*/ 5 w 10"/>
                  <a:gd name="T29" fmla="*/ 6 h 28"/>
                  <a:gd name="T30" fmla="*/ 3 w 10"/>
                  <a:gd name="T31" fmla="*/ 5 h 28"/>
                  <a:gd name="T32" fmla="*/ 3 w 10"/>
                  <a:gd name="T33" fmla="*/ 13 h 28"/>
                  <a:gd name="T34" fmla="*/ 6 w 10"/>
                  <a:gd name="T3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8">
                    <a:moveTo>
                      <a:pt x="0" y="0"/>
                    </a:moveTo>
                    <a:cubicBezTo>
                      <a:pt x="7" y="4"/>
                      <a:pt x="7" y="4"/>
                      <a:pt x="7" y="4"/>
                    </a:cubicBezTo>
                    <a:cubicBezTo>
                      <a:pt x="9" y="5"/>
                      <a:pt x="10" y="7"/>
                      <a:pt x="10" y="10"/>
                    </a:cubicBezTo>
                    <a:cubicBezTo>
                      <a:pt x="10" y="18"/>
                      <a:pt x="10" y="18"/>
                      <a:pt x="10" y="18"/>
                    </a:cubicBezTo>
                    <a:cubicBezTo>
                      <a:pt x="10" y="19"/>
                      <a:pt x="9" y="19"/>
                      <a:pt x="8" y="19"/>
                    </a:cubicBezTo>
                    <a:cubicBezTo>
                      <a:pt x="7" y="19"/>
                      <a:pt x="6" y="18"/>
                      <a:pt x="4" y="17"/>
                    </a:cubicBezTo>
                    <a:cubicBezTo>
                      <a:pt x="3" y="16"/>
                      <a:pt x="3" y="16"/>
                      <a:pt x="3" y="16"/>
                    </a:cubicBezTo>
                    <a:cubicBezTo>
                      <a:pt x="3" y="28"/>
                      <a:pt x="3" y="28"/>
                      <a:pt x="3" y="28"/>
                    </a:cubicBezTo>
                    <a:cubicBezTo>
                      <a:pt x="0" y="26"/>
                      <a:pt x="0" y="26"/>
                      <a:pt x="0" y="26"/>
                    </a:cubicBezTo>
                    <a:lnTo>
                      <a:pt x="0" y="0"/>
                    </a:lnTo>
                    <a:close/>
                    <a:moveTo>
                      <a:pt x="6" y="15"/>
                    </a:moveTo>
                    <a:cubicBezTo>
                      <a:pt x="6" y="15"/>
                      <a:pt x="6" y="15"/>
                      <a:pt x="6" y="15"/>
                    </a:cubicBezTo>
                    <a:cubicBezTo>
                      <a:pt x="7" y="15"/>
                      <a:pt x="7" y="15"/>
                      <a:pt x="7" y="14"/>
                    </a:cubicBezTo>
                    <a:cubicBezTo>
                      <a:pt x="7" y="9"/>
                      <a:pt x="7" y="9"/>
                      <a:pt x="7" y="9"/>
                    </a:cubicBezTo>
                    <a:cubicBezTo>
                      <a:pt x="7" y="8"/>
                      <a:pt x="6" y="7"/>
                      <a:pt x="5" y="6"/>
                    </a:cubicBezTo>
                    <a:cubicBezTo>
                      <a:pt x="3" y="5"/>
                      <a:pt x="3" y="5"/>
                      <a:pt x="3" y="5"/>
                    </a:cubicBezTo>
                    <a:cubicBezTo>
                      <a:pt x="3" y="13"/>
                      <a:pt x="3" y="13"/>
                      <a:pt x="3" y="13"/>
                    </a:cubicBezTo>
                    <a:lnTo>
                      <a:pt x="6"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grpSp>
      </p:grpSp>
      <p:sp>
        <p:nvSpPr>
          <p:cNvPr id="85" name="平行四边形 84"/>
          <p:cNvSpPr/>
          <p:nvPr/>
        </p:nvSpPr>
        <p:spPr>
          <a:xfrm flipV="1">
            <a:off x="0" y="45099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flipV="1">
            <a:off x="2808234" y="45099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flipV="1">
            <a:off x="3672306" y="45099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平行四边形 87"/>
          <p:cNvSpPr/>
          <p:nvPr/>
        </p:nvSpPr>
        <p:spPr>
          <a:xfrm flipV="1">
            <a:off x="4320360" y="45099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p:nvPr/>
        </p:nvCxnSpPr>
        <p:spPr>
          <a:xfrm>
            <a:off x="0"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 name="Group 7"/>
          <p:cNvGrpSpPr>
            <a:grpSpLocks/>
          </p:cNvGrpSpPr>
          <p:nvPr/>
        </p:nvGrpSpPr>
        <p:grpSpPr bwMode="auto">
          <a:xfrm>
            <a:off x="180202" y="181952"/>
            <a:ext cx="216018" cy="113981"/>
            <a:chOff x="0" y="0"/>
            <a:chExt cx="1041399" cy="549275"/>
          </a:xfrm>
          <a:solidFill>
            <a:srgbClr val="133E73"/>
          </a:solidFill>
        </p:grpSpPr>
        <p:sp>
          <p:nvSpPr>
            <p:cNvPr id="92"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p:cNvSpPr/>
          <p:nvPr/>
        </p:nvSpPr>
        <p:spPr>
          <a:xfrm>
            <a:off x="91153" y="1163044"/>
            <a:ext cx="4498975" cy="2277547"/>
          </a:xfrm>
          <a:prstGeom prst="rect">
            <a:avLst/>
          </a:prstGeom>
        </p:spPr>
        <p:txBody>
          <a:bodyPr>
            <a:spAutoFit/>
          </a:bodyPr>
          <a:lstStyle/>
          <a:p>
            <a:pPr algn="just"/>
            <a:r>
              <a:rPr lang="zh-CN" altLang="en-US" sz="1600" i="1" dirty="0" smtClean="0">
                <a:solidFill>
                  <a:srgbClr val="00A4E3"/>
                </a:solidFill>
                <a:latin typeface="Verdana" panose="020B0604030504040204" pitchFamily="34" charset="0"/>
              </a:rPr>
              <a:t>      </a:t>
            </a:r>
            <a:r>
              <a:rPr lang="zh-CN" altLang="en-US" sz="1400" i="1" dirty="0" smtClean="0">
                <a:solidFill>
                  <a:srgbClr val="00A4E3"/>
                </a:solidFill>
                <a:latin typeface="Verdana" panose="020B0604030504040204" pitchFamily="34" charset="0"/>
              </a:rPr>
              <a:t>一般来讲</a:t>
            </a:r>
            <a:r>
              <a:rPr lang="zh-CN" altLang="en-US" sz="1400" i="1" dirty="0">
                <a:solidFill>
                  <a:srgbClr val="00A4E3"/>
                </a:solidFill>
                <a:latin typeface="Verdana" panose="020B0604030504040204" pitchFamily="34" charset="0"/>
              </a:rPr>
              <a:t>，移动设备上的</a:t>
            </a:r>
            <a:r>
              <a:rPr lang="en-US" altLang="zh-CN" sz="1400" i="1" dirty="0">
                <a:solidFill>
                  <a:srgbClr val="00A4E3"/>
                </a:solidFill>
                <a:latin typeface="Verdana" panose="020B0604030504040204" pitchFamily="34" charset="0"/>
              </a:rPr>
              <a:t>viewport</a:t>
            </a:r>
            <a:r>
              <a:rPr lang="zh-CN" altLang="en-US" sz="1400" i="1" dirty="0">
                <a:solidFill>
                  <a:srgbClr val="00A4E3"/>
                </a:solidFill>
                <a:latin typeface="Verdana" panose="020B0604030504040204" pitchFamily="34" charset="0"/>
              </a:rPr>
              <a:t>都是要大于浏览器可视区域的，这是因为考虑到移动设备的分辨率相对于桌面</a:t>
            </a:r>
            <a:r>
              <a:rPr lang="zh-CN" altLang="en-US" sz="1400" i="1" dirty="0" smtClean="0">
                <a:solidFill>
                  <a:srgbClr val="00A4E3"/>
                </a:solidFill>
                <a:latin typeface="Verdana" panose="020B0604030504040204" pitchFamily="34" charset="0"/>
              </a:rPr>
              <a:t>电脑笔记本电脑来说</a:t>
            </a:r>
            <a:r>
              <a:rPr lang="zh-CN" altLang="en-US" sz="1400" i="1" dirty="0">
                <a:solidFill>
                  <a:srgbClr val="00A4E3"/>
                </a:solidFill>
                <a:latin typeface="Verdana" panose="020B0604030504040204" pitchFamily="34" charset="0"/>
              </a:rPr>
              <a:t>都比较小，所以为了能在移动设备上正常显示那些传统的为桌面浏览器设计的网站，移动设备上的浏览器都会把自己默认的</a:t>
            </a:r>
            <a:r>
              <a:rPr lang="en-US" altLang="zh-CN" sz="1400" i="1" dirty="0">
                <a:solidFill>
                  <a:srgbClr val="00A4E3"/>
                </a:solidFill>
                <a:latin typeface="Verdana" panose="020B0604030504040204" pitchFamily="34" charset="0"/>
              </a:rPr>
              <a:t>viewport</a:t>
            </a:r>
            <a:r>
              <a:rPr lang="zh-CN" altLang="en-US" sz="1400" i="1" dirty="0">
                <a:solidFill>
                  <a:srgbClr val="00A4E3"/>
                </a:solidFill>
                <a:latin typeface="Verdana" panose="020B0604030504040204" pitchFamily="34" charset="0"/>
              </a:rPr>
              <a:t>设为</a:t>
            </a:r>
            <a:r>
              <a:rPr lang="en-US" altLang="zh-CN" sz="1400" i="1" dirty="0">
                <a:solidFill>
                  <a:srgbClr val="00A4E3"/>
                </a:solidFill>
                <a:latin typeface="Verdana" panose="020B0604030504040204" pitchFamily="34" charset="0"/>
              </a:rPr>
              <a:t>980px</a:t>
            </a:r>
            <a:r>
              <a:rPr lang="zh-CN" altLang="en-US" sz="1400" i="1" dirty="0">
                <a:solidFill>
                  <a:srgbClr val="00A4E3"/>
                </a:solidFill>
                <a:latin typeface="Verdana" panose="020B0604030504040204" pitchFamily="34" charset="0"/>
              </a:rPr>
              <a:t>或</a:t>
            </a:r>
            <a:r>
              <a:rPr lang="en-US" altLang="zh-CN" sz="1400" i="1" dirty="0">
                <a:solidFill>
                  <a:srgbClr val="00A4E3"/>
                </a:solidFill>
                <a:latin typeface="Verdana" panose="020B0604030504040204" pitchFamily="34" charset="0"/>
              </a:rPr>
              <a:t>1024px</a:t>
            </a:r>
            <a:r>
              <a:rPr lang="zh-CN" altLang="en-US" sz="1400" i="1" dirty="0">
                <a:solidFill>
                  <a:srgbClr val="00A4E3"/>
                </a:solidFill>
                <a:latin typeface="Verdana" panose="020B0604030504040204" pitchFamily="34" charset="0"/>
              </a:rPr>
              <a:t>（也可能是其它值，这个是由设备自己决定的），但带来的后果就是浏览器会出现横向滚动条，因为浏览器可视区域的宽度是比这个默认的</a:t>
            </a:r>
            <a:r>
              <a:rPr lang="en-US" altLang="zh-CN" sz="1400" i="1" dirty="0">
                <a:solidFill>
                  <a:srgbClr val="00A4E3"/>
                </a:solidFill>
                <a:latin typeface="Verdana" panose="020B0604030504040204" pitchFamily="34" charset="0"/>
              </a:rPr>
              <a:t>viewport</a:t>
            </a:r>
            <a:r>
              <a:rPr lang="zh-CN" altLang="en-US" sz="1400" i="1" dirty="0">
                <a:solidFill>
                  <a:srgbClr val="00A4E3"/>
                </a:solidFill>
                <a:latin typeface="Verdana" panose="020B0604030504040204" pitchFamily="34" charset="0"/>
              </a:rPr>
              <a:t>的宽度要小的。下图列出了一些设备上浏览器的默认</a:t>
            </a:r>
            <a:r>
              <a:rPr lang="en-US" altLang="zh-CN" sz="1400" i="1" dirty="0">
                <a:solidFill>
                  <a:srgbClr val="00A4E3"/>
                </a:solidFill>
                <a:latin typeface="Verdana" panose="020B0604030504040204" pitchFamily="34" charset="0"/>
              </a:rPr>
              <a:t>viewport</a:t>
            </a:r>
            <a:r>
              <a:rPr lang="zh-CN" altLang="en-US" sz="1400" i="1" dirty="0">
                <a:solidFill>
                  <a:srgbClr val="00A4E3"/>
                </a:solidFill>
                <a:latin typeface="Verdana" panose="020B0604030504040204" pitchFamily="34" charset="0"/>
              </a:rPr>
              <a:t>的宽度。</a:t>
            </a:r>
            <a:endParaRPr lang="zh-CN" altLang="en-US" sz="1400" i="1" dirty="0">
              <a:solidFill>
                <a:srgbClr val="00A4E3"/>
              </a:solidFill>
            </a:endParaRPr>
          </a:p>
        </p:txBody>
      </p:sp>
      <p:pic>
        <p:nvPicPr>
          <p:cNvPr id="3" name="图片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202" y="3960276"/>
            <a:ext cx="6258798" cy="88594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Tm="5488">
        <p14:prism isInverted="1"/>
      </p:transition>
    </mc:Choice>
    <mc:Fallback xmlns="">
      <p:transition spd="slow" advTm="54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mph" presetSubtype="2" fill="hold" grpId="0" nodeType="afterEffect">
                                  <p:stCondLst>
                                    <p:cond delay="0"/>
                                  </p:stCondLst>
                                  <p:childTnLst>
                                    <p:animClr clrSpc="rgb" dir="cw">
                                      <p:cBhvr>
                                        <p:cTn id="11" dur="300" fill="hold"/>
                                        <p:tgtEl>
                                          <p:spTgt spid="87"/>
                                        </p:tgtEl>
                                        <p:attrNameLst>
                                          <p:attrName>fillcolor</p:attrName>
                                        </p:attrNameLst>
                                      </p:cBhvr>
                                      <p:to>
                                        <a:srgbClr val="00AEEF"/>
                                      </p:to>
                                    </p:animClr>
                                    <p:set>
                                      <p:cBhvr>
                                        <p:cTn id="12" dur="300" fill="hold"/>
                                        <p:tgtEl>
                                          <p:spTgt spid="87"/>
                                        </p:tgtEl>
                                        <p:attrNameLst>
                                          <p:attrName>fill.type</p:attrName>
                                        </p:attrNameLst>
                                      </p:cBhvr>
                                      <p:to>
                                        <p:strVal val="solid"/>
                                      </p:to>
                                    </p:set>
                                    <p:set>
                                      <p:cBhvr>
                                        <p:cTn id="13" dur="300" fill="hold"/>
                                        <p:tgtEl>
                                          <p:spTgt spid="87"/>
                                        </p:tgtEl>
                                        <p:attrNameLst>
                                          <p:attrName>fill.on</p:attrName>
                                        </p:attrNameLst>
                                      </p:cBhvr>
                                      <p:to>
                                        <p:strVal val="true"/>
                                      </p:to>
                                    </p:set>
                                  </p:childTnLst>
                                </p:cTn>
                              </p:par>
                            </p:childTnLst>
                          </p:cTn>
                        </p:par>
                        <p:par>
                          <p:cTn id="14" fill="hold">
                            <p:stCondLst>
                              <p:cond delay="8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300"/>
                            </p:stCondLst>
                            <p:childTnLst>
                              <p:par>
                                <p:cTn id="19" presetID="14" presetClass="entr" presetSubtype="1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extLst mod="1">
    <p:ext uri="{E180D4A7-C9FB-4DFB-919C-405C955672EB}">
      <p14:showEvtLst xmlns:p14="http://schemas.microsoft.com/office/powerpoint/2010/main">
        <p14:playEvt time="1358" objId="95"/>
        <p14:stopEvt time="2081" objId="95"/>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接连接符 89"/>
          <p:cNvCxnSpPr/>
          <p:nvPr/>
        </p:nvCxnSpPr>
        <p:spPr>
          <a:xfrm>
            <a:off x="-91639" y="2839974"/>
            <a:ext cx="1423937" cy="354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0" y="3777853"/>
            <a:ext cx="11400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7307967" y="2736318"/>
            <a:ext cx="1662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07967" y="3595609"/>
            <a:ext cx="1662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50869" y="2510695"/>
            <a:ext cx="854237" cy="283488"/>
          </a:xfrm>
          <a:prstGeom prst="rect">
            <a:avLst/>
          </a:prstGeom>
        </p:spPr>
        <p:txBody>
          <a:bodyPr wrap="none" lIns="67388" tIns="33693" rIns="67388" bIns="33693">
            <a:spAutoFit/>
          </a:bodyPr>
          <a:lstStyle/>
          <a:p>
            <a:r>
              <a:rPr lang="zh-CN" altLang="en-US" sz="1400" dirty="0" smtClean="0">
                <a:solidFill>
                  <a:srgbClr val="00A4E3"/>
                </a:solidFill>
                <a:latin typeface="微软雅黑" panose="020B0503020204020204" pitchFamily="34" charset="-122"/>
                <a:ea typeface="微软雅黑" panose="020B0503020204020204" pitchFamily="34" charset="-122"/>
              </a:rPr>
              <a:t>体检预约</a:t>
            </a:r>
            <a:endParaRPr lang="zh-CN" altLang="en-US" sz="1400" dirty="0">
              <a:solidFill>
                <a:srgbClr val="00A4E3"/>
              </a:solidFill>
              <a:latin typeface="微软雅黑" panose="020B0503020204020204" pitchFamily="34" charset="-122"/>
              <a:ea typeface="微软雅黑" panose="020B0503020204020204" pitchFamily="34" charset="-122"/>
            </a:endParaRPr>
          </a:p>
        </p:txBody>
      </p:sp>
      <p:sp>
        <p:nvSpPr>
          <p:cNvPr id="98" name="矩形 97"/>
          <p:cNvSpPr/>
          <p:nvPr/>
        </p:nvSpPr>
        <p:spPr>
          <a:xfrm>
            <a:off x="-30899" y="3439378"/>
            <a:ext cx="854237" cy="283488"/>
          </a:xfrm>
          <a:prstGeom prst="rect">
            <a:avLst/>
          </a:prstGeom>
        </p:spPr>
        <p:txBody>
          <a:bodyPr wrap="none" lIns="67388" tIns="33693" rIns="67388" bIns="33693">
            <a:spAutoFit/>
          </a:bodyPr>
          <a:lstStyle/>
          <a:p>
            <a:r>
              <a:rPr lang="zh-CN" altLang="en-US" sz="1400" dirty="0" smtClean="0">
                <a:solidFill>
                  <a:srgbClr val="00A4E3"/>
                </a:solidFill>
                <a:latin typeface="微软雅黑" panose="020B0503020204020204" pitchFamily="34" charset="-122"/>
                <a:ea typeface="微软雅黑" panose="020B0503020204020204" pitchFamily="34" charset="-122"/>
              </a:rPr>
              <a:t>健康评估</a:t>
            </a:r>
            <a:endParaRPr lang="zh-CN" altLang="en-US" sz="1400" dirty="0">
              <a:solidFill>
                <a:srgbClr val="00A4E3"/>
              </a:solidFill>
              <a:latin typeface="微软雅黑" panose="020B0503020204020204" pitchFamily="34" charset="-122"/>
              <a:ea typeface="微软雅黑" panose="020B0503020204020204" pitchFamily="34" charset="-122"/>
            </a:endParaRPr>
          </a:p>
        </p:txBody>
      </p:sp>
      <p:sp>
        <p:nvSpPr>
          <p:cNvPr id="99" name="矩形 98"/>
          <p:cNvSpPr/>
          <p:nvPr/>
        </p:nvSpPr>
        <p:spPr>
          <a:xfrm>
            <a:off x="7755683" y="2403241"/>
            <a:ext cx="854237" cy="283488"/>
          </a:xfrm>
          <a:prstGeom prst="rect">
            <a:avLst/>
          </a:prstGeom>
        </p:spPr>
        <p:txBody>
          <a:bodyPr wrap="none" lIns="67388" tIns="33693" rIns="67388" bIns="33693">
            <a:spAutoFit/>
          </a:bodyPr>
          <a:lstStyle/>
          <a:p>
            <a:r>
              <a:rPr lang="zh-CN" altLang="en-US" sz="1400" dirty="0" smtClean="0">
                <a:solidFill>
                  <a:srgbClr val="00A4E3"/>
                </a:solidFill>
                <a:latin typeface="微软雅黑" panose="020B0503020204020204" pitchFamily="34" charset="-122"/>
                <a:ea typeface="微软雅黑" panose="020B0503020204020204" pitchFamily="34" charset="-122"/>
              </a:rPr>
              <a:t>报告查询</a:t>
            </a:r>
            <a:endParaRPr lang="zh-CN" altLang="en-US" sz="1400" dirty="0">
              <a:solidFill>
                <a:srgbClr val="00A4E3"/>
              </a:solidFill>
              <a:latin typeface="微软雅黑" panose="020B0503020204020204" pitchFamily="34" charset="-122"/>
              <a:ea typeface="微软雅黑" panose="020B0503020204020204" pitchFamily="34" charset="-122"/>
            </a:endParaRPr>
          </a:p>
        </p:txBody>
      </p:sp>
      <p:sp>
        <p:nvSpPr>
          <p:cNvPr id="100" name="矩形 99"/>
          <p:cNvSpPr/>
          <p:nvPr/>
        </p:nvSpPr>
        <p:spPr>
          <a:xfrm>
            <a:off x="7755683" y="3297634"/>
            <a:ext cx="854237" cy="283488"/>
          </a:xfrm>
          <a:prstGeom prst="rect">
            <a:avLst/>
          </a:prstGeom>
        </p:spPr>
        <p:txBody>
          <a:bodyPr wrap="none" lIns="67388" tIns="33693" rIns="67388" bIns="33693">
            <a:spAutoFit/>
          </a:bodyPr>
          <a:lstStyle/>
          <a:p>
            <a:r>
              <a:rPr lang="zh-CN" altLang="en-US" sz="1400" dirty="0" smtClean="0">
                <a:solidFill>
                  <a:srgbClr val="00A4E3"/>
                </a:solidFill>
                <a:latin typeface="微软雅黑" panose="020B0503020204020204" pitchFamily="34" charset="-122"/>
                <a:ea typeface="微软雅黑" panose="020B0503020204020204" pitchFamily="34" charset="-122"/>
              </a:rPr>
              <a:t>健康干预</a:t>
            </a:r>
            <a:endParaRPr lang="zh-CN" altLang="en-US" sz="1400" dirty="0">
              <a:solidFill>
                <a:srgbClr val="00A4E3"/>
              </a:solidFill>
              <a:latin typeface="微软雅黑" panose="020B0503020204020204" pitchFamily="34" charset="-122"/>
              <a:ea typeface="微软雅黑" panose="020B0503020204020204" pitchFamily="34" charset="-122"/>
            </a:endParaRPr>
          </a:p>
        </p:txBody>
      </p:sp>
      <p:sp>
        <p:nvSpPr>
          <p:cNvPr id="103" name="平行四边形 102"/>
          <p:cNvSpPr/>
          <p:nvPr/>
        </p:nvSpPr>
        <p:spPr>
          <a:xfrm flipV="1">
            <a:off x="0" y="430915"/>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平行四边形 103"/>
          <p:cNvSpPr/>
          <p:nvPr/>
        </p:nvSpPr>
        <p:spPr>
          <a:xfrm flipV="1">
            <a:off x="2808234" y="430915"/>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平行四边形 104"/>
          <p:cNvSpPr/>
          <p:nvPr/>
        </p:nvSpPr>
        <p:spPr>
          <a:xfrm flipV="1">
            <a:off x="3672306" y="430915"/>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平行四边形 105"/>
          <p:cNvSpPr/>
          <p:nvPr/>
        </p:nvSpPr>
        <p:spPr>
          <a:xfrm flipV="1">
            <a:off x="4320360" y="430913"/>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106"/>
          <p:cNvCxnSpPr/>
          <p:nvPr/>
        </p:nvCxnSpPr>
        <p:spPr>
          <a:xfrm>
            <a:off x="-20964" y="550698"/>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8" name="TextBox 10"/>
          <p:cNvSpPr txBox="1"/>
          <p:nvPr/>
        </p:nvSpPr>
        <p:spPr>
          <a:xfrm>
            <a:off x="324214" y="71952"/>
            <a:ext cx="1531188" cy="276999"/>
          </a:xfrm>
          <a:prstGeom prst="rect">
            <a:avLst/>
          </a:prstGeom>
          <a:noFill/>
        </p:spPr>
        <p:txBody>
          <a:bodyPr wrap="none" rtlCol="0">
            <a:spAutoFit/>
          </a:bodyPr>
          <a:lstStyle/>
          <a:p>
            <a:r>
              <a:rPr lang="zh-CN" altLang="en-US" sz="1200" b="1" spc="300" dirty="0">
                <a:solidFill>
                  <a:srgbClr val="0070C0"/>
                </a:solidFill>
                <a:latin typeface="黑体" panose="02010600030101010101" pitchFamily="2" charset="-122"/>
                <a:ea typeface="黑体" panose="02010600030101010101" pitchFamily="2" charset="-122"/>
              </a:rPr>
              <a:t>移动</a:t>
            </a:r>
            <a:r>
              <a:rPr lang="zh-CN" altLang="en-US" sz="1200" b="1" spc="300" dirty="0" smtClean="0">
                <a:solidFill>
                  <a:srgbClr val="0070C0"/>
                </a:solidFill>
                <a:latin typeface="黑体" panose="02010600030101010101" pitchFamily="2" charset="-122"/>
                <a:ea typeface="黑体" panose="02010600030101010101" pitchFamily="2" charset="-122"/>
              </a:rPr>
              <a:t>端页面展示</a:t>
            </a:r>
            <a:endParaRPr lang="zh-CN" altLang="en-US" sz="1200" b="1" spc="300" dirty="0">
              <a:solidFill>
                <a:srgbClr val="0070C0"/>
              </a:solidFill>
              <a:latin typeface="黑体" panose="02010600030101010101" pitchFamily="2" charset="-122"/>
              <a:ea typeface="黑体" panose="02010600030101010101" pitchFamily="2" charset="-122"/>
            </a:endParaRPr>
          </a:p>
        </p:txBody>
      </p:sp>
      <p:grpSp>
        <p:nvGrpSpPr>
          <p:cNvPr id="3" name="Group 7"/>
          <p:cNvGrpSpPr>
            <a:grpSpLocks/>
          </p:cNvGrpSpPr>
          <p:nvPr/>
        </p:nvGrpSpPr>
        <p:grpSpPr bwMode="auto">
          <a:xfrm>
            <a:off x="180202" y="181952"/>
            <a:ext cx="216018" cy="113981"/>
            <a:chOff x="0" y="0"/>
            <a:chExt cx="1041399" cy="549275"/>
          </a:xfrm>
          <a:solidFill>
            <a:srgbClr val="133E73"/>
          </a:solidFill>
        </p:grpSpPr>
        <p:sp>
          <p:nvSpPr>
            <p:cNvPr id="11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3" cstate="print"/>
          <a:stretch>
            <a:fillRect/>
          </a:stretch>
        </p:blipFill>
        <p:spPr>
          <a:xfrm>
            <a:off x="1944941" y="648000"/>
            <a:ext cx="3880115" cy="4236830"/>
          </a:xfrm>
          <a:prstGeom prst="rect">
            <a:avLst/>
          </a:prstGeom>
        </p:spPr>
      </p:pic>
      <p:cxnSp>
        <p:nvCxnSpPr>
          <p:cNvPr id="89" name="直接连接符 88"/>
          <p:cNvCxnSpPr/>
          <p:nvPr/>
        </p:nvCxnSpPr>
        <p:spPr>
          <a:xfrm>
            <a:off x="1130012" y="3768122"/>
            <a:ext cx="874199" cy="49006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flipV="1">
            <a:off x="1332299" y="2839975"/>
            <a:ext cx="671400" cy="5047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5798695" y="2741391"/>
            <a:ext cx="1509272" cy="6554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5724664" y="3595609"/>
            <a:ext cx="1583303" cy="64685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926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8"/>
                                        </p:tgtEl>
                                        <p:attrNameLst>
                                          <p:attrName>style.visibility</p:attrName>
                                        </p:attrNameLst>
                                      </p:cBhvr>
                                      <p:to>
                                        <p:strVal val="visible"/>
                                      </p:to>
                                    </p:set>
                                    <p:anim calcmode="lin" valueType="num">
                                      <p:cBhvr>
                                        <p:cTn id="12"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8"/>
                                        </p:tgtEl>
                                        <p:attrNameLst>
                                          <p:attrName>ppt_y</p:attrName>
                                        </p:attrNameLst>
                                      </p:cBhvr>
                                      <p:tavLst>
                                        <p:tav tm="0">
                                          <p:val>
                                            <p:strVal val="#ppt_y"/>
                                          </p:val>
                                        </p:tav>
                                        <p:tav tm="100000">
                                          <p:val>
                                            <p:strVal val="#ppt_y"/>
                                          </p:val>
                                        </p:tav>
                                      </p:tavLst>
                                    </p:anim>
                                    <p:anim calcmode="lin" valueType="num">
                                      <p:cBhvr>
                                        <p:cTn id="14"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8"/>
                                        </p:tgtEl>
                                      </p:cBhvr>
                                    </p:animEffect>
                                  </p:childTnLst>
                                </p:cTn>
                              </p:par>
                            </p:childTnLst>
                          </p:cTn>
                        </p:par>
                        <p:par>
                          <p:cTn id="17" fill="hold">
                            <p:stCondLst>
                              <p:cond delay="13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800"/>
                            </p:stCondLst>
                            <p:childTnLst>
                              <p:par>
                                <p:cTn id="22" presetID="1" presetClass="emph" presetSubtype="2" fill="hold" grpId="0" nodeType="afterEffect">
                                  <p:stCondLst>
                                    <p:cond delay="0"/>
                                  </p:stCondLst>
                                  <p:childTnLst>
                                    <p:animClr clrSpc="rgb" dir="cw">
                                      <p:cBhvr>
                                        <p:cTn id="23" dur="300" fill="hold"/>
                                        <p:tgtEl>
                                          <p:spTgt spid="105"/>
                                        </p:tgtEl>
                                        <p:attrNameLst>
                                          <p:attrName>fillcolor</p:attrName>
                                        </p:attrNameLst>
                                      </p:cBhvr>
                                      <p:to>
                                        <a:srgbClr val="00AEEF"/>
                                      </p:to>
                                    </p:animClr>
                                    <p:set>
                                      <p:cBhvr>
                                        <p:cTn id="24" dur="300" fill="hold"/>
                                        <p:tgtEl>
                                          <p:spTgt spid="105"/>
                                        </p:tgtEl>
                                        <p:attrNameLst>
                                          <p:attrName>fill.type</p:attrName>
                                        </p:attrNameLst>
                                      </p:cBhvr>
                                      <p:to>
                                        <p:strVal val="solid"/>
                                      </p:to>
                                    </p:set>
                                    <p:set>
                                      <p:cBhvr>
                                        <p:cTn id="25" dur="300" fill="hold"/>
                                        <p:tgtEl>
                                          <p:spTgt spid="105"/>
                                        </p:tgtEl>
                                        <p:attrNameLst>
                                          <p:attrName>fill.on</p:attrName>
                                        </p:attrNameLst>
                                      </p:cBhvr>
                                      <p:to>
                                        <p:strVal val="true"/>
                                      </p:to>
                                    </p:set>
                                  </p:childTnLst>
                                </p:cTn>
                              </p:par>
                            </p:childTnLst>
                          </p:cTn>
                        </p:par>
                        <p:par>
                          <p:cTn id="26" fill="hold">
                            <p:stCondLst>
                              <p:cond delay="2100"/>
                            </p:stCondLst>
                            <p:childTnLst>
                              <p:par>
                                <p:cTn id="27" presetID="10" presetClass="entr" presetSubtype="0" fill="hold" nodeType="after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fade">
                                      <p:cBhvr>
                                        <p:cTn id="29" dur="500"/>
                                        <p:tgtEl>
                                          <p:spTgt spid="89"/>
                                        </p:tgtEl>
                                      </p:cBhvr>
                                    </p:animEffect>
                                  </p:childTnLst>
                                </p:cTn>
                              </p:par>
                              <p:par>
                                <p:cTn id="30" presetID="10" presetClass="entr" presetSubtype="0" fill="hold"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par>
                                <p:cTn id="33" presetID="10" presetClass="entr" presetSubtype="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fade">
                                      <p:cBhvr>
                                        <p:cTn id="35" dur="500"/>
                                        <p:tgtEl>
                                          <p:spTgt spid="91"/>
                                        </p:tgtEl>
                                      </p:cBhvr>
                                    </p:animEffect>
                                  </p:childTnLst>
                                </p:cTn>
                              </p:par>
                              <p:par>
                                <p:cTn id="36" presetID="10" presetClass="entr" presetSubtype="0"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fade">
                                      <p:cBhvr>
                                        <p:cTn id="38" dur="500"/>
                                        <p:tgtEl>
                                          <p:spTgt spid="92"/>
                                        </p:tgtEl>
                                      </p:cBhvr>
                                    </p:animEffect>
                                  </p:childTnLst>
                                </p:cTn>
                              </p:par>
                              <p:par>
                                <p:cTn id="39" presetID="10"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fade">
                                      <p:cBhvr>
                                        <p:cTn id="41" dur="500"/>
                                        <p:tgtEl>
                                          <p:spTgt spid="93"/>
                                        </p:tgtEl>
                                      </p:cBhvr>
                                    </p:animEffect>
                                  </p:childTnLst>
                                </p:cTn>
                              </p:par>
                              <p:par>
                                <p:cTn id="42" presetID="10" presetClass="entr" presetSubtype="0" fill="hold" nodeType="with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fade">
                                      <p:cBhvr>
                                        <p:cTn id="44" dur="500"/>
                                        <p:tgtEl>
                                          <p:spTgt spid="94"/>
                                        </p:tgtEl>
                                      </p:cBhvr>
                                    </p:animEffect>
                                  </p:childTnLst>
                                </p:cTn>
                              </p:par>
                              <p:par>
                                <p:cTn id="45" presetID="10" presetClass="entr" presetSubtype="0" fill="hold"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childTnLst>
                                </p:cTn>
                              </p:par>
                              <p:par>
                                <p:cTn id="48" presetID="10" presetClass="entr" presetSubtype="0" fill="hold" nodeType="withEffect">
                                  <p:stCondLst>
                                    <p:cond delay="0"/>
                                  </p:stCondLst>
                                  <p:childTnLst>
                                    <p:set>
                                      <p:cBhvr>
                                        <p:cTn id="49" dur="1" fill="hold">
                                          <p:stCondLst>
                                            <p:cond delay="0"/>
                                          </p:stCondLst>
                                        </p:cTn>
                                        <p:tgtEl>
                                          <p:spTgt spid="96"/>
                                        </p:tgtEl>
                                        <p:attrNameLst>
                                          <p:attrName>style.visibility</p:attrName>
                                        </p:attrNameLst>
                                      </p:cBhvr>
                                      <p:to>
                                        <p:strVal val="visible"/>
                                      </p:to>
                                    </p:set>
                                    <p:animEffect transition="in" filter="fade">
                                      <p:cBhvr>
                                        <p:cTn id="50" dur="500"/>
                                        <p:tgtEl>
                                          <p:spTgt spid="9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fade">
                                      <p:cBhvr>
                                        <p:cTn id="53" dur="500"/>
                                        <p:tgtEl>
                                          <p:spTgt spid="10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fade">
                                      <p:cBhvr>
                                        <p:cTn id="56" dur="500"/>
                                        <p:tgtEl>
                                          <p:spTgt spid="9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Effect transition="in" filter="fade">
                                      <p:cBhvr>
                                        <p:cTn id="59" dur="500"/>
                                        <p:tgtEl>
                                          <p:spTgt spid="9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fade">
                                      <p:cBhvr>
                                        <p:cTn id="6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99" grpId="0"/>
      <p:bldP spid="100" grpId="0"/>
      <p:bldP spid="105" grpId="0" animBg="1"/>
      <p:bldP spid="108" grpId="0"/>
    </p:bldLst>
  </p:timing>
  <p:extLst mod="1">
    <p:ext uri="{E180D4A7-C9FB-4DFB-919C-405C955672EB}">
      <p14:showEvtLst xmlns:p14="http://schemas.microsoft.com/office/powerpoint/2010/main">
        <p14:playEvt time="1315" objId="113"/>
        <p14:stopEvt time="2085" objId="113"/>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578455"/>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TIMING" val="|4.1"/>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1WJbqXVIEKuzluq6Thzvg"/>
</p:tagLst>
</file>

<file path=ppt/theme/theme1.xml><?xml version="1.0" encoding="utf-8"?>
<a:theme xmlns:a="http://schemas.openxmlformats.org/drawingml/2006/main" name="第一PPT，www.1ppt.com">
  <a:themeElements>
    <a:clrScheme name="自定义 353">
      <a:dk1>
        <a:sysClr val="windowText" lastClr="000000"/>
      </a:dk1>
      <a:lt1>
        <a:sysClr val="window" lastClr="FFFFFF"/>
      </a:lt1>
      <a:dk2>
        <a:srgbClr val="34833F"/>
      </a:dk2>
      <a:lt2>
        <a:srgbClr val="E7E6E6"/>
      </a:lt2>
      <a:accent1>
        <a:srgbClr val="34833F"/>
      </a:accent1>
      <a:accent2>
        <a:srgbClr val="D24977"/>
      </a:accent2>
      <a:accent3>
        <a:srgbClr val="34833F"/>
      </a:accent3>
      <a:accent4>
        <a:srgbClr val="D24977"/>
      </a:accent4>
      <a:accent5>
        <a:srgbClr val="34833F"/>
      </a:accent5>
      <a:accent6>
        <a:srgbClr val="D24977"/>
      </a:accent6>
      <a:hlink>
        <a:srgbClr val="34833F"/>
      </a:hlink>
      <a:folHlink>
        <a:srgbClr val="D24977"/>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Pages>0</Pages>
  <Words>1164</Words>
  <Characters>0</Characters>
  <Application>Microsoft Office PowerPoint</Application>
  <DocSecurity>0</DocSecurity>
  <PresentationFormat>自定义</PresentationFormat>
  <Lines>0</Lines>
  <Paragraphs>170</Paragraphs>
  <Slides>22</Slides>
  <Notes>22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Batang</vt:lpstr>
      <vt:lpstr>Gill Sans</vt:lpstr>
      <vt:lpstr>KaiTi</vt:lpstr>
      <vt:lpstr>Malgun Gothic</vt:lpstr>
      <vt:lpstr>Malgun Gothic</vt:lpstr>
      <vt:lpstr>ヒラギノ角ゴ ProN W3</vt:lpstr>
      <vt:lpstr>汉仪细等线</vt:lpstr>
      <vt:lpstr>黑体</vt:lpstr>
      <vt:lpstr>宋体</vt:lpstr>
      <vt:lpstr>微软雅黑</vt:lpstr>
      <vt:lpstr>Agency FB</vt:lpstr>
      <vt:lpstr>Arial</vt:lpstr>
      <vt:lpstr>Calibri</vt:lpstr>
      <vt:lpstr>Calibri Light</vt:lpstr>
      <vt:lpstr>Tahoma</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科技PPT模板</dc:title>
  <dc:creator/>
  <cp:keywords>www.1ppt.com</cp:keywords>
  <dc:description>www.1ppt.com</dc:description>
  <cp:lastModifiedBy/>
  <cp:revision>1</cp:revision>
  <dcterms:created xsi:type="dcterms:W3CDTF">2017-05-21T03:30:57Z</dcterms:created>
  <dcterms:modified xsi:type="dcterms:W3CDTF">2019-08-04T08:41:01Z</dcterms:modified>
</cp:coreProperties>
</file>