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375400" cy="9461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IFmj5M5Q5j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EsPcH31WEtc" TargetMode="External"/><Relationship Id="rId7" Type="http://schemas.openxmlformats.org/officeDocument/2006/relationships/image" Target="../media/image4.emf"/><Relationship Id="rId2" Type="http://schemas.openxmlformats.org/officeDocument/2006/relationships/hyperlink" Target="http://www.marioa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c.ic.ac.uk/~rb1006/projects:marioai" TargetMode="External"/><Relationship Id="rId5" Type="http://schemas.openxmlformats.org/officeDocument/2006/relationships/hyperlink" Target="http://youtu.be/DlkMs4ZHHr8" TargetMode="External"/><Relationship Id="rId4" Type="http://schemas.openxmlformats.org/officeDocument/2006/relationships/hyperlink" Target="http://youtu.be/2vnPq5rijW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sB_IGstiWl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1.Cvičení</a:t>
            </a:r>
            <a:br>
              <a:rPr lang="cs-CZ" dirty="0" smtClean="0"/>
            </a:br>
            <a:r>
              <a:rPr lang="cs-CZ" sz="4400" dirty="0" smtClean="0"/>
              <a:t>Základy prostředí MATLAB</a:t>
            </a:r>
            <a:endParaRPr lang="en-US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558589" y="4050833"/>
            <a:ext cx="3715413" cy="1653281"/>
          </a:xfrm>
        </p:spPr>
        <p:txBody>
          <a:bodyPr>
            <a:normAutofit/>
          </a:bodyPr>
          <a:lstStyle/>
          <a:p>
            <a:pPr algn="l"/>
            <a:r>
              <a:rPr lang="cs-CZ" dirty="0" smtClean="0"/>
              <a:t>Ing. Jan Klečka		SE2.145</a:t>
            </a:r>
          </a:p>
          <a:p>
            <a:pPr algn="l"/>
            <a:r>
              <a:rPr lang="cs-CZ" dirty="0" smtClean="0"/>
              <a:t>Ing. Ondřej Boštík	SE2.145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Alpha</a:t>
            </a:r>
            <a:r>
              <a:rPr lang="cs-CZ" dirty="0" err="1" smtClean="0"/>
              <a:t>Go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04829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Hluboká neuronová síť</a:t>
            </a:r>
          </a:p>
          <a:p>
            <a:r>
              <a:rPr lang="cs-CZ" dirty="0" smtClean="0"/>
              <a:t>O roku 2015 poráží profesionální hráče</a:t>
            </a:r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youtu.be/IFmj5M5Q5jg</a:t>
            </a:r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41" y="4855501"/>
            <a:ext cx="3317207" cy="972876"/>
          </a:xfrm>
          <a:prstGeom prst="rect">
            <a:avLst/>
          </a:prstGeom>
        </p:spPr>
      </p:pic>
      <p:pic>
        <p:nvPicPr>
          <p:cNvPr id="1030" name="Picture 6" descr="VÃ½sledek obrÃ¡zku pro Alpha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44" y="1426071"/>
            <a:ext cx="5400000" cy="30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Základy</a:t>
            </a:r>
            <a:r>
              <a:rPr lang="en-US" dirty="0"/>
              <a:t> </a:t>
            </a:r>
            <a:r>
              <a:rPr lang="en-US" dirty="0" err="1"/>
              <a:t>MATLABu</a:t>
            </a:r>
            <a:r>
              <a:rPr lang="en-US" dirty="0"/>
              <a:t> - </a:t>
            </a:r>
            <a:r>
              <a:rPr lang="en-US" dirty="0" err="1"/>
              <a:t>Čísla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cokoliv</a:t>
            </a:r>
            <a:r>
              <a:rPr lang="en-US" dirty="0"/>
              <a:t> </a:t>
            </a:r>
            <a:r>
              <a:rPr lang="en-US" dirty="0" err="1"/>
              <a:t>začíná</a:t>
            </a:r>
            <a:r>
              <a:rPr lang="en-US" dirty="0"/>
              <a:t> </a:t>
            </a:r>
            <a:r>
              <a:rPr lang="en-US" dirty="0" err="1"/>
              <a:t>číslicí</a:t>
            </a:r>
            <a:r>
              <a:rPr lang="en-US" dirty="0"/>
              <a:t>, je </a:t>
            </a:r>
            <a:r>
              <a:rPr lang="en-US" dirty="0" err="1"/>
              <a:t>považováno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číslo</a:t>
            </a:r>
            <a:endParaRPr lang="en-US" dirty="0"/>
          </a:p>
          <a:p>
            <a:r>
              <a:rPr lang="en-US" dirty="0" err="1" smtClean="0"/>
              <a:t>řádová</a:t>
            </a:r>
            <a:r>
              <a:rPr lang="en-US" dirty="0" smtClean="0"/>
              <a:t> </a:t>
            </a:r>
            <a:r>
              <a:rPr lang="en-US" dirty="0" err="1"/>
              <a:t>čárka</a:t>
            </a:r>
            <a:r>
              <a:rPr lang="en-US" dirty="0"/>
              <a:t> je </a:t>
            </a:r>
            <a:r>
              <a:rPr lang="en-US" dirty="0" err="1"/>
              <a:t>zadána</a:t>
            </a:r>
            <a:r>
              <a:rPr lang="en-US" dirty="0"/>
              <a:t> </a:t>
            </a:r>
            <a:r>
              <a:rPr lang="en-US" dirty="0" err="1"/>
              <a:t>tečkou</a:t>
            </a:r>
            <a:r>
              <a:rPr lang="en-US" dirty="0"/>
              <a:t>: 5.6; 565.84</a:t>
            </a:r>
          </a:p>
          <a:p>
            <a:r>
              <a:rPr lang="en-US" dirty="0" err="1" smtClean="0"/>
              <a:t>lze</a:t>
            </a:r>
            <a:r>
              <a:rPr lang="en-US" dirty="0" smtClean="0"/>
              <a:t> </a:t>
            </a:r>
            <a:r>
              <a:rPr lang="en-US" dirty="0" err="1"/>
              <a:t>využít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symbol ‘e’ pro </a:t>
            </a:r>
            <a:r>
              <a:rPr lang="en-US" dirty="0" err="1"/>
              <a:t>definici</a:t>
            </a:r>
            <a:r>
              <a:rPr lang="en-US" dirty="0"/>
              <a:t> </a:t>
            </a:r>
            <a:r>
              <a:rPr lang="en-US" dirty="0" err="1"/>
              <a:t>násobku</a:t>
            </a:r>
            <a:r>
              <a:rPr lang="en-US" dirty="0"/>
              <a:t> 10x :</a:t>
            </a:r>
          </a:p>
          <a:p>
            <a:r>
              <a:rPr lang="en-US" dirty="0"/>
              <a:t>5e2 = 5 *10</a:t>
            </a:r>
            <a:r>
              <a:rPr lang="en-US" sz="2000" baseline="30000" dirty="0"/>
              <a:t>2</a:t>
            </a:r>
            <a:r>
              <a:rPr lang="en-US" dirty="0"/>
              <a:t> = 500, 4.589e-7 = 0,0000004589</a:t>
            </a:r>
          </a:p>
          <a:p>
            <a:r>
              <a:rPr lang="en-US" dirty="0" err="1" smtClean="0"/>
              <a:t>imaginární</a:t>
            </a:r>
            <a:r>
              <a:rPr lang="en-US" dirty="0" smtClean="0"/>
              <a:t> </a:t>
            </a:r>
            <a:r>
              <a:rPr lang="en-US" dirty="0" err="1"/>
              <a:t>jednotka</a:t>
            </a:r>
            <a:r>
              <a:rPr lang="en-US" dirty="0"/>
              <a:t> je </a:t>
            </a:r>
            <a:r>
              <a:rPr lang="en-US" dirty="0" err="1"/>
              <a:t>zadána</a:t>
            </a:r>
            <a:r>
              <a:rPr lang="en-US" dirty="0"/>
              <a:t> </a:t>
            </a:r>
            <a:r>
              <a:rPr lang="en-US" dirty="0" err="1"/>
              <a:t>symbolem</a:t>
            </a:r>
            <a:r>
              <a:rPr lang="en-US" dirty="0"/>
              <a:t> ‘j’ </a:t>
            </a:r>
            <a:r>
              <a:rPr lang="en-US" dirty="0" err="1"/>
              <a:t>nebo</a:t>
            </a:r>
            <a:r>
              <a:rPr lang="en-US" dirty="0"/>
              <a:t> ‘</a:t>
            </a:r>
            <a:r>
              <a:rPr lang="en-US" dirty="0" err="1"/>
              <a:t>i</a:t>
            </a:r>
            <a:r>
              <a:rPr lang="en-US" dirty="0"/>
              <a:t>’: j = √−1, 2 + 3j, 3e − 5i,</a:t>
            </a:r>
          </a:p>
        </p:txBody>
      </p:sp>
    </p:spTree>
    <p:extLst>
      <p:ext uri="{BB962C8B-B14F-4D97-AF65-F5344CB8AC3E}">
        <p14:creationId xmlns:p14="http://schemas.microsoft.com/office/powerpoint/2010/main" val="36769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základních</a:t>
            </a:r>
            <a:r>
              <a:rPr lang="en-US" dirty="0"/>
              <a:t> </a:t>
            </a:r>
            <a:r>
              <a:rPr lang="en-US" dirty="0" err="1"/>
              <a:t>příkazů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dirty="0"/>
              <a:t>all - </a:t>
            </a:r>
            <a:r>
              <a:rPr lang="en-US" dirty="0" err="1"/>
              <a:t>vymazání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proměnných</a:t>
            </a:r>
            <a:endParaRPr lang="en-US" dirty="0"/>
          </a:p>
          <a:p>
            <a:r>
              <a:rPr lang="en-US" dirty="0" smtClean="0"/>
              <a:t>close </a:t>
            </a:r>
            <a:r>
              <a:rPr lang="en-US" dirty="0"/>
              <a:t>all - </a:t>
            </a:r>
            <a:r>
              <a:rPr lang="en-US" dirty="0" err="1"/>
              <a:t>uzavření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grafických</a:t>
            </a:r>
            <a:r>
              <a:rPr lang="en-US" dirty="0"/>
              <a:t> </a:t>
            </a:r>
            <a:r>
              <a:rPr lang="en-US" dirty="0" err="1"/>
              <a:t>oken</a:t>
            </a:r>
            <a:endParaRPr lang="en-US" dirty="0"/>
          </a:p>
          <a:p>
            <a:r>
              <a:rPr lang="en-US" dirty="0" err="1" smtClean="0"/>
              <a:t>clc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vymazání</a:t>
            </a:r>
            <a:r>
              <a:rPr lang="en-US" dirty="0"/>
              <a:t> </a:t>
            </a:r>
            <a:r>
              <a:rPr lang="en-US" dirty="0" err="1"/>
              <a:t>příkazového</a:t>
            </a:r>
            <a:r>
              <a:rPr lang="en-US" dirty="0"/>
              <a:t> </a:t>
            </a:r>
            <a:r>
              <a:rPr lang="en-US" dirty="0" err="1"/>
              <a:t>okna</a:t>
            </a:r>
            <a:endParaRPr lang="en-US" dirty="0"/>
          </a:p>
          <a:p>
            <a:r>
              <a:rPr lang="en-US" dirty="0" smtClean="0"/>
              <a:t>help </a:t>
            </a:r>
            <a:r>
              <a:rPr lang="en-US" dirty="0" err="1"/>
              <a:t>elfun</a:t>
            </a:r>
            <a:r>
              <a:rPr lang="en-US" dirty="0"/>
              <a:t> - </a:t>
            </a:r>
            <a:r>
              <a:rPr lang="en-US" dirty="0" err="1"/>
              <a:t>seznam</a:t>
            </a:r>
            <a:r>
              <a:rPr lang="en-US" dirty="0"/>
              <a:t> </a:t>
            </a:r>
            <a:r>
              <a:rPr lang="en-US" dirty="0" err="1"/>
              <a:t>elementárních</a:t>
            </a:r>
            <a:r>
              <a:rPr lang="en-US" dirty="0"/>
              <a:t> </a:t>
            </a:r>
            <a:r>
              <a:rPr lang="en-US" dirty="0" err="1"/>
              <a:t>funkcí</a:t>
            </a:r>
            <a:endParaRPr lang="en-US" dirty="0"/>
          </a:p>
          <a:p>
            <a:r>
              <a:rPr lang="en-US" dirty="0" err="1" smtClean="0"/>
              <a:t>csvread</a:t>
            </a:r>
            <a:r>
              <a:rPr lang="en-US" dirty="0"/>
              <a:t>('*.csv') - </a:t>
            </a:r>
            <a:r>
              <a:rPr lang="en-US" dirty="0" err="1"/>
              <a:t>načte</a:t>
            </a:r>
            <a:r>
              <a:rPr lang="en-US" dirty="0"/>
              <a:t> </a:t>
            </a:r>
            <a:r>
              <a:rPr lang="en-US" dirty="0" err="1"/>
              <a:t>soubor</a:t>
            </a:r>
            <a:r>
              <a:rPr lang="en-US" dirty="0"/>
              <a:t> *.csv</a:t>
            </a:r>
          </a:p>
          <a:p>
            <a:r>
              <a:rPr lang="en-US" dirty="0" err="1" smtClean="0"/>
              <a:t>csvwrite</a:t>
            </a:r>
            <a:r>
              <a:rPr lang="en-US" dirty="0"/>
              <a:t>('*.csv', data) - </a:t>
            </a:r>
            <a:r>
              <a:rPr lang="en-US" dirty="0" err="1"/>
              <a:t>uloží</a:t>
            </a:r>
            <a:r>
              <a:rPr lang="en-US" dirty="0"/>
              <a:t> do </a:t>
            </a:r>
            <a:r>
              <a:rPr lang="en-US" dirty="0" err="1"/>
              <a:t>souboru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7120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základních</a:t>
            </a:r>
            <a:r>
              <a:rPr lang="en-US" dirty="0"/>
              <a:t> </a:t>
            </a:r>
            <a:r>
              <a:rPr lang="en-US" dirty="0" err="1"/>
              <a:t>příkazů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r>
              <a:rPr lang="en-US" dirty="0"/>
              <a:t>('*.mat'‚ 'data') - </a:t>
            </a:r>
            <a:r>
              <a:rPr lang="en-US" dirty="0" err="1"/>
              <a:t>uloží</a:t>
            </a:r>
            <a:r>
              <a:rPr lang="en-US" dirty="0"/>
              <a:t> do </a:t>
            </a:r>
            <a:r>
              <a:rPr lang="en-US" dirty="0" err="1"/>
              <a:t>binárního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*.mat </a:t>
            </a:r>
            <a:r>
              <a:rPr lang="en-US" dirty="0" err="1"/>
              <a:t>proměnnou</a:t>
            </a:r>
            <a:r>
              <a:rPr lang="en-US" dirty="0"/>
              <a:t> data.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uložit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proměnných</a:t>
            </a:r>
            <a:r>
              <a:rPr lang="en-US" dirty="0"/>
              <a:t>, </a:t>
            </a:r>
            <a:r>
              <a:rPr lang="en-US" dirty="0" err="1"/>
              <a:t>případně</a:t>
            </a:r>
            <a:r>
              <a:rPr lang="en-US" dirty="0"/>
              <a:t> </a:t>
            </a:r>
            <a:r>
              <a:rPr lang="en-US" dirty="0" err="1"/>
              <a:t>celý</a:t>
            </a:r>
            <a:r>
              <a:rPr lang="en-US" dirty="0"/>
              <a:t> workspace.</a:t>
            </a:r>
          </a:p>
          <a:p>
            <a:r>
              <a:rPr lang="en-US" dirty="0" smtClean="0"/>
              <a:t>load</a:t>
            </a:r>
            <a:r>
              <a:rPr lang="en-US" dirty="0"/>
              <a:t>('*.mat') – </a:t>
            </a:r>
            <a:r>
              <a:rPr lang="en-US" dirty="0" err="1"/>
              <a:t>načte</a:t>
            </a:r>
            <a:r>
              <a:rPr lang="en-US" dirty="0"/>
              <a:t> </a:t>
            </a:r>
            <a:r>
              <a:rPr lang="en-US" dirty="0" err="1"/>
              <a:t>proměnnou</a:t>
            </a:r>
            <a:r>
              <a:rPr lang="en-US" dirty="0"/>
              <a:t>/é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. </a:t>
            </a:r>
            <a:r>
              <a:rPr lang="en-US" dirty="0" err="1"/>
              <a:t>Proměnné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pojmenovány</a:t>
            </a:r>
            <a:r>
              <a:rPr lang="en-US" dirty="0"/>
              <a:t> </a:t>
            </a:r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ukládání</a:t>
            </a:r>
            <a:r>
              <a:rPr lang="en-US" dirty="0"/>
              <a:t> do </a:t>
            </a:r>
            <a:r>
              <a:rPr lang="en-US" dirty="0" err="1"/>
              <a:t>souboru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1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Operátory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Aritmetické</a:t>
            </a:r>
            <a:endParaRPr lang="en-US" dirty="0"/>
          </a:p>
          <a:p>
            <a:pPr lvl="1"/>
            <a:r>
              <a:rPr lang="en-US" dirty="0" err="1" smtClean="0"/>
              <a:t>Maticové</a:t>
            </a:r>
            <a:r>
              <a:rPr lang="en-US" dirty="0"/>
              <a:t>: +, -, *, /, ^, '</a:t>
            </a:r>
          </a:p>
          <a:p>
            <a:pPr lvl="1"/>
            <a:r>
              <a:rPr lang="en-US" dirty="0" err="1" smtClean="0"/>
              <a:t>Vektorové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provádí</a:t>
            </a:r>
            <a:r>
              <a:rPr lang="en-US" dirty="0"/>
              <a:t> se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elementech</a:t>
            </a:r>
            <a:r>
              <a:rPr lang="en-US" dirty="0"/>
              <a:t>, </a:t>
            </a:r>
            <a:r>
              <a:rPr lang="en-US" dirty="0" err="1"/>
              <a:t>před</a:t>
            </a:r>
            <a:r>
              <a:rPr lang="en-US" dirty="0"/>
              <a:t> </a:t>
            </a:r>
            <a:r>
              <a:rPr lang="en-US" dirty="0" err="1"/>
              <a:t>operátor</a:t>
            </a:r>
            <a:r>
              <a:rPr lang="en-US" dirty="0"/>
              <a:t> se </a:t>
            </a:r>
            <a:r>
              <a:rPr lang="en-US" dirty="0" err="1"/>
              <a:t>píše</a:t>
            </a:r>
            <a:r>
              <a:rPr lang="en-US" dirty="0"/>
              <a:t> </a:t>
            </a:r>
            <a:r>
              <a:rPr lang="en-US" dirty="0" err="1"/>
              <a:t>tečka</a:t>
            </a:r>
            <a:r>
              <a:rPr lang="en-US" dirty="0"/>
              <a:t>: .*, ./, . ^</a:t>
            </a:r>
          </a:p>
          <a:p>
            <a:r>
              <a:rPr lang="en-US" dirty="0" err="1" smtClean="0"/>
              <a:t>Relační</a:t>
            </a:r>
            <a:r>
              <a:rPr lang="en-US" dirty="0"/>
              <a:t>: &lt;, &lt;=, &gt;, &gt;=, ==(je </a:t>
            </a:r>
            <a:r>
              <a:rPr lang="en-US" dirty="0" err="1"/>
              <a:t>rovno</a:t>
            </a:r>
            <a:r>
              <a:rPr lang="en-US" dirty="0"/>
              <a:t>), ~=(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rovno</a:t>
            </a:r>
            <a:r>
              <a:rPr lang="en-US" dirty="0"/>
              <a:t>) - </a:t>
            </a:r>
            <a:r>
              <a:rPr lang="en-US" dirty="0" err="1"/>
              <a:t>výsledek</a:t>
            </a:r>
            <a:r>
              <a:rPr lang="en-US" dirty="0"/>
              <a:t>: </a:t>
            </a:r>
            <a:r>
              <a:rPr lang="en-US" dirty="0" err="1"/>
              <a:t>nepravda</a:t>
            </a:r>
            <a:r>
              <a:rPr lang="en-US" dirty="0"/>
              <a:t> (0)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pravda</a:t>
            </a:r>
            <a:r>
              <a:rPr lang="en-US" dirty="0"/>
              <a:t> (1)</a:t>
            </a:r>
          </a:p>
          <a:p>
            <a:r>
              <a:rPr lang="en-US" dirty="0" err="1" smtClean="0"/>
              <a:t>Logické</a:t>
            </a:r>
            <a:r>
              <a:rPr lang="en-US" dirty="0"/>
              <a:t>: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 smtClean="0"/>
              <a:t>(</a:t>
            </a:r>
            <a:r>
              <a:rPr lang="en-US" dirty="0"/>
              <a:t>and), | (or), ~ (</a:t>
            </a:r>
            <a:r>
              <a:rPr lang="en-US" dirty="0" err="1"/>
              <a:t>negace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Proměnné</a:t>
            </a:r>
            <a:r>
              <a:rPr lang="en-US" dirty="0"/>
              <a:t>, </a:t>
            </a:r>
            <a:r>
              <a:rPr lang="en-US" dirty="0" err="1"/>
              <a:t>vektory</a:t>
            </a:r>
            <a:r>
              <a:rPr lang="en-US" dirty="0"/>
              <a:t> a </a:t>
            </a:r>
            <a:r>
              <a:rPr lang="en-US" dirty="0" err="1"/>
              <a:t>matice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Přiřazení</a:t>
            </a:r>
            <a:r>
              <a:rPr lang="en-US" dirty="0" smtClean="0"/>
              <a:t> </a:t>
            </a:r>
            <a:r>
              <a:rPr lang="en-US" dirty="0" err="1"/>
              <a:t>hodnoty</a:t>
            </a:r>
            <a:r>
              <a:rPr lang="en-US" dirty="0"/>
              <a:t> do </a:t>
            </a:r>
            <a:r>
              <a:rPr lang="en-US" dirty="0" err="1"/>
              <a:t>proměnné</a:t>
            </a:r>
            <a:r>
              <a:rPr lang="en-US" dirty="0"/>
              <a:t>: prom = 100;</a:t>
            </a:r>
          </a:p>
          <a:p>
            <a:r>
              <a:rPr lang="en-US" dirty="0" err="1" smtClean="0"/>
              <a:t>Vektor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řádkový</a:t>
            </a:r>
            <a:r>
              <a:rPr lang="en-US" dirty="0"/>
              <a:t>, </a:t>
            </a:r>
            <a:r>
              <a:rPr lang="en-US" dirty="0" err="1"/>
              <a:t>oddělení</a:t>
            </a:r>
            <a:r>
              <a:rPr lang="en-US" dirty="0"/>
              <a:t> </a:t>
            </a:r>
            <a:r>
              <a:rPr lang="en-US" dirty="0" err="1"/>
              <a:t>čárkou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 smtClean="0"/>
              <a:t>mezerou</a:t>
            </a:r>
            <a:r>
              <a:rPr lang="en-US" dirty="0" smtClean="0"/>
              <a:t>:</a:t>
            </a:r>
            <a:r>
              <a:rPr lang="cs-CZ" dirty="0" smtClean="0"/>
              <a:t> </a:t>
            </a:r>
            <a:r>
              <a:rPr lang="en-US" dirty="0" err="1" smtClean="0"/>
              <a:t>radek</a:t>
            </a:r>
            <a:r>
              <a:rPr lang="en-US" dirty="0" smtClean="0"/>
              <a:t> </a:t>
            </a:r>
            <a:r>
              <a:rPr lang="en-US" dirty="0"/>
              <a:t>= [1, 2, 3]; </a:t>
            </a:r>
            <a:r>
              <a:rPr lang="en-US" dirty="0" err="1"/>
              <a:t>radek</a:t>
            </a:r>
            <a:r>
              <a:rPr lang="en-US" dirty="0"/>
              <a:t> = [1 2 3];</a:t>
            </a:r>
          </a:p>
          <a:p>
            <a:pPr lvl="1"/>
            <a:r>
              <a:rPr lang="en-US" dirty="0" err="1" smtClean="0"/>
              <a:t>sloupcový</a:t>
            </a:r>
            <a:r>
              <a:rPr lang="en-US" dirty="0"/>
              <a:t>, </a:t>
            </a:r>
            <a:r>
              <a:rPr lang="en-US" dirty="0" err="1"/>
              <a:t>oddělení</a:t>
            </a:r>
            <a:r>
              <a:rPr lang="en-US" dirty="0"/>
              <a:t> </a:t>
            </a:r>
            <a:r>
              <a:rPr lang="en-US" dirty="0" err="1"/>
              <a:t>středníkem</a:t>
            </a:r>
            <a:r>
              <a:rPr lang="en-US" dirty="0"/>
              <a:t>: </a:t>
            </a:r>
            <a:r>
              <a:rPr lang="en-US" dirty="0" err="1"/>
              <a:t>sloupec</a:t>
            </a:r>
            <a:r>
              <a:rPr lang="en-US" dirty="0"/>
              <a:t> = [1;2;3]</a:t>
            </a:r>
          </a:p>
          <a:p>
            <a:r>
              <a:rPr lang="en-US" dirty="0" err="1" smtClean="0"/>
              <a:t>Matice</a:t>
            </a:r>
            <a:r>
              <a:rPr lang="en-US" dirty="0"/>
              <a:t>: </a:t>
            </a:r>
            <a:r>
              <a:rPr lang="en-US" dirty="0" err="1"/>
              <a:t>matice</a:t>
            </a:r>
            <a:r>
              <a:rPr lang="en-US" dirty="0"/>
              <a:t> = [1 2 3;4 5 6;7 8 9];</a:t>
            </a:r>
          </a:p>
        </p:txBody>
      </p:sp>
    </p:spTree>
    <p:extLst>
      <p:ext uri="{BB962C8B-B14F-4D97-AF65-F5344CB8AC3E}">
        <p14:creationId xmlns:p14="http://schemas.microsoft.com/office/powerpoint/2010/main" val="28653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Práce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 err="1"/>
              <a:t>maticemi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Indexování</a:t>
            </a:r>
            <a:r>
              <a:rPr lang="en-US" dirty="0" smtClean="0"/>
              <a:t> </a:t>
            </a:r>
            <a:r>
              <a:rPr lang="en-US" dirty="0" err="1"/>
              <a:t>vektorů</a:t>
            </a:r>
            <a:r>
              <a:rPr lang="en-US" dirty="0"/>
              <a:t> a </a:t>
            </a:r>
            <a:r>
              <a:rPr lang="en-US" dirty="0" err="1"/>
              <a:t>matic</a:t>
            </a:r>
            <a:r>
              <a:rPr lang="en-US" dirty="0"/>
              <a:t> </a:t>
            </a:r>
            <a:r>
              <a:rPr lang="en-US" dirty="0" err="1"/>
              <a:t>začíná</a:t>
            </a:r>
            <a:r>
              <a:rPr lang="en-US" dirty="0"/>
              <a:t> od 1</a:t>
            </a:r>
          </a:p>
          <a:p>
            <a:r>
              <a:rPr lang="en-US" dirty="0" err="1" smtClean="0"/>
              <a:t>Výběr</a:t>
            </a:r>
            <a:r>
              <a:rPr lang="en-US" dirty="0" smtClean="0"/>
              <a:t> </a:t>
            </a:r>
            <a:r>
              <a:rPr lang="en-US" dirty="0" err="1"/>
              <a:t>prvku</a:t>
            </a:r>
            <a:r>
              <a:rPr lang="en-US" dirty="0"/>
              <a:t> z </a:t>
            </a:r>
            <a:r>
              <a:rPr lang="en-US" dirty="0" err="1"/>
              <a:t>matice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jeden</a:t>
            </a:r>
            <a:r>
              <a:rPr lang="en-US" dirty="0" smtClean="0"/>
              <a:t> </a:t>
            </a:r>
            <a:r>
              <a:rPr lang="en-US" dirty="0" err="1"/>
              <a:t>prvek</a:t>
            </a:r>
            <a:r>
              <a:rPr lang="en-US" dirty="0"/>
              <a:t> (</a:t>
            </a:r>
            <a:r>
              <a:rPr lang="en-US" dirty="0" err="1"/>
              <a:t>řádek</a:t>
            </a:r>
            <a:r>
              <a:rPr lang="en-US" dirty="0"/>
              <a:t>, </a:t>
            </a:r>
            <a:r>
              <a:rPr lang="en-US" dirty="0" err="1"/>
              <a:t>sloupec</a:t>
            </a:r>
            <a:r>
              <a:rPr lang="en-US" dirty="0"/>
              <a:t>): mat(2,3)</a:t>
            </a:r>
          </a:p>
          <a:p>
            <a:pPr lvl="1"/>
            <a:r>
              <a:rPr lang="en-US" dirty="0" err="1" smtClean="0"/>
              <a:t>podmatice</a:t>
            </a:r>
            <a:r>
              <a:rPr lang="en-US" dirty="0"/>
              <a:t>: mat(2:4, [3,5,7]) - </a:t>
            </a:r>
            <a:r>
              <a:rPr lang="en-US" dirty="0" err="1"/>
              <a:t>prvky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2. </a:t>
            </a:r>
            <a:r>
              <a:rPr lang="en-US" dirty="0" err="1"/>
              <a:t>až</a:t>
            </a:r>
            <a:r>
              <a:rPr lang="en-US" dirty="0"/>
              <a:t> 4. </a:t>
            </a:r>
            <a:r>
              <a:rPr lang="en-US" dirty="0" err="1"/>
              <a:t>řádku</a:t>
            </a:r>
            <a:r>
              <a:rPr lang="en-US" dirty="0"/>
              <a:t> a z 3, 5 a 7 </a:t>
            </a:r>
            <a:r>
              <a:rPr lang="en-US" dirty="0" err="1"/>
              <a:t>sloupce</a:t>
            </a:r>
            <a:endParaRPr lang="en-US" dirty="0"/>
          </a:p>
          <a:p>
            <a:pPr lvl="1"/>
            <a:r>
              <a:rPr lang="en-US" dirty="0" err="1" smtClean="0"/>
              <a:t>všechny</a:t>
            </a:r>
            <a:r>
              <a:rPr lang="en-US" dirty="0" smtClean="0"/>
              <a:t> </a:t>
            </a:r>
            <a:r>
              <a:rPr lang="en-US" dirty="0" err="1"/>
              <a:t>řádky</a:t>
            </a:r>
            <a:r>
              <a:rPr lang="en-US" dirty="0"/>
              <a:t> (</a:t>
            </a:r>
            <a:r>
              <a:rPr lang="en-US" dirty="0" err="1"/>
              <a:t>sloupce</a:t>
            </a:r>
            <a:r>
              <a:rPr lang="en-US" dirty="0"/>
              <a:t>): mat(: , 3)</a:t>
            </a:r>
          </a:p>
          <a:p>
            <a:pPr lvl="1"/>
            <a:r>
              <a:rPr lang="en-US" dirty="0" err="1" smtClean="0"/>
              <a:t>poslední</a:t>
            </a:r>
            <a:r>
              <a:rPr lang="en-US" dirty="0" smtClean="0"/>
              <a:t> </a:t>
            </a:r>
            <a:r>
              <a:rPr lang="en-US" dirty="0" err="1"/>
              <a:t>řádek</a:t>
            </a:r>
            <a:r>
              <a:rPr lang="en-US" dirty="0"/>
              <a:t> (</a:t>
            </a:r>
            <a:r>
              <a:rPr lang="en-US" dirty="0" err="1"/>
              <a:t>sloupec</a:t>
            </a:r>
            <a:r>
              <a:rPr lang="en-US" dirty="0"/>
              <a:t>): mat(5, end)</a:t>
            </a:r>
          </a:p>
          <a:p>
            <a:pPr lvl="1"/>
            <a:r>
              <a:rPr lang="en-US" dirty="0" err="1" smtClean="0"/>
              <a:t>matice</a:t>
            </a:r>
            <a:r>
              <a:rPr lang="en-US" dirty="0" smtClean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uloženy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sloupce</a:t>
            </a:r>
            <a:r>
              <a:rPr lang="en-US" dirty="0"/>
              <a:t> </a:t>
            </a:r>
            <a:r>
              <a:rPr lang="en-US" dirty="0" err="1"/>
              <a:t>jdoucí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sebou</a:t>
            </a:r>
            <a:r>
              <a:rPr lang="en-US" dirty="0"/>
              <a:t>,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indexovat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jediného</a:t>
            </a:r>
            <a:r>
              <a:rPr lang="en-US" dirty="0"/>
              <a:t> </a:t>
            </a:r>
            <a:r>
              <a:rPr lang="en-US" dirty="0" err="1"/>
              <a:t>čísla</a:t>
            </a:r>
            <a:r>
              <a:rPr lang="en-US" dirty="0"/>
              <a:t>: mat(10)</a:t>
            </a:r>
          </a:p>
        </p:txBody>
      </p:sp>
    </p:spTree>
    <p:extLst>
      <p:ext uri="{BB962C8B-B14F-4D97-AF65-F5344CB8AC3E}">
        <p14:creationId xmlns:p14="http://schemas.microsoft.com/office/powerpoint/2010/main" val="1476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Indexování matic</a:t>
            </a:r>
            <a:endParaRPr lang="en-US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29" y="1382547"/>
            <a:ext cx="6236813" cy="38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Tvorba</a:t>
            </a:r>
            <a:r>
              <a:rPr lang="en-US" dirty="0"/>
              <a:t> </a:t>
            </a:r>
            <a:r>
              <a:rPr lang="en-US" dirty="0" err="1"/>
              <a:t>matic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zeros(r</a:t>
            </a:r>
            <a:r>
              <a:rPr lang="en-US" dirty="0"/>
              <a:t>, s) - </a:t>
            </a:r>
            <a:r>
              <a:rPr lang="en-US" dirty="0" err="1"/>
              <a:t>nulová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r x s</a:t>
            </a:r>
          </a:p>
          <a:p>
            <a:r>
              <a:rPr lang="en-US" dirty="0" smtClean="0"/>
              <a:t>ones(r</a:t>
            </a:r>
            <a:r>
              <a:rPr lang="en-US" dirty="0"/>
              <a:t>, s) - </a:t>
            </a:r>
            <a:r>
              <a:rPr lang="en-US" dirty="0" err="1"/>
              <a:t>jeničková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r x s</a:t>
            </a:r>
          </a:p>
          <a:p>
            <a:r>
              <a:rPr lang="en-US" dirty="0" smtClean="0"/>
              <a:t>eye(r</a:t>
            </a:r>
            <a:r>
              <a:rPr lang="en-US" dirty="0"/>
              <a:t>, s) - </a:t>
            </a:r>
            <a:r>
              <a:rPr lang="en-US" dirty="0" err="1"/>
              <a:t>jednotková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r x s</a:t>
            </a:r>
          </a:p>
          <a:p>
            <a:r>
              <a:rPr lang="en-US" dirty="0" smtClean="0"/>
              <a:t>rand(r</a:t>
            </a:r>
            <a:r>
              <a:rPr lang="en-US" dirty="0"/>
              <a:t>, s) – </a:t>
            </a:r>
            <a:r>
              <a:rPr lang="en-US" dirty="0" err="1"/>
              <a:t>hodnoty</a:t>
            </a:r>
            <a:r>
              <a:rPr lang="en-US" dirty="0"/>
              <a:t> v </a:t>
            </a:r>
            <a:r>
              <a:rPr lang="en-US" dirty="0" err="1"/>
              <a:t>intervalu</a:t>
            </a:r>
            <a:r>
              <a:rPr lang="en-US" dirty="0"/>
              <a:t>(0,1) </a:t>
            </a:r>
            <a:r>
              <a:rPr lang="en-US" dirty="0" err="1"/>
              <a:t>matice</a:t>
            </a:r>
            <a:r>
              <a:rPr lang="en-US" dirty="0"/>
              <a:t> r x s</a:t>
            </a:r>
          </a:p>
          <a:p>
            <a:r>
              <a:rPr lang="en-US" dirty="0" err="1" smtClean="0"/>
              <a:t>od:krok:do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vektoru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, bez </a:t>
            </a:r>
            <a:r>
              <a:rPr lang="en-US" dirty="0" err="1"/>
              <a:t>uvedení</a:t>
            </a:r>
            <a:r>
              <a:rPr lang="en-US" dirty="0"/>
              <a:t> </a:t>
            </a:r>
            <a:r>
              <a:rPr lang="en-US" dirty="0" err="1"/>
              <a:t>kroku</a:t>
            </a:r>
            <a:r>
              <a:rPr lang="en-US" dirty="0"/>
              <a:t> se </a:t>
            </a:r>
            <a:r>
              <a:rPr lang="en-US" dirty="0" err="1"/>
              <a:t>bere</a:t>
            </a:r>
            <a:r>
              <a:rPr lang="en-US" dirty="0"/>
              <a:t> </a:t>
            </a:r>
            <a:r>
              <a:rPr lang="en-US" dirty="0" err="1"/>
              <a:t>roven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73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pracující</a:t>
            </a:r>
            <a:r>
              <a:rPr lang="en-US" dirty="0"/>
              <a:t> s </a:t>
            </a:r>
            <a:r>
              <a:rPr lang="en-US" dirty="0" err="1"/>
              <a:t>maticemi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r, s] = size(mat) - </a:t>
            </a:r>
            <a:r>
              <a:rPr lang="en-US" dirty="0" err="1"/>
              <a:t>vraci</a:t>
            </a:r>
            <a:r>
              <a:rPr lang="en-US" dirty="0"/>
              <a:t> 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řádků</a:t>
            </a:r>
            <a:r>
              <a:rPr lang="en-US" dirty="0"/>
              <a:t> a </a:t>
            </a:r>
            <a:r>
              <a:rPr lang="en-US" dirty="0" err="1"/>
              <a:t>sloupců</a:t>
            </a:r>
            <a:endParaRPr lang="en-US" dirty="0"/>
          </a:p>
          <a:p>
            <a:r>
              <a:rPr lang="en-US" dirty="0" smtClean="0"/>
              <a:t>k </a:t>
            </a:r>
            <a:r>
              <a:rPr lang="en-US" dirty="0"/>
              <a:t>= length(mat) - u </a:t>
            </a:r>
            <a:r>
              <a:rPr lang="en-US" dirty="0" err="1"/>
              <a:t>vektoru</a:t>
            </a:r>
            <a:r>
              <a:rPr lang="en-US" dirty="0"/>
              <a:t> </a:t>
            </a:r>
            <a:r>
              <a:rPr lang="en-US" dirty="0" err="1"/>
              <a:t>vrací</a:t>
            </a:r>
            <a:r>
              <a:rPr lang="en-US" dirty="0"/>
              <a:t> 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prvků</a:t>
            </a:r>
            <a:r>
              <a:rPr lang="en-US" dirty="0"/>
              <a:t>, u </a:t>
            </a:r>
            <a:r>
              <a:rPr lang="en-US" dirty="0" err="1"/>
              <a:t>matice</a:t>
            </a:r>
            <a:r>
              <a:rPr lang="en-US" dirty="0"/>
              <a:t> </a:t>
            </a:r>
            <a:r>
              <a:rPr lang="en-US" dirty="0" err="1"/>
              <a:t>větší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z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řádků</a:t>
            </a:r>
            <a:r>
              <a:rPr lang="en-US" dirty="0"/>
              <a:t> a </a:t>
            </a:r>
            <a:r>
              <a:rPr lang="en-US" dirty="0" err="1"/>
              <a:t>sloupců</a:t>
            </a:r>
            <a:endParaRPr lang="en-US" dirty="0"/>
          </a:p>
          <a:p>
            <a:r>
              <a:rPr lang="en-US" dirty="0" smtClean="0"/>
              <a:t>sum(mat</a:t>
            </a:r>
            <a:r>
              <a:rPr lang="en-US" dirty="0"/>
              <a:t>) - </a:t>
            </a:r>
            <a:r>
              <a:rPr lang="en-US" dirty="0" err="1"/>
              <a:t>vrací</a:t>
            </a:r>
            <a:r>
              <a:rPr lang="en-US" dirty="0"/>
              <a:t> </a:t>
            </a:r>
            <a:r>
              <a:rPr lang="en-US" dirty="0" err="1"/>
              <a:t>řádkový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součtů</a:t>
            </a:r>
            <a:r>
              <a:rPr lang="en-US" dirty="0"/>
              <a:t> </a:t>
            </a:r>
            <a:r>
              <a:rPr lang="en-US" dirty="0" err="1"/>
              <a:t>prvků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sloupcích</a:t>
            </a:r>
            <a:endParaRPr lang="en-US" dirty="0"/>
          </a:p>
          <a:p>
            <a:r>
              <a:rPr lang="en-US" dirty="0" smtClean="0"/>
              <a:t>max(mat</a:t>
            </a:r>
            <a:r>
              <a:rPr lang="en-US" dirty="0"/>
              <a:t>) - </a:t>
            </a:r>
            <a:r>
              <a:rPr lang="en-US" dirty="0" err="1"/>
              <a:t>vrací</a:t>
            </a:r>
            <a:r>
              <a:rPr lang="en-US" dirty="0"/>
              <a:t> </a:t>
            </a:r>
            <a:r>
              <a:rPr lang="en-US" dirty="0" err="1"/>
              <a:t>řádkový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maximálních</a:t>
            </a:r>
            <a:r>
              <a:rPr lang="en-US" dirty="0"/>
              <a:t> </a:t>
            </a:r>
            <a:r>
              <a:rPr lang="en-US" dirty="0" err="1"/>
              <a:t>prvků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sloupcích</a:t>
            </a:r>
            <a:endParaRPr lang="en-US" dirty="0"/>
          </a:p>
          <a:p>
            <a:r>
              <a:rPr lang="en-US" dirty="0" smtClean="0"/>
              <a:t>min(mat</a:t>
            </a:r>
            <a:r>
              <a:rPr lang="en-US" dirty="0"/>
              <a:t>) - </a:t>
            </a:r>
            <a:r>
              <a:rPr lang="en-US" dirty="0" err="1"/>
              <a:t>vrací</a:t>
            </a:r>
            <a:r>
              <a:rPr lang="en-US" dirty="0"/>
              <a:t> </a:t>
            </a:r>
            <a:r>
              <a:rPr lang="en-US" dirty="0" err="1"/>
              <a:t>řádkový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maximálních</a:t>
            </a:r>
            <a:r>
              <a:rPr lang="en-US" dirty="0"/>
              <a:t> </a:t>
            </a:r>
            <a:r>
              <a:rPr lang="en-US" dirty="0" err="1"/>
              <a:t>prvků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sloupcích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Organizace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Účast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cvičeních</a:t>
            </a:r>
            <a:r>
              <a:rPr lang="en-US" dirty="0"/>
              <a:t> </a:t>
            </a:r>
            <a:r>
              <a:rPr lang="en-US" dirty="0" err="1" smtClean="0"/>
              <a:t>povinná</a:t>
            </a:r>
            <a:endParaRPr lang="cs-CZ" dirty="0" smtClean="0"/>
          </a:p>
          <a:p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přijít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cvičení</a:t>
            </a:r>
            <a:r>
              <a:rPr lang="en-US" dirty="0"/>
              <a:t> v </a:t>
            </a:r>
            <a:r>
              <a:rPr lang="en-US" dirty="0" err="1"/>
              <a:t>jiný</a:t>
            </a:r>
            <a:r>
              <a:rPr lang="en-US" dirty="0"/>
              <a:t> </a:t>
            </a:r>
            <a:r>
              <a:rPr lang="en-US" dirty="0" err="1"/>
              <a:t>termín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cs-CZ" dirty="0" err="1" smtClean="0"/>
              <a:t>výjimenčně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pl-PL" dirty="0"/>
              <a:t>20 bodů za práci na cvičení (+ 10 od doc. Jirsíka</a:t>
            </a:r>
            <a:r>
              <a:rPr lang="pl-PL" dirty="0" smtClean="0"/>
              <a:t>):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cvičení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 </a:t>
            </a:r>
            <a:r>
              <a:rPr lang="en-US" dirty="0" err="1" smtClean="0"/>
              <a:t>bodů</a:t>
            </a:r>
            <a:endParaRPr lang="cs-CZ" dirty="0" smtClean="0"/>
          </a:p>
          <a:p>
            <a:pPr lvl="1"/>
            <a:r>
              <a:rPr lang="en-US" dirty="0"/>
              <a:t>2. </a:t>
            </a:r>
            <a:r>
              <a:rPr lang="en-US" dirty="0" err="1"/>
              <a:t>až</a:t>
            </a:r>
            <a:r>
              <a:rPr lang="en-US" dirty="0"/>
              <a:t> 6. </a:t>
            </a:r>
            <a:r>
              <a:rPr lang="en-US" dirty="0" err="1"/>
              <a:t>cvičení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úspěšné</a:t>
            </a:r>
            <a:r>
              <a:rPr lang="en-US" dirty="0"/>
              <a:t> </a:t>
            </a:r>
            <a:r>
              <a:rPr lang="en-US" dirty="0" err="1"/>
              <a:t>vypracování</a:t>
            </a:r>
            <a:r>
              <a:rPr lang="en-US" dirty="0"/>
              <a:t> </a:t>
            </a:r>
            <a:r>
              <a:rPr lang="en-US" dirty="0" err="1"/>
              <a:t>zadání</a:t>
            </a:r>
            <a:r>
              <a:rPr lang="en-US" dirty="0"/>
              <a:t> 4 </a:t>
            </a:r>
            <a:r>
              <a:rPr lang="en-US" dirty="0" smtClean="0"/>
              <a:t>body</a:t>
            </a:r>
            <a:endParaRPr lang="cs-CZ" dirty="0" smtClean="0"/>
          </a:p>
          <a:p>
            <a:r>
              <a:rPr lang="en-US" dirty="0" err="1"/>
              <a:t>Zápočet</a:t>
            </a:r>
            <a:r>
              <a:rPr lang="en-US" dirty="0"/>
              <a:t>: </a:t>
            </a:r>
            <a:r>
              <a:rPr lang="en-US" dirty="0" err="1"/>
              <a:t>minimálně</a:t>
            </a:r>
            <a:r>
              <a:rPr lang="en-US" dirty="0"/>
              <a:t> 15 </a:t>
            </a:r>
            <a:r>
              <a:rPr lang="en-US" dirty="0" err="1"/>
              <a:t>bodů</a:t>
            </a:r>
            <a:r>
              <a:rPr lang="en-US" dirty="0"/>
              <a:t> (</a:t>
            </a:r>
            <a:r>
              <a:rPr lang="en-US" dirty="0" err="1"/>
              <a:t>cvičení</a:t>
            </a:r>
            <a:r>
              <a:rPr lang="en-US" dirty="0"/>
              <a:t> + </a:t>
            </a:r>
            <a:r>
              <a:rPr lang="en-US" dirty="0" err="1"/>
              <a:t>projekt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25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Větvení</a:t>
            </a:r>
            <a:r>
              <a:rPr lang="en-US" dirty="0"/>
              <a:t> a </a:t>
            </a:r>
            <a:r>
              <a:rPr lang="en-US" dirty="0" err="1"/>
              <a:t>cyklus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 </a:t>
            </a:r>
            <a:r>
              <a:rPr lang="en-US" dirty="0" smtClean="0"/>
              <a:t>if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logická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podmínka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cs-CZ" dirty="0" smtClean="0"/>
              <a:t>		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pokud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splněna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cs-CZ" dirty="0" smtClean="0"/>
              <a:t>	</a:t>
            </a:r>
            <a:r>
              <a:rPr lang="en-US" dirty="0" smtClean="0"/>
              <a:t>else </a:t>
            </a:r>
            <a:endParaRPr lang="en-US" dirty="0"/>
          </a:p>
          <a:p>
            <a:pPr marL="0" indent="0">
              <a:buNone/>
            </a:pPr>
            <a:r>
              <a:rPr lang="cs-CZ" dirty="0" smtClean="0"/>
              <a:t>		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pokud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není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splněna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cs-CZ" dirty="0" smtClean="0"/>
              <a:t>	</a:t>
            </a:r>
            <a:r>
              <a:rPr lang="en-US" dirty="0" smtClean="0"/>
              <a:t>end 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řídicí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proměnná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pole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hodnot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cs-CZ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cs-CZ" i="1" dirty="0"/>
              <a:t>	</a:t>
            </a:r>
            <a:r>
              <a:rPr lang="cs-CZ" i="1" dirty="0" smtClean="0"/>
              <a:t>	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tělo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cyklu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cs-CZ" dirty="0" smtClean="0"/>
              <a:t>	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Vykreslování</a:t>
            </a:r>
            <a:r>
              <a:rPr lang="en-US" dirty="0"/>
              <a:t> </a:t>
            </a:r>
            <a:r>
              <a:rPr lang="en-US" dirty="0" err="1"/>
              <a:t>grafů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– </a:t>
            </a:r>
            <a:r>
              <a:rPr lang="en-US" dirty="0" err="1"/>
              <a:t>otevření</a:t>
            </a:r>
            <a:r>
              <a:rPr lang="en-US" dirty="0"/>
              <a:t> </a:t>
            </a:r>
            <a:r>
              <a:rPr lang="en-US" dirty="0" err="1"/>
              <a:t>nového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,</a:t>
            </a:r>
          </a:p>
          <a:p>
            <a:r>
              <a:rPr lang="en-US" dirty="0" smtClean="0"/>
              <a:t>figure(2</a:t>
            </a:r>
            <a:r>
              <a:rPr lang="en-US" dirty="0"/>
              <a:t>) – </a:t>
            </a:r>
            <a:r>
              <a:rPr lang="en-US" dirty="0" err="1"/>
              <a:t>otevření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přepnutí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 2</a:t>
            </a:r>
          </a:p>
          <a:p>
            <a:r>
              <a:rPr lang="en-US" dirty="0" smtClean="0"/>
              <a:t>subplot(</a:t>
            </a:r>
            <a:r>
              <a:rPr lang="en-US" dirty="0" err="1" smtClean="0"/>
              <a:t>k,l,m</a:t>
            </a:r>
            <a:r>
              <a:rPr lang="en-US" dirty="0"/>
              <a:t>) – </a:t>
            </a:r>
            <a:r>
              <a:rPr lang="en-US" dirty="0" err="1"/>
              <a:t>rozdělení</a:t>
            </a:r>
            <a:r>
              <a:rPr lang="en-US" dirty="0"/>
              <a:t> </a:t>
            </a:r>
            <a:r>
              <a:rPr lang="en-US" dirty="0" err="1"/>
              <a:t>aktivního</a:t>
            </a:r>
            <a:r>
              <a:rPr lang="en-US" dirty="0"/>
              <a:t> </a:t>
            </a:r>
            <a:r>
              <a:rPr lang="en-US" dirty="0" err="1"/>
              <a:t>grafického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grafů</a:t>
            </a:r>
            <a:r>
              <a:rPr lang="en-US" dirty="0"/>
              <a:t> v k </a:t>
            </a:r>
            <a:r>
              <a:rPr lang="en-US" dirty="0" err="1"/>
              <a:t>řácích</a:t>
            </a:r>
            <a:r>
              <a:rPr lang="en-US" dirty="0"/>
              <a:t> a l </a:t>
            </a:r>
            <a:r>
              <a:rPr lang="en-US" dirty="0" err="1"/>
              <a:t>sloupcích</a:t>
            </a:r>
            <a:r>
              <a:rPr lang="en-US" dirty="0"/>
              <a:t>, </a:t>
            </a:r>
            <a:r>
              <a:rPr lang="en-US" dirty="0" err="1"/>
              <a:t>přepnutí</a:t>
            </a:r>
            <a:r>
              <a:rPr lang="en-US" dirty="0"/>
              <a:t> do m.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/>
              <a:t>) – </a:t>
            </a:r>
            <a:r>
              <a:rPr lang="en-US" dirty="0" err="1"/>
              <a:t>vykreslení</a:t>
            </a:r>
            <a:r>
              <a:rPr lang="en-US" dirty="0"/>
              <a:t> </a:t>
            </a:r>
            <a:r>
              <a:rPr lang="en-US" dirty="0" err="1"/>
              <a:t>spojitého</a:t>
            </a:r>
            <a:r>
              <a:rPr lang="en-US" dirty="0"/>
              <a:t> 2D </a:t>
            </a:r>
            <a:r>
              <a:rPr lang="en-US" dirty="0" err="1"/>
              <a:t>grafu</a:t>
            </a:r>
            <a:endParaRPr lang="en-US" dirty="0"/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/>
              <a:t>,’--y’) – </a:t>
            </a:r>
            <a:r>
              <a:rPr lang="en-US" dirty="0" err="1"/>
              <a:t>vykreslení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 </a:t>
            </a:r>
            <a:r>
              <a:rPr lang="en-US" dirty="0" err="1"/>
              <a:t>čárkovaně</a:t>
            </a:r>
            <a:r>
              <a:rPr lang="en-US" dirty="0"/>
              <a:t> a </a:t>
            </a:r>
            <a:r>
              <a:rPr lang="en-US" dirty="0" err="1"/>
              <a:t>žlutou</a:t>
            </a:r>
            <a:r>
              <a:rPr lang="en-US" dirty="0"/>
              <a:t> </a:t>
            </a:r>
            <a:r>
              <a:rPr lang="en-US" dirty="0" err="1"/>
              <a:t>barvou</a:t>
            </a:r>
            <a:endParaRPr lang="en-US" dirty="0"/>
          </a:p>
          <a:p>
            <a:r>
              <a:rPr lang="en-US" dirty="0" smtClean="0"/>
              <a:t>title</a:t>
            </a:r>
            <a:r>
              <a:rPr lang="en-US" dirty="0"/>
              <a:t>(’</a:t>
            </a:r>
            <a:r>
              <a:rPr lang="en-US" dirty="0" err="1"/>
              <a:t>nazev</a:t>
            </a:r>
            <a:r>
              <a:rPr lang="en-US" dirty="0"/>
              <a:t>’) – </a:t>
            </a:r>
            <a:r>
              <a:rPr lang="en-US" dirty="0" err="1"/>
              <a:t>doplněnínázvu</a:t>
            </a:r>
            <a:r>
              <a:rPr lang="en-US" dirty="0"/>
              <a:t> </a:t>
            </a:r>
            <a:r>
              <a:rPr lang="en-US" dirty="0" err="1"/>
              <a:t>grafu</a:t>
            </a:r>
            <a:endParaRPr lang="en-US" dirty="0"/>
          </a:p>
          <a:p>
            <a:r>
              <a:rPr lang="en-US" dirty="0" err="1" smtClean="0"/>
              <a:t>xlabel</a:t>
            </a:r>
            <a:r>
              <a:rPr lang="en-US" dirty="0"/>
              <a:t>(’</a:t>
            </a:r>
            <a:r>
              <a:rPr lang="en-US" dirty="0" err="1"/>
              <a:t>osa</a:t>
            </a:r>
            <a:r>
              <a:rPr lang="en-US" dirty="0"/>
              <a:t> x’), </a:t>
            </a:r>
            <a:r>
              <a:rPr lang="en-US" dirty="0" err="1"/>
              <a:t>ylabel</a:t>
            </a:r>
            <a:r>
              <a:rPr lang="en-US" dirty="0"/>
              <a:t>(’</a:t>
            </a:r>
            <a:r>
              <a:rPr lang="en-US" dirty="0" err="1"/>
              <a:t>osa</a:t>
            </a:r>
            <a:r>
              <a:rPr lang="en-US" dirty="0"/>
              <a:t> y’) – </a:t>
            </a:r>
            <a:r>
              <a:rPr lang="en-US" dirty="0" err="1"/>
              <a:t>doplnění</a:t>
            </a:r>
            <a:r>
              <a:rPr lang="en-US" dirty="0"/>
              <a:t> </a:t>
            </a:r>
            <a:r>
              <a:rPr lang="en-US" dirty="0" err="1"/>
              <a:t>popisky</a:t>
            </a:r>
            <a:r>
              <a:rPr lang="en-US" dirty="0"/>
              <a:t> </a:t>
            </a:r>
            <a:r>
              <a:rPr lang="en-US" dirty="0" err="1"/>
              <a:t>osy</a:t>
            </a:r>
            <a:r>
              <a:rPr lang="en-US" dirty="0"/>
              <a:t> x, y</a:t>
            </a:r>
          </a:p>
        </p:txBody>
      </p:sp>
    </p:spTree>
    <p:extLst>
      <p:ext uri="{BB962C8B-B14F-4D97-AF65-F5344CB8AC3E}">
        <p14:creationId xmlns:p14="http://schemas.microsoft.com/office/powerpoint/2010/main" val="409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Vykreslování</a:t>
            </a:r>
            <a:r>
              <a:rPr lang="en-US" dirty="0"/>
              <a:t> </a:t>
            </a:r>
            <a:r>
              <a:rPr lang="en-US" dirty="0" err="1"/>
              <a:t>grafů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r>
              <a:rPr lang="en-US" dirty="0"/>
              <a:t>({’1. </a:t>
            </a:r>
            <a:r>
              <a:rPr lang="en-US" dirty="0" err="1"/>
              <a:t>prubeh</a:t>
            </a:r>
            <a:r>
              <a:rPr lang="en-US" dirty="0"/>
              <a:t>’, ’2. </a:t>
            </a:r>
            <a:r>
              <a:rPr lang="en-US" dirty="0" err="1"/>
              <a:t>prubeh</a:t>
            </a:r>
            <a:r>
              <a:rPr lang="en-US" dirty="0"/>
              <a:t>’,...}) – </a:t>
            </a:r>
            <a:r>
              <a:rPr lang="en-US" dirty="0" err="1"/>
              <a:t>doplnění</a:t>
            </a:r>
            <a:r>
              <a:rPr lang="en-US" dirty="0"/>
              <a:t> </a:t>
            </a:r>
            <a:r>
              <a:rPr lang="en-US" dirty="0" err="1"/>
              <a:t>legendy</a:t>
            </a:r>
            <a:r>
              <a:rPr lang="en-US" dirty="0"/>
              <a:t> k </a:t>
            </a:r>
            <a:r>
              <a:rPr lang="en-US" dirty="0" err="1"/>
              <a:t>jednotlivým</a:t>
            </a:r>
            <a:r>
              <a:rPr lang="en-US" dirty="0"/>
              <a:t> </a:t>
            </a:r>
            <a:r>
              <a:rPr lang="en-US" dirty="0" err="1"/>
              <a:t>průběhům</a:t>
            </a:r>
            <a:r>
              <a:rPr lang="en-US" dirty="0"/>
              <a:t> v </a:t>
            </a:r>
            <a:r>
              <a:rPr lang="en-US" dirty="0" err="1"/>
              <a:t>grafu</a:t>
            </a:r>
            <a:endParaRPr lang="en-US" dirty="0"/>
          </a:p>
          <a:p>
            <a:r>
              <a:rPr lang="en-US" dirty="0" smtClean="0"/>
              <a:t>grid</a:t>
            </a:r>
            <a:r>
              <a:rPr lang="en-US" dirty="0"/>
              <a:t>( ’on’), grid( ’off’) – </a:t>
            </a:r>
            <a:r>
              <a:rPr lang="en-US" dirty="0" err="1"/>
              <a:t>zapnutí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vypnutí</a:t>
            </a:r>
            <a:r>
              <a:rPr lang="en-US" dirty="0"/>
              <a:t> </a:t>
            </a:r>
            <a:r>
              <a:rPr lang="en-US" dirty="0" err="1"/>
              <a:t>mřížky</a:t>
            </a:r>
            <a:r>
              <a:rPr lang="en-US" dirty="0"/>
              <a:t> v </a:t>
            </a:r>
            <a:r>
              <a:rPr lang="en-US" dirty="0" err="1"/>
              <a:t>grafu</a:t>
            </a:r>
            <a:endParaRPr lang="en-US" dirty="0"/>
          </a:p>
          <a:p>
            <a:r>
              <a:rPr lang="en-US" dirty="0" smtClean="0"/>
              <a:t>hold</a:t>
            </a:r>
            <a:r>
              <a:rPr lang="en-US" dirty="0"/>
              <a:t>( ’on’), hold( ’off’) – </a:t>
            </a:r>
            <a:r>
              <a:rPr lang="en-US" dirty="0" err="1"/>
              <a:t>podržení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zrušení</a:t>
            </a:r>
            <a:r>
              <a:rPr lang="en-US" dirty="0"/>
              <a:t> </a:t>
            </a:r>
            <a:r>
              <a:rPr lang="en-US" dirty="0" err="1"/>
              <a:t>držení</a:t>
            </a:r>
            <a:r>
              <a:rPr lang="en-US" dirty="0"/>
              <a:t> </a:t>
            </a:r>
            <a:r>
              <a:rPr lang="en-US" dirty="0" err="1"/>
              <a:t>grafického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;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zakreslen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stávající</a:t>
            </a:r>
            <a:endParaRPr lang="en-US" dirty="0"/>
          </a:p>
          <a:p>
            <a:r>
              <a:rPr lang="en-US" dirty="0" err="1" smtClean="0"/>
              <a:t>clf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vymazání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aktivního</a:t>
            </a:r>
            <a:r>
              <a:rPr lang="en-US" dirty="0"/>
              <a:t> </a:t>
            </a:r>
            <a:r>
              <a:rPr lang="en-US" dirty="0" err="1"/>
              <a:t>grafického</a:t>
            </a:r>
            <a:r>
              <a:rPr lang="en-US" dirty="0"/>
              <a:t> </a:t>
            </a:r>
            <a:r>
              <a:rPr lang="en-US" dirty="0" err="1"/>
              <a:t>okna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Skripty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Použití</a:t>
            </a:r>
            <a:r>
              <a:rPr lang="en-US" dirty="0" smtClean="0"/>
              <a:t> </a:t>
            </a:r>
            <a:r>
              <a:rPr lang="en-US" dirty="0"/>
              <a:t>pro </a:t>
            </a:r>
            <a:r>
              <a:rPr lang="en-US" dirty="0" err="1"/>
              <a:t>opětovné</a:t>
            </a:r>
            <a:r>
              <a:rPr lang="en-US" dirty="0"/>
              <a:t> </a:t>
            </a:r>
            <a:r>
              <a:rPr lang="en-US" dirty="0" err="1"/>
              <a:t>spuštění</a:t>
            </a:r>
            <a:r>
              <a:rPr lang="en-US" dirty="0"/>
              <a:t> </a:t>
            </a:r>
            <a:r>
              <a:rPr lang="en-US" dirty="0" err="1"/>
              <a:t>posloupnosti</a:t>
            </a:r>
            <a:r>
              <a:rPr lang="en-US" dirty="0"/>
              <a:t> </a:t>
            </a:r>
            <a:r>
              <a:rPr lang="en-US" dirty="0" err="1"/>
              <a:t>příkazů</a:t>
            </a:r>
            <a:r>
              <a:rPr lang="en-US" dirty="0"/>
              <a:t>,</a:t>
            </a:r>
          </a:p>
          <a:p>
            <a:r>
              <a:rPr lang="en-US" dirty="0" err="1" smtClean="0"/>
              <a:t>uloženy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err="1"/>
              <a:t>textovém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s </a:t>
            </a:r>
            <a:r>
              <a:rPr lang="en-US" dirty="0" err="1"/>
              <a:t>příponou</a:t>
            </a:r>
            <a:r>
              <a:rPr lang="en-US" dirty="0"/>
              <a:t> *.m,</a:t>
            </a:r>
          </a:p>
          <a:p>
            <a:r>
              <a:rPr lang="en-US" dirty="0" err="1" smtClean="0"/>
              <a:t>při</a:t>
            </a:r>
            <a:r>
              <a:rPr lang="en-US" dirty="0" smtClean="0"/>
              <a:t> </a:t>
            </a:r>
            <a:r>
              <a:rPr lang="en-US" dirty="0" err="1"/>
              <a:t>spuštění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vyhledávány</a:t>
            </a:r>
            <a:r>
              <a:rPr lang="en-US" dirty="0"/>
              <a:t> v </a:t>
            </a:r>
            <a:r>
              <a:rPr lang="en-US" dirty="0" err="1"/>
              <a:t>aktuálním</a:t>
            </a:r>
            <a:r>
              <a:rPr lang="en-US" dirty="0"/>
              <a:t> </a:t>
            </a:r>
            <a:r>
              <a:rPr lang="en-US" dirty="0" err="1"/>
              <a:t>adresáři</a:t>
            </a:r>
            <a:r>
              <a:rPr lang="en-US" dirty="0"/>
              <a:t> a </a:t>
            </a:r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vyhledávací</a:t>
            </a:r>
            <a:r>
              <a:rPr lang="en-US" dirty="0"/>
              <a:t> </a:t>
            </a:r>
            <a:r>
              <a:rPr lang="en-US" dirty="0" err="1"/>
              <a:t>cestě</a:t>
            </a:r>
            <a:endParaRPr lang="en-US" dirty="0"/>
          </a:p>
          <a:p>
            <a:r>
              <a:rPr lang="en-US" dirty="0" err="1" smtClean="0"/>
              <a:t>znak</a:t>
            </a:r>
            <a:r>
              <a:rPr lang="en-US" dirty="0" smtClean="0"/>
              <a:t> </a:t>
            </a:r>
            <a:r>
              <a:rPr lang="en-US" dirty="0" err="1"/>
              <a:t>procenta</a:t>
            </a:r>
            <a:r>
              <a:rPr lang="en-US" dirty="0"/>
              <a:t> </a:t>
            </a:r>
            <a:r>
              <a:rPr lang="en-US" dirty="0" err="1"/>
              <a:t>uvozuje</a:t>
            </a:r>
            <a:r>
              <a:rPr lang="en-US" dirty="0"/>
              <a:t> </a:t>
            </a:r>
            <a:r>
              <a:rPr lang="en-US" dirty="0" err="1"/>
              <a:t>komentář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do </a:t>
            </a:r>
            <a:r>
              <a:rPr lang="en-US" dirty="0" err="1"/>
              <a:t>konce</a:t>
            </a:r>
            <a:r>
              <a:rPr lang="en-US" dirty="0"/>
              <a:t> </a:t>
            </a:r>
            <a:r>
              <a:rPr lang="en-US" dirty="0" err="1"/>
              <a:t>řádku</a:t>
            </a:r>
            <a:r>
              <a:rPr lang="en-US" dirty="0"/>
              <a:t>,</a:t>
            </a:r>
          </a:p>
          <a:p>
            <a:r>
              <a:rPr lang="en-US" dirty="0" smtClean="0"/>
              <a:t>pro </a:t>
            </a:r>
            <a:r>
              <a:rPr lang="en-US" dirty="0" err="1"/>
              <a:t>přehlednost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dlouhý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rozdělit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třemi</a:t>
            </a:r>
            <a:r>
              <a:rPr lang="en-US" dirty="0"/>
              <a:t> </a:t>
            </a:r>
            <a:r>
              <a:rPr lang="en-US" dirty="0" err="1"/>
              <a:t>tečkami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konci</a:t>
            </a:r>
            <a:r>
              <a:rPr lang="en-US" dirty="0"/>
              <a:t> </a:t>
            </a:r>
            <a:r>
              <a:rPr lang="en-US" dirty="0" err="1"/>
              <a:t>řádku</a:t>
            </a:r>
            <a:r>
              <a:rPr lang="en-US" dirty="0"/>
              <a:t> ...,</a:t>
            </a:r>
          </a:p>
          <a:p>
            <a:r>
              <a:rPr lang="en-US" dirty="0" err="1" smtClean="0"/>
              <a:t>pracují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err="1"/>
              <a:t>hlavním</a:t>
            </a:r>
            <a:r>
              <a:rPr lang="en-US" dirty="0"/>
              <a:t> </a:t>
            </a:r>
            <a:r>
              <a:rPr lang="en-US" dirty="0" err="1"/>
              <a:t>pracovním</a:t>
            </a:r>
            <a:r>
              <a:rPr lang="en-US" dirty="0"/>
              <a:t> </a:t>
            </a:r>
            <a:r>
              <a:rPr lang="en-US" dirty="0" err="1"/>
              <a:t>prostoru</a:t>
            </a:r>
            <a:r>
              <a:rPr lang="en-US" dirty="0"/>
              <a:t> – </a:t>
            </a:r>
            <a:r>
              <a:rPr lang="en-US" dirty="0" err="1"/>
              <a:t>proměnné</a:t>
            </a:r>
            <a:r>
              <a:rPr lang="en-US" dirty="0"/>
              <a:t> </a:t>
            </a:r>
            <a:r>
              <a:rPr lang="en-US" dirty="0" err="1"/>
              <a:t>definované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viditelné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 </a:t>
            </a:r>
            <a:r>
              <a:rPr lang="en-US" dirty="0" err="1"/>
              <a:t>ostatních</a:t>
            </a:r>
            <a:r>
              <a:rPr lang="en-US" dirty="0"/>
              <a:t> </a:t>
            </a:r>
            <a:r>
              <a:rPr lang="en-US" dirty="0" err="1"/>
              <a:t>skriptech</a:t>
            </a:r>
            <a:r>
              <a:rPr lang="en-US" dirty="0"/>
              <a:t> a v </a:t>
            </a:r>
            <a:r>
              <a:rPr lang="en-US" dirty="0" err="1"/>
              <a:t>příkazovém</a:t>
            </a:r>
            <a:r>
              <a:rPr lang="en-US" dirty="0"/>
              <a:t> </a:t>
            </a:r>
            <a:r>
              <a:rPr lang="en-US" dirty="0" err="1"/>
              <a:t>okně</a:t>
            </a:r>
            <a:r>
              <a:rPr lang="en-US" dirty="0"/>
              <a:t> a </a:t>
            </a:r>
            <a:r>
              <a:rPr lang="en-US" dirty="0" err="1"/>
              <a:t>obráceně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4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Příklad</a:t>
            </a:r>
            <a:r>
              <a:rPr lang="en-US" dirty="0"/>
              <a:t> 1.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Načtěte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data1.csv, </a:t>
            </a:r>
            <a:r>
              <a:rPr lang="en-US" dirty="0" err="1"/>
              <a:t>jedná</a:t>
            </a:r>
            <a:r>
              <a:rPr lang="en-US" dirty="0"/>
              <a:t> se o </a:t>
            </a:r>
            <a:r>
              <a:rPr lang="en-US" dirty="0" err="1"/>
              <a:t>dvourozměrnou</a:t>
            </a:r>
            <a:r>
              <a:rPr lang="en-US" dirty="0"/>
              <a:t> </a:t>
            </a:r>
            <a:r>
              <a:rPr lang="en-US" dirty="0" err="1"/>
              <a:t>matici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Maticově</a:t>
            </a:r>
            <a:r>
              <a:rPr lang="en-US" dirty="0" smtClean="0"/>
              <a:t> </a:t>
            </a:r>
            <a:r>
              <a:rPr lang="en-US" dirty="0" err="1"/>
              <a:t>vynásobte</a:t>
            </a:r>
            <a:r>
              <a:rPr lang="en-US" dirty="0"/>
              <a:t> 1. </a:t>
            </a:r>
            <a:r>
              <a:rPr lang="en-US" dirty="0" err="1"/>
              <a:t>řádek</a:t>
            </a:r>
            <a:r>
              <a:rPr lang="en-US" dirty="0"/>
              <a:t> se </a:t>
            </a:r>
            <a:r>
              <a:rPr lang="en-US" dirty="0" err="1"/>
              <a:t>transponovaným</a:t>
            </a:r>
            <a:r>
              <a:rPr lang="en-US" dirty="0"/>
              <a:t> 2. </a:t>
            </a:r>
            <a:r>
              <a:rPr lang="en-US" dirty="0" err="1" smtClean="0"/>
              <a:t>řádkem</a:t>
            </a:r>
            <a:r>
              <a:rPr lang="cs-CZ" dirty="0" smtClean="0"/>
              <a:t>	</a:t>
            </a:r>
            <a:endParaRPr lang="en-US" dirty="0"/>
          </a:p>
          <a:p>
            <a:pPr lvl="1"/>
            <a:r>
              <a:rPr lang="en-US" dirty="0" err="1" smtClean="0"/>
              <a:t>Maticově</a:t>
            </a:r>
            <a:r>
              <a:rPr lang="en-US" dirty="0" smtClean="0"/>
              <a:t> </a:t>
            </a:r>
            <a:r>
              <a:rPr lang="en-US" dirty="0" err="1"/>
              <a:t>vynásobte</a:t>
            </a:r>
            <a:r>
              <a:rPr lang="en-US" dirty="0"/>
              <a:t> </a:t>
            </a:r>
            <a:r>
              <a:rPr lang="en-US" dirty="0" err="1"/>
              <a:t>transponovaný</a:t>
            </a:r>
            <a:r>
              <a:rPr lang="en-US" dirty="0"/>
              <a:t> 1. </a:t>
            </a:r>
            <a:r>
              <a:rPr lang="en-US" dirty="0" err="1"/>
              <a:t>řádek</a:t>
            </a:r>
            <a:r>
              <a:rPr lang="en-US" dirty="0"/>
              <a:t> s 2. </a:t>
            </a:r>
            <a:r>
              <a:rPr lang="en-US" dirty="0" err="1"/>
              <a:t>řádkem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Příklad</a:t>
            </a:r>
            <a:r>
              <a:rPr lang="en-US" dirty="0"/>
              <a:t> 2.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Načtěte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data2.mat, </a:t>
            </a:r>
            <a:r>
              <a:rPr lang="en-US" dirty="0" err="1"/>
              <a:t>jedná</a:t>
            </a:r>
            <a:r>
              <a:rPr lang="en-US" dirty="0"/>
              <a:t> se o </a:t>
            </a:r>
            <a:r>
              <a:rPr lang="en-US" dirty="0" err="1"/>
              <a:t>dvourozměrnou</a:t>
            </a:r>
            <a:r>
              <a:rPr lang="en-US" dirty="0"/>
              <a:t> </a:t>
            </a:r>
            <a:r>
              <a:rPr lang="en-US" dirty="0" err="1"/>
              <a:t>matici</a:t>
            </a:r>
            <a:r>
              <a:rPr lang="en-US" dirty="0"/>
              <a:t>. </a:t>
            </a:r>
            <a:r>
              <a:rPr lang="en-US" dirty="0" err="1"/>
              <a:t>Zjistěte</a:t>
            </a:r>
            <a:r>
              <a:rPr lang="en-US" dirty="0"/>
              <a:t> </a:t>
            </a:r>
            <a:r>
              <a:rPr lang="en-US" dirty="0" err="1"/>
              <a:t>rozměry</a:t>
            </a:r>
            <a:r>
              <a:rPr lang="en-US" dirty="0"/>
              <a:t>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a </a:t>
            </a:r>
            <a:r>
              <a:rPr lang="en-US" dirty="0" err="1"/>
              <a:t>proveďte</a:t>
            </a:r>
            <a:r>
              <a:rPr lang="en-US" dirty="0"/>
              <a:t> </a:t>
            </a:r>
            <a:r>
              <a:rPr lang="en-US" dirty="0" err="1"/>
              <a:t>součet</a:t>
            </a:r>
            <a:r>
              <a:rPr lang="en-US" dirty="0"/>
              <a:t> </a:t>
            </a:r>
            <a:r>
              <a:rPr lang="en-US" dirty="0" err="1"/>
              <a:t>jejích</a:t>
            </a:r>
            <a:r>
              <a:rPr lang="en-US" dirty="0"/>
              <a:t> </a:t>
            </a:r>
            <a:r>
              <a:rPr lang="en-US" dirty="0" err="1"/>
              <a:t>prvků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použití</a:t>
            </a:r>
            <a:r>
              <a:rPr lang="en-US" dirty="0" smtClean="0"/>
              <a:t> </a:t>
            </a:r>
            <a:r>
              <a:rPr lang="en-US" dirty="0" err="1"/>
              <a:t>cyklů</a:t>
            </a:r>
            <a:r>
              <a:rPr lang="en-US" dirty="0"/>
              <a:t> for</a:t>
            </a:r>
          </a:p>
          <a:p>
            <a:pPr lvl="1"/>
            <a:r>
              <a:rPr lang="en-US" dirty="0" err="1" smtClean="0"/>
              <a:t>použití</a:t>
            </a:r>
            <a:r>
              <a:rPr lang="en-US" dirty="0" smtClean="0"/>
              <a:t> </a:t>
            </a:r>
            <a:r>
              <a:rPr lang="en-US" dirty="0" err="1"/>
              <a:t>funkce</a:t>
            </a:r>
            <a:r>
              <a:rPr lang="en-US" dirty="0"/>
              <a:t> sum()</a:t>
            </a:r>
          </a:p>
          <a:p>
            <a:pPr lvl="1"/>
            <a:r>
              <a:rPr lang="en-US" dirty="0" smtClean="0"/>
              <a:t>bez </a:t>
            </a:r>
            <a:r>
              <a:rPr lang="en-US" dirty="0" err="1"/>
              <a:t>použití</a:t>
            </a:r>
            <a:r>
              <a:rPr lang="en-US" dirty="0"/>
              <a:t> +, - a sum(),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násobení</a:t>
            </a:r>
            <a:r>
              <a:rPr lang="en-US" dirty="0"/>
              <a:t> </a:t>
            </a:r>
            <a:r>
              <a:rPr lang="en-US" dirty="0" err="1"/>
              <a:t>matic</a:t>
            </a:r>
            <a:endParaRPr lang="en-US" dirty="0"/>
          </a:p>
          <a:p>
            <a:r>
              <a:rPr lang="en-US" dirty="0" err="1" smtClean="0"/>
              <a:t>Dále</a:t>
            </a:r>
            <a:r>
              <a:rPr lang="en-US" dirty="0" smtClean="0"/>
              <a:t> </a:t>
            </a:r>
            <a:r>
              <a:rPr lang="en-US" dirty="0"/>
              <a:t>z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</a:t>
            </a:r>
            <a:r>
              <a:rPr lang="en-US" dirty="0" err="1"/>
              <a:t>vytvořte</a:t>
            </a:r>
            <a:r>
              <a:rPr lang="en-US" dirty="0"/>
              <a:t> 3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matice</a:t>
            </a:r>
            <a:r>
              <a:rPr lang="en-US" dirty="0"/>
              <a:t> - 34. </a:t>
            </a:r>
            <a:r>
              <a:rPr lang="en-US" dirty="0" err="1"/>
              <a:t>až</a:t>
            </a:r>
            <a:r>
              <a:rPr lang="en-US" dirty="0"/>
              <a:t> 40. </a:t>
            </a:r>
            <a:r>
              <a:rPr lang="en-US" dirty="0" err="1"/>
              <a:t>sloupec</a:t>
            </a:r>
            <a:r>
              <a:rPr lang="en-US" dirty="0"/>
              <a:t> a 5. </a:t>
            </a:r>
            <a:r>
              <a:rPr lang="en-US" dirty="0" err="1"/>
              <a:t>až</a:t>
            </a:r>
            <a:r>
              <a:rPr lang="en-US" dirty="0"/>
              <a:t> 10.řádek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matice</a:t>
            </a:r>
            <a:r>
              <a:rPr lang="en-US" dirty="0"/>
              <a:t> - 4., 9., 12., 25., 38. a 46. </a:t>
            </a:r>
            <a:r>
              <a:rPr lang="en-US" dirty="0" err="1"/>
              <a:t>sloupec</a:t>
            </a:r>
            <a:r>
              <a:rPr lang="en-US" dirty="0"/>
              <a:t> 28. </a:t>
            </a:r>
            <a:r>
              <a:rPr lang="en-US" dirty="0" err="1"/>
              <a:t>až</a:t>
            </a:r>
            <a:r>
              <a:rPr lang="en-US" dirty="0"/>
              <a:t> 34.řádek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matice</a:t>
            </a:r>
            <a:r>
              <a:rPr lang="en-US" dirty="0"/>
              <a:t> - 2. </a:t>
            </a:r>
            <a:r>
              <a:rPr lang="en-US" dirty="0" err="1"/>
              <a:t>sloupec</a:t>
            </a:r>
            <a:r>
              <a:rPr lang="en-US" dirty="0"/>
              <a:t> a 17. </a:t>
            </a:r>
            <a:r>
              <a:rPr lang="en-US" dirty="0" err="1"/>
              <a:t>až</a:t>
            </a:r>
            <a:r>
              <a:rPr lang="en-US" dirty="0"/>
              <a:t> 22. </a:t>
            </a:r>
            <a:r>
              <a:rPr lang="en-US" dirty="0" err="1"/>
              <a:t>řádek</a:t>
            </a:r>
            <a:endParaRPr lang="en-US" dirty="0"/>
          </a:p>
          <a:p>
            <a:r>
              <a:rPr lang="cs-CZ" dirty="0" smtClean="0"/>
              <a:t>V</a:t>
            </a:r>
            <a:r>
              <a:rPr lang="en-US" dirty="0" err="1" smtClean="0"/>
              <a:t>šechny</a:t>
            </a:r>
            <a:r>
              <a:rPr lang="en-US" dirty="0" smtClean="0"/>
              <a:t> </a:t>
            </a:r>
            <a:r>
              <a:rPr lang="en-US" dirty="0" err="1"/>
              <a:t>matice</a:t>
            </a:r>
            <a:r>
              <a:rPr lang="en-US" dirty="0"/>
              <a:t> </a:t>
            </a:r>
            <a:r>
              <a:rPr lang="en-US" dirty="0" err="1"/>
              <a:t>postupně</a:t>
            </a:r>
            <a:r>
              <a:rPr lang="en-US" dirty="0"/>
              <a:t> </a:t>
            </a:r>
            <a:r>
              <a:rPr lang="en-US" dirty="0" err="1"/>
              <a:t>vynásobte</a:t>
            </a:r>
            <a:r>
              <a:rPr lang="en-US" dirty="0"/>
              <a:t> a </a:t>
            </a:r>
            <a:r>
              <a:rPr lang="en-US" dirty="0" err="1"/>
              <a:t>výsledek</a:t>
            </a:r>
            <a:r>
              <a:rPr lang="en-US" dirty="0"/>
              <a:t> </a:t>
            </a:r>
            <a:r>
              <a:rPr lang="en-US" dirty="0" err="1"/>
              <a:t>vydělte</a:t>
            </a:r>
            <a:r>
              <a:rPr lang="en-US" dirty="0"/>
              <a:t> 2000.</a:t>
            </a:r>
          </a:p>
        </p:txBody>
      </p:sp>
    </p:spTree>
    <p:extLst>
      <p:ext uri="{BB962C8B-B14F-4D97-AF65-F5344CB8AC3E}">
        <p14:creationId xmlns:p14="http://schemas.microsoft.com/office/powerpoint/2010/main" val="11603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Příklad</a:t>
            </a:r>
            <a:r>
              <a:rPr lang="en-US" dirty="0"/>
              <a:t> 3.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Načtěte</a:t>
            </a:r>
            <a:r>
              <a:rPr lang="en-US" dirty="0" smtClean="0"/>
              <a:t> </a:t>
            </a:r>
            <a:r>
              <a:rPr lang="en-US" dirty="0" err="1"/>
              <a:t>soubor</a:t>
            </a:r>
            <a:r>
              <a:rPr lang="en-US" dirty="0"/>
              <a:t> data3.csv, </a:t>
            </a:r>
            <a:r>
              <a:rPr lang="en-US" dirty="0" err="1"/>
              <a:t>jedná</a:t>
            </a:r>
            <a:r>
              <a:rPr lang="en-US" dirty="0"/>
              <a:t> se o </a:t>
            </a:r>
            <a:r>
              <a:rPr lang="en-US" dirty="0" err="1"/>
              <a:t>dvou</a:t>
            </a:r>
            <a:r>
              <a:rPr lang="en-US" dirty="0"/>
              <a:t> </a:t>
            </a:r>
            <a:r>
              <a:rPr lang="en-US" dirty="0" err="1"/>
              <a:t>řádkovou</a:t>
            </a:r>
            <a:r>
              <a:rPr lang="en-US" dirty="0"/>
              <a:t> </a:t>
            </a:r>
            <a:r>
              <a:rPr lang="en-US" dirty="0" err="1"/>
              <a:t>matici</a:t>
            </a:r>
            <a:r>
              <a:rPr lang="en-US" dirty="0"/>
              <a:t>.</a:t>
            </a:r>
          </a:p>
          <a:p>
            <a:r>
              <a:rPr lang="en-US" dirty="0" err="1" smtClean="0"/>
              <a:t>Načtěte</a:t>
            </a:r>
            <a:r>
              <a:rPr lang="en-US" dirty="0" smtClean="0"/>
              <a:t> </a:t>
            </a:r>
            <a:r>
              <a:rPr lang="en-US" dirty="0" err="1"/>
              <a:t>prvky</a:t>
            </a:r>
            <a:r>
              <a:rPr lang="en-US" dirty="0"/>
              <a:t> se </a:t>
            </a:r>
            <a:r>
              <a:rPr lang="en-US" dirty="0" err="1"/>
              <a:t>sudým</a:t>
            </a:r>
            <a:r>
              <a:rPr lang="en-US" dirty="0"/>
              <a:t> </a:t>
            </a:r>
            <a:r>
              <a:rPr lang="en-US" dirty="0" err="1"/>
              <a:t>indexem</a:t>
            </a:r>
            <a:r>
              <a:rPr lang="en-US" dirty="0"/>
              <a:t> z </a:t>
            </a:r>
            <a:r>
              <a:rPr lang="en-US" dirty="0" err="1"/>
              <a:t>prvního</a:t>
            </a:r>
            <a:r>
              <a:rPr lang="en-US" dirty="0"/>
              <a:t> </a:t>
            </a:r>
            <a:r>
              <a:rPr lang="en-US" dirty="0" err="1"/>
              <a:t>řádku</a:t>
            </a:r>
            <a:r>
              <a:rPr lang="en-US" dirty="0"/>
              <a:t> do </a:t>
            </a:r>
            <a:r>
              <a:rPr lang="en-US" dirty="0" err="1"/>
              <a:t>jednoho</a:t>
            </a:r>
            <a:r>
              <a:rPr lang="en-US" dirty="0"/>
              <a:t> </a:t>
            </a:r>
            <a:r>
              <a:rPr lang="en-US" dirty="0" err="1"/>
              <a:t>vektoru</a:t>
            </a:r>
            <a:r>
              <a:rPr lang="en-US" dirty="0"/>
              <a:t> a s </a:t>
            </a:r>
            <a:r>
              <a:rPr lang="en-US" dirty="0" err="1"/>
              <a:t>lichým</a:t>
            </a:r>
            <a:r>
              <a:rPr lang="en-US" dirty="0"/>
              <a:t> do </a:t>
            </a:r>
            <a:r>
              <a:rPr lang="en-US" dirty="0" err="1"/>
              <a:t>druhého</a:t>
            </a:r>
            <a:r>
              <a:rPr lang="en-US" dirty="0"/>
              <a:t> </a:t>
            </a:r>
            <a:r>
              <a:rPr lang="en-US" dirty="0" err="1"/>
              <a:t>vektoru</a:t>
            </a:r>
            <a:r>
              <a:rPr lang="en-US" dirty="0"/>
              <a:t>.</a:t>
            </a:r>
          </a:p>
          <a:p>
            <a:r>
              <a:rPr lang="en-US" dirty="0" smtClean="0"/>
              <a:t>To </a:t>
            </a:r>
            <a:r>
              <a:rPr lang="en-US" dirty="0" err="1"/>
              <a:t>stejné</a:t>
            </a:r>
            <a:r>
              <a:rPr lang="en-US" dirty="0"/>
              <a:t> </a:t>
            </a:r>
            <a:r>
              <a:rPr lang="en-US" dirty="0" err="1"/>
              <a:t>proveďte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pro </a:t>
            </a:r>
            <a:r>
              <a:rPr lang="en-US" dirty="0" err="1"/>
              <a:t>druhý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a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vektory</a:t>
            </a:r>
            <a:r>
              <a:rPr lang="en-US" dirty="0"/>
              <a:t>.</a:t>
            </a:r>
          </a:p>
          <a:p>
            <a:r>
              <a:rPr lang="en-US" dirty="0" err="1" smtClean="0"/>
              <a:t>Vytvořte</a:t>
            </a:r>
            <a:r>
              <a:rPr lang="en-US" dirty="0" smtClean="0"/>
              <a:t>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se </a:t>
            </a:r>
            <a:r>
              <a:rPr lang="en-US" dirty="0" err="1"/>
              <a:t>dvěma</a:t>
            </a:r>
            <a:r>
              <a:rPr lang="en-US" dirty="0"/>
              <a:t> </a:t>
            </a:r>
            <a:r>
              <a:rPr lang="en-US" dirty="0" err="1"/>
              <a:t>grafy</a:t>
            </a:r>
            <a:r>
              <a:rPr lang="en-US" dirty="0"/>
              <a:t> pod </a:t>
            </a:r>
            <a:r>
              <a:rPr lang="en-US" dirty="0" err="1"/>
              <a:t>sebou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/>
              <a:t>prvního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 </a:t>
            </a:r>
            <a:r>
              <a:rPr lang="en-US" dirty="0" err="1"/>
              <a:t>vykreslete</a:t>
            </a:r>
            <a:r>
              <a:rPr lang="en-US" dirty="0"/>
              <a:t> </a:t>
            </a:r>
            <a:r>
              <a:rPr lang="en-US" dirty="0" err="1"/>
              <a:t>sudá</a:t>
            </a:r>
            <a:r>
              <a:rPr lang="en-US" dirty="0"/>
              <a:t> data z </a:t>
            </a:r>
            <a:r>
              <a:rPr lang="en-US" dirty="0" err="1"/>
              <a:t>obou</a:t>
            </a:r>
            <a:r>
              <a:rPr lang="en-US" dirty="0"/>
              <a:t> </a:t>
            </a:r>
            <a:r>
              <a:rPr lang="en-US" dirty="0" err="1"/>
              <a:t>řádků</a:t>
            </a:r>
            <a:r>
              <a:rPr lang="en-US" dirty="0"/>
              <a:t> (</a:t>
            </a:r>
            <a:r>
              <a:rPr lang="en-US" dirty="0" err="1"/>
              <a:t>různobarevně</a:t>
            </a:r>
            <a:r>
              <a:rPr lang="en-US" dirty="0"/>
              <a:t>, </a:t>
            </a:r>
            <a:r>
              <a:rPr lang="en-US" dirty="0" err="1"/>
              <a:t>prvních</a:t>
            </a:r>
            <a:r>
              <a:rPr lang="en-US" dirty="0"/>
              <a:t> 100 </a:t>
            </a:r>
            <a:r>
              <a:rPr lang="en-US" dirty="0" err="1"/>
              <a:t>hodnot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/>
              <a:t>druhého</a:t>
            </a:r>
            <a:r>
              <a:rPr lang="en-US" dirty="0"/>
              <a:t> </a:t>
            </a:r>
            <a:r>
              <a:rPr lang="en-US" dirty="0" err="1"/>
              <a:t>vykreslete</a:t>
            </a:r>
            <a:r>
              <a:rPr lang="en-US" dirty="0"/>
              <a:t> </a:t>
            </a:r>
            <a:r>
              <a:rPr lang="en-US" dirty="0" err="1"/>
              <a:t>lichá</a:t>
            </a:r>
            <a:r>
              <a:rPr lang="en-US" dirty="0"/>
              <a:t> data z </a:t>
            </a:r>
            <a:r>
              <a:rPr lang="en-US" dirty="0" err="1"/>
              <a:t>obou</a:t>
            </a:r>
            <a:r>
              <a:rPr lang="en-US" dirty="0"/>
              <a:t> </a:t>
            </a:r>
            <a:r>
              <a:rPr lang="en-US" dirty="0" err="1"/>
              <a:t>řádků</a:t>
            </a:r>
            <a:r>
              <a:rPr lang="en-US" dirty="0"/>
              <a:t> (</a:t>
            </a:r>
            <a:r>
              <a:rPr lang="en-US" dirty="0" err="1"/>
              <a:t>různobarevně</a:t>
            </a:r>
            <a:r>
              <a:rPr lang="en-US" dirty="0"/>
              <a:t> , </a:t>
            </a:r>
            <a:r>
              <a:rPr lang="en-US" dirty="0" err="1"/>
              <a:t>prvních</a:t>
            </a:r>
            <a:r>
              <a:rPr lang="en-US" dirty="0"/>
              <a:t> 100 </a:t>
            </a:r>
            <a:r>
              <a:rPr lang="en-US" dirty="0" err="1"/>
              <a:t>hodnot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oba</a:t>
            </a:r>
            <a:r>
              <a:rPr lang="en-US" dirty="0" smtClean="0"/>
              <a:t> </a:t>
            </a:r>
            <a:r>
              <a:rPr lang="en-US" dirty="0" err="1"/>
              <a:t>grafy</a:t>
            </a:r>
            <a:r>
              <a:rPr lang="en-US" dirty="0"/>
              <a:t> </a:t>
            </a:r>
            <a:r>
              <a:rPr lang="en-US" dirty="0" err="1"/>
              <a:t>pojmenujte</a:t>
            </a:r>
            <a:r>
              <a:rPr lang="en-US" dirty="0"/>
              <a:t> a </a:t>
            </a:r>
            <a:r>
              <a:rPr lang="en-US" dirty="0" err="1"/>
              <a:t>udělejte</a:t>
            </a:r>
            <a:r>
              <a:rPr lang="en-US" dirty="0"/>
              <a:t> </a:t>
            </a:r>
            <a:r>
              <a:rPr lang="en-US" dirty="0" err="1"/>
              <a:t>popisky</a:t>
            </a:r>
            <a:r>
              <a:rPr lang="en-US" dirty="0"/>
              <a:t> </a:t>
            </a:r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Příklad</a:t>
            </a:r>
            <a:r>
              <a:rPr lang="en-US" dirty="0"/>
              <a:t> 4.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Načtěte</a:t>
            </a:r>
            <a:r>
              <a:rPr lang="en-US" dirty="0" smtClean="0"/>
              <a:t> </a:t>
            </a:r>
            <a:r>
              <a:rPr lang="en-US" dirty="0" err="1"/>
              <a:t>přiložené</a:t>
            </a:r>
            <a:r>
              <a:rPr lang="en-US" dirty="0"/>
              <a:t> </a:t>
            </a:r>
            <a:r>
              <a:rPr lang="en-US" dirty="0" err="1"/>
              <a:t>bitmapy</a:t>
            </a:r>
            <a:r>
              <a:rPr lang="en-US" dirty="0"/>
              <a:t> (</a:t>
            </a:r>
            <a:r>
              <a:rPr lang="en-US" dirty="0" err="1"/>
              <a:t>číslice</a:t>
            </a:r>
            <a:r>
              <a:rPr lang="en-US" dirty="0"/>
              <a:t>) do </a:t>
            </a:r>
            <a:r>
              <a:rPr lang="en-US" dirty="0" err="1"/>
              <a:t>dvourozměrné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 (10 </a:t>
            </a:r>
            <a:r>
              <a:rPr lang="en-US" dirty="0" err="1"/>
              <a:t>řádků</a:t>
            </a:r>
            <a:r>
              <a:rPr lang="en-US" dirty="0"/>
              <a:t> a 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sloupců</a:t>
            </a:r>
            <a:r>
              <a:rPr lang="en-US" dirty="0"/>
              <a:t> </a:t>
            </a:r>
            <a:r>
              <a:rPr lang="en-US" dirty="0" err="1"/>
              <a:t>odpovídá</a:t>
            </a:r>
            <a:r>
              <a:rPr lang="en-US" dirty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pixelů</a:t>
            </a:r>
            <a:r>
              <a:rPr lang="en-US" dirty="0"/>
              <a:t> v </a:t>
            </a:r>
            <a:r>
              <a:rPr lang="en-US" dirty="0" err="1"/>
              <a:t>obrázku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formátu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obrázek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.</a:t>
            </a:r>
          </a:p>
          <a:p>
            <a:r>
              <a:rPr lang="en-US" dirty="0" err="1" smtClean="0"/>
              <a:t>Následně</a:t>
            </a:r>
            <a:r>
              <a:rPr lang="en-US" dirty="0" smtClean="0"/>
              <a:t> </a:t>
            </a:r>
            <a:r>
              <a:rPr lang="en-US" dirty="0" err="1"/>
              <a:t>vykreslete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</a:t>
            </a:r>
            <a:r>
              <a:rPr lang="en-US" dirty="0" err="1"/>
              <a:t>uložené</a:t>
            </a:r>
            <a:r>
              <a:rPr lang="en-US" dirty="0"/>
              <a:t> v </a:t>
            </a:r>
            <a:r>
              <a:rPr lang="en-US" dirty="0" err="1"/>
              <a:t>matici</a:t>
            </a:r>
            <a:r>
              <a:rPr lang="en-US" dirty="0"/>
              <a:t>, </a:t>
            </a:r>
            <a:r>
              <a:rPr lang="en-US" dirty="0" err="1"/>
              <a:t>viz</a:t>
            </a:r>
            <a:r>
              <a:rPr lang="en-US" dirty="0"/>
              <a:t> </a:t>
            </a:r>
            <a:r>
              <a:rPr lang="en-US" dirty="0" err="1"/>
              <a:t>ukázka</a:t>
            </a:r>
            <a:r>
              <a:rPr lang="en-US" dirty="0"/>
              <a:t>.</a:t>
            </a:r>
          </a:p>
          <a:p>
            <a:r>
              <a:rPr lang="en-US" dirty="0" err="1" smtClean="0"/>
              <a:t>Užitečné</a:t>
            </a:r>
            <a:r>
              <a:rPr lang="en-US" dirty="0" smtClean="0"/>
              <a:t> </a:t>
            </a:r>
            <a:r>
              <a:rPr lang="en-US" dirty="0" err="1"/>
              <a:t>příkazy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Načtení</a:t>
            </a:r>
            <a:r>
              <a:rPr lang="en-US" dirty="0" smtClean="0"/>
              <a:t> </a:t>
            </a:r>
            <a:r>
              <a:rPr lang="en-US" dirty="0" err="1"/>
              <a:t>bitmapy</a:t>
            </a:r>
            <a:r>
              <a:rPr lang="en-US" dirty="0"/>
              <a:t> do </a:t>
            </a:r>
            <a:r>
              <a:rPr lang="en-US" dirty="0" err="1"/>
              <a:t>matice</a:t>
            </a:r>
            <a:r>
              <a:rPr lang="en-US" dirty="0"/>
              <a:t>: A = </a:t>
            </a:r>
            <a:r>
              <a:rPr lang="en-US" dirty="0" err="1"/>
              <a:t>imread</a:t>
            </a:r>
            <a:r>
              <a:rPr lang="en-US" dirty="0"/>
              <a:t>(filename</a:t>
            </a:r>
            <a:r>
              <a:rPr lang="en-US" dirty="0" smtClean="0"/>
              <a:t>)</a:t>
            </a:r>
            <a:r>
              <a:rPr lang="cs-CZ" dirty="0" smtClean="0"/>
              <a:t>;</a:t>
            </a:r>
            <a:endParaRPr lang="en-US" dirty="0"/>
          </a:p>
          <a:p>
            <a:pPr lvl="1"/>
            <a:r>
              <a:rPr lang="en-US" dirty="0" err="1" smtClean="0"/>
              <a:t>Vykreslení</a:t>
            </a:r>
            <a:r>
              <a:rPr lang="en-US" dirty="0" smtClean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uloženého</a:t>
            </a:r>
            <a:r>
              <a:rPr lang="en-US" dirty="0"/>
              <a:t> v </a:t>
            </a:r>
            <a:r>
              <a:rPr lang="en-US" dirty="0" err="1"/>
              <a:t>matici</a:t>
            </a:r>
            <a:r>
              <a:rPr lang="en-US" dirty="0"/>
              <a:t>: </a:t>
            </a:r>
            <a:r>
              <a:rPr lang="en-US" dirty="0" err="1" smtClean="0"/>
              <a:t>im</a:t>
            </a:r>
            <a:r>
              <a:rPr lang="cs-CZ" dirty="0" smtClean="0"/>
              <a:t>show</a:t>
            </a:r>
            <a:r>
              <a:rPr lang="en-US" dirty="0" smtClean="0"/>
              <a:t>(A)</a:t>
            </a:r>
            <a:r>
              <a:rPr lang="cs-CZ" dirty="0" smtClean="0"/>
              <a:t>;</a:t>
            </a:r>
            <a:endParaRPr lang="en-US" dirty="0"/>
          </a:p>
          <a:p>
            <a:pPr lvl="1"/>
            <a:r>
              <a:rPr lang="en-US" dirty="0" err="1" smtClean="0"/>
              <a:t>Změnění</a:t>
            </a:r>
            <a:r>
              <a:rPr lang="en-US" dirty="0" smtClean="0"/>
              <a:t> </a:t>
            </a:r>
            <a:r>
              <a:rPr lang="en-US" dirty="0" err="1"/>
              <a:t>rozměrů</a:t>
            </a:r>
            <a:r>
              <a:rPr lang="en-US" dirty="0"/>
              <a:t> </a:t>
            </a:r>
            <a:r>
              <a:rPr lang="en-US" dirty="0" err="1"/>
              <a:t>matice</a:t>
            </a:r>
            <a:r>
              <a:rPr lang="en-US" dirty="0"/>
              <a:t>: out = reshape(in, </a:t>
            </a:r>
            <a:r>
              <a:rPr lang="en-US" dirty="0" err="1"/>
              <a:t>řádky</a:t>
            </a:r>
            <a:r>
              <a:rPr lang="en-US" dirty="0"/>
              <a:t>, </a:t>
            </a:r>
            <a:r>
              <a:rPr lang="en-US" dirty="0" err="1"/>
              <a:t>sloupce</a:t>
            </a:r>
            <a:r>
              <a:rPr lang="en-US" dirty="0" smtClean="0"/>
              <a:t>)</a:t>
            </a:r>
            <a:r>
              <a:rPr lang="cs-CZ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Osnova cvičení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Základy</a:t>
            </a:r>
            <a:r>
              <a:rPr lang="en-US" dirty="0"/>
              <a:t> </a:t>
            </a:r>
            <a:r>
              <a:rPr lang="en-US" dirty="0" err="1"/>
              <a:t>Matlabu</a:t>
            </a:r>
            <a:r>
              <a:rPr lang="en-US" dirty="0"/>
              <a:t> (0 </a:t>
            </a:r>
            <a:r>
              <a:rPr lang="en-US" dirty="0" err="1"/>
              <a:t>bodů</a:t>
            </a:r>
            <a:r>
              <a:rPr lang="en-US" dirty="0"/>
              <a:t>, </a:t>
            </a:r>
            <a:r>
              <a:rPr lang="cs-CZ" dirty="0" smtClean="0"/>
              <a:t>3. týden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Perceptron </a:t>
            </a:r>
            <a:r>
              <a:rPr lang="en-US" dirty="0"/>
              <a:t>(4 body, </a:t>
            </a:r>
            <a:r>
              <a:rPr lang="cs-CZ" dirty="0" smtClean="0"/>
              <a:t>4. týden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Jednovrstvá</a:t>
            </a:r>
            <a:r>
              <a:rPr lang="en-US" dirty="0" smtClean="0"/>
              <a:t> </a:t>
            </a:r>
            <a:r>
              <a:rPr lang="en-US" dirty="0" err="1"/>
              <a:t>síť</a:t>
            </a:r>
            <a:r>
              <a:rPr lang="en-US" dirty="0"/>
              <a:t> (4 body, </a:t>
            </a:r>
            <a:r>
              <a:rPr lang="cs-CZ" dirty="0" smtClean="0"/>
              <a:t>5. týden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Vícevrstvá</a:t>
            </a:r>
            <a:r>
              <a:rPr lang="en-US" dirty="0" smtClean="0"/>
              <a:t> </a:t>
            </a:r>
            <a:r>
              <a:rPr lang="en-US" dirty="0" err="1"/>
              <a:t>síť</a:t>
            </a:r>
            <a:r>
              <a:rPr lang="en-US" dirty="0"/>
              <a:t> (4 body, </a:t>
            </a:r>
            <a:r>
              <a:rPr lang="cs-CZ" dirty="0" smtClean="0"/>
              <a:t>6. týden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Hopfieldova</a:t>
            </a:r>
            <a:r>
              <a:rPr lang="en-US" dirty="0" smtClean="0"/>
              <a:t> </a:t>
            </a:r>
            <a:r>
              <a:rPr lang="en-US" dirty="0" err="1"/>
              <a:t>síť</a:t>
            </a:r>
            <a:r>
              <a:rPr lang="en-US" dirty="0"/>
              <a:t> (4 body, </a:t>
            </a:r>
            <a:r>
              <a:rPr lang="cs-CZ" dirty="0" smtClean="0"/>
              <a:t>7. </a:t>
            </a:r>
            <a:r>
              <a:rPr lang="cs-CZ" dirty="0"/>
              <a:t>týden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Kohonenova</a:t>
            </a:r>
            <a:r>
              <a:rPr lang="en-US" dirty="0" smtClean="0"/>
              <a:t> </a:t>
            </a:r>
            <a:r>
              <a:rPr lang="en-US" dirty="0" err="1"/>
              <a:t>síť</a:t>
            </a:r>
            <a:r>
              <a:rPr lang="en-US" dirty="0"/>
              <a:t> (4 body, </a:t>
            </a:r>
            <a:r>
              <a:rPr lang="cs-CZ" dirty="0" smtClean="0"/>
              <a:t>8. </a:t>
            </a:r>
            <a:r>
              <a:rPr lang="cs-CZ" dirty="0"/>
              <a:t>týden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Aplikace</a:t>
            </a:r>
            <a:r>
              <a:rPr lang="en-US" dirty="0"/>
              <a:t> </a:t>
            </a:r>
            <a:r>
              <a:rPr lang="en-US" dirty="0" err="1"/>
              <a:t>umělých</a:t>
            </a:r>
            <a:r>
              <a:rPr lang="en-US" dirty="0"/>
              <a:t> </a:t>
            </a:r>
            <a:r>
              <a:rPr lang="en-US" dirty="0" err="1"/>
              <a:t>neuronových</a:t>
            </a:r>
            <a:r>
              <a:rPr lang="en-US" dirty="0"/>
              <a:t> </a:t>
            </a:r>
            <a:r>
              <a:rPr lang="en-US" dirty="0" err="1" smtClean="0"/>
              <a:t>sítí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Zpracování</a:t>
            </a:r>
            <a:r>
              <a:rPr lang="en-US" b="1" dirty="0" smtClean="0"/>
              <a:t> </a:t>
            </a:r>
            <a:r>
              <a:rPr lang="en-US" b="1" dirty="0" err="1"/>
              <a:t>obrazu</a:t>
            </a:r>
            <a:r>
              <a:rPr lang="en-US" b="1" dirty="0"/>
              <a:t> a </a:t>
            </a:r>
            <a:r>
              <a:rPr lang="en-US" b="1" dirty="0" err="1"/>
              <a:t>počítačové</a:t>
            </a:r>
            <a:r>
              <a:rPr lang="en-US" b="1" dirty="0"/>
              <a:t> </a:t>
            </a:r>
            <a:r>
              <a:rPr lang="en-US" b="1" dirty="0" err="1"/>
              <a:t>vidění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porovnávání</a:t>
            </a:r>
            <a:r>
              <a:rPr lang="en-US" dirty="0"/>
              <a:t> </a:t>
            </a:r>
            <a:r>
              <a:rPr lang="en-US" dirty="0" err="1"/>
              <a:t>obrazů</a:t>
            </a:r>
            <a:r>
              <a:rPr lang="en-US" dirty="0"/>
              <a:t>, </a:t>
            </a:r>
            <a:r>
              <a:rPr lang="en-US" dirty="0" err="1"/>
              <a:t>předzpracování</a:t>
            </a:r>
            <a:r>
              <a:rPr lang="en-US" dirty="0"/>
              <a:t>, </a:t>
            </a:r>
            <a:r>
              <a:rPr lang="en-US" dirty="0" err="1"/>
              <a:t>klasifikace</a:t>
            </a:r>
            <a:r>
              <a:rPr lang="en-US" dirty="0"/>
              <a:t>, stereo </a:t>
            </a:r>
            <a:r>
              <a:rPr lang="en-US" dirty="0" err="1"/>
              <a:t>vidění</a:t>
            </a:r>
            <a:r>
              <a:rPr lang="en-US" dirty="0"/>
              <a:t>, </a:t>
            </a:r>
            <a:r>
              <a:rPr lang="en-US" dirty="0" err="1"/>
              <a:t>segmentace</a:t>
            </a:r>
            <a:r>
              <a:rPr lang="en-US" dirty="0"/>
              <a:t> a </a:t>
            </a:r>
            <a:r>
              <a:rPr lang="en-US" dirty="0" err="1"/>
              <a:t>další</a:t>
            </a:r>
            <a:r>
              <a:rPr lang="en-US" dirty="0"/>
              <a:t>.</a:t>
            </a:r>
          </a:p>
          <a:p>
            <a:r>
              <a:rPr lang="en-US" b="1" dirty="0" err="1" smtClean="0"/>
              <a:t>Zpracování</a:t>
            </a:r>
            <a:r>
              <a:rPr lang="en-US" b="1" dirty="0" smtClean="0"/>
              <a:t> </a:t>
            </a:r>
            <a:r>
              <a:rPr lang="en-US" b="1" dirty="0" err="1"/>
              <a:t>signálů</a:t>
            </a:r>
            <a:r>
              <a:rPr lang="en-US" dirty="0"/>
              <a:t> – </a:t>
            </a:r>
            <a:r>
              <a:rPr lang="en-US" dirty="0" err="1"/>
              <a:t>potlačení</a:t>
            </a:r>
            <a:r>
              <a:rPr lang="en-US" dirty="0"/>
              <a:t> </a:t>
            </a:r>
            <a:r>
              <a:rPr lang="en-US" dirty="0" err="1"/>
              <a:t>šumu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telefonních</a:t>
            </a:r>
            <a:r>
              <a:rPr lang="en-US" dirty="0"/>
              <a:t> </a:t>
            </a:r>
            <a:r>
              <a:rPr lang="en-US" dirty="0" err="1"/>
              <a:t>linkách</a:t>
            </a:r>
            <a:r>
              <a:rPr lang="en-US" dirty="0"/>
              <a:t>), </a:t>
            </a: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seismických</a:t>
            </a:r>
            <a:r>
              <a:rPr lang="en-US" dirty="0"/>
              <a:t> </a:t>
            </a:r>
            <a:r>
              <a:rPr lang="en-US" dirty="0" err="1"/>
              <a:t>signálů</a:t>
            </a:r>
            <a:endParaRPr lang="en-US" dirty="0"/>
          </a:p>
          <a:p>
            <a:r>
              <a:rPr lang="en-US" b="1" dirty="0" err="1" smtClean="0"/>
              <a:t>Řízení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řízení</a:t>
            </a:r>
            <a:r>
              <a:rPr lang="en-US" dirty="0"/>
              <a:t> </a:t>
            </a:r>
            <a:r>
              <a:rPr lang="en-US" dirty="0" err="1"/>
              <a:t>robotické</a:t>
            </a:r>
            <a:r>
              <a:rPr lang="en-US" dirty="0"/>
              <a:t> </a:t>
            </a:r>
            <a:r>
              <a:rPr lang="en-US" dirty="0" err="1"/>
              <a:t>paže</a:t>
            </a:r>
            <a:r>
              <a:rPr lang="en-US" dirty="0"/>
              <a:t>, </a:t>
            </a:r>
            <a:r>
              <a:rPr lang="en-US" dirty="0" err="1"/>
              <a:t>couvání</a:t>
            </a:r>
            <a:r>
              <a:rPr lang="en-US" dirty="0"/>
              <a:t> </a:t>
            </a:r>
            <a:r>
              <a:rPr lang="en-US" dirty="0" err="1"/>
              <a:t>auta</a:t>
            </a:r>
            <a:r>
              <a:rPr lang="en-US" dirty="0"/>
              <a:t> s </a:t>
            </a:r>
            <a:r>
              <a:rPr lang="en-US" dirty="0" err="1"/>
              <a:t>návěsem</a:t>
            </a:r>
            <a:endParaRPr lang="en-US" dirty="0"/>
          </a:p>
          <a:p>
            <a:r>
              <a:rPr lang="en-US" b="1" dirty="0" err="1" smtClean="0"/>
              <a:t>Rozpoznávání</a:t>
            </a:r>
            <a:r>
              <a:rPr lang="en-US" b="1" dirty="0" smtClean="0"/>
              <a:t> </a:t>
            </a:r>
            <a:r>
              <a:rPr lang="en-US" b="1" dirty="0" err="1"/>
              <a:t>vzorů</a:t>
            </a:r>
            <a:r>
              <a:rPr lang="en-US" dirty="0"/>
              <a:t> – </a:t>
            </a:r>
            <a:r>
              <a:rPr lang="en-US" dirty="0" err="1"/>
              <a:t>ručně</a:t>
            </a:r>
            <a:r>
              <a:rPr lang="en-US" dirty="0"/>
              <a:t> </a:t>
            </a:r>
            <a:r>
              <a:rPr lang="en-US" dirty="0" err="1"/>
              <a:t>psaná</a:t>
            </a:r>
            <a:r>
              <a:rPr lang="en-US" dirty="0"/>
              <a:t> </a:t>
            </a:r>
            <a:r>
              <a:rPr lang="en-US" dirty="0" err="1"/>
              <a:t>číslice</a:t>
            </a:r>
            <a:r>
              <a:rPr lang="en-US" dirty="0"/>
              <a:t> a </a:t>
            </a:r>
            <a:r>
              <a:rPr lang="en-US" dirty="0" err="1"/>
              <a:t>písmena</a:t>
            </a:r>
            <a:r>
              <a:rPr lang="en-US" dirty="0"/>
              <a:t>, </a:t>
            </a:r>
            <a:r>
              <a:rPr lang="en-US" dirty="0" err="1"/>
              <a:t>klasifikace</a:t>
            </a:r>
            <a:r>
              <a:rPr lang="en-US" dirty="0"/>
              <a:t> a </a:t>
            </a: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radarových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r>
              <a:rPr lang="en-US" b="1" dirty="0" err="1" smtClean="0"/>
              <a:t>Medicína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signálu</a:t>
            </a:r>
            <a:r>
              <a:rPr lang="en-US" dirty="0"/>
              <a:t> z EEG, EKG, </a:t>
            </a:r>
            <a:r>
              <a:rPr lang="en-US" dirty="0" err="1"/>
              <a:t>diagnostikování</a:t>
            </a:r>
            <a:r>
              <a:rPr lang="en-US" dirty="0"/>
              <a:t> </a:t>
            </a:r>
            <a:r>
              <a:rPr lang="en-US" dirty="0" err="1"/>
              <a:t>nemocí</a:t>
            </a:r>
            <a:endParaRPr lang="en-US" dirty="0"/>
          </a:p>
          <a:p>
            <a:r>
              <a:rPr lang="en-US" b="1" dirty="0" err="1" smtClean="0"/>
              <a:t>Armáda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dirty="0" err="1"/>
              <a:t>podvodních</a:t>
            </a:r>
            <a:r>
              <a:rPr lang="en-US" dirty="0"/>
              <a:t> min, </a:t>
            </a:r>
            <a:r>
              <a:rPr lang="en-US" dirty="0" err="1"/>
              <a:t>klasifikace</a:t>
            </a:r>
            <a:r>
              <a:rPr lang="en-US" dirty="0"/>
              <a:t> </a:t>
            </a:r>
            <a:r>
              <a:rPr lang="en-US" dirty="0" err="1"/>
              <a:t>radarových</a:t>
            </a:r>
            <a:r>
              <a:rPr lang="en-US" dirty="0"/>
              <a:t> </a:t>
            </a:r>
            <a:r>
              <a:rPr lang="en-US" dirty="0" err="1"/>
              <a:t>obrazů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Aplikace</a:t>
            </a:r>
            <a:r>
              <a:rPr lang="en-US" dirty="0"/>
              <a:t> </a:t>
            </a:r>
            <a:r>
              <a:rPr lang="en-US" dirty="0" err="1"/>
              <a:t>umělých</a:t>
            </a:r>
            <a:r>
              <a:rPr lang="en-US" dirty="0"/>
              <a:t> </a:t>
            </a:r>
            <a:r>
              <a:rPr lang="en-US" dirty="0" err="1"/>
              <a:t>neuronových</a:t>
            </a:r>
            <a:r>
              <a:rPr lang="en-US" dirty="0"/>
              <a:t> </a:t>
            </a:r>
            <a:r>
              <a:rPr lang="en-US" dirty="0" err="1"/>
              <a:t>sítí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Generování</a:t>
            </a:r>
            <a:r>
              <a:rPr lang="en-US" b="1" dirty="0" smtClean="0"/>
              <a:t> </a:t>
            </a:r>
            <a:r>
              <a:rPr lang="en-US" b="1" dirty="0"/>
              <a:t>a </a:t>
            </a:r>
            <a:r>
              <a:rPr lang="en-US" b="1" dirty="0" err="1"/>
              <a:t>rozpoznávání</a:t>
            </a:r>
            <a:r>
              <a:rPr lang="en-US" b="1" dirty="0"/>
              <a:t> </a:t>
            </a:r>
            <a:r>
              <a:rPr lang="en-US" b="1" dirty="0" err="1"/>
              <a:t>řeči</a:t>
            </a:r>
            <a:endParaRPr lang="en-US" b="1" dirty="0"/>
          </a:p>
          <a:p>
            <a:r>
              <a:rPr lang="en-US" b="1" dirty="0" err="1" smtClean="0"/>
              <a:t>Ekonomika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vyhodnocování</a:t>
            </a:r>
            <a:r>
              <a:rPr lang="en-US" dirty="0"/>
              <a:t> </a:t>
            </a:r>
            <a:r>
              <a:rPr lang="en-US" dirty="0" err="1"/>
              <a:t>půjček</a:t>
            </a:r>
            <a:r>
              <a:rPr lang="en-US" dirty="0"/>
              <a:t>, </a:t>
            </a:r>
            <a:r>
              <a:rPr lang="en-US" dirty="0" err="1"/>
              <a:t>předpovědi</a:t>
            </a:r>
            <a:r>
              <a:rPr lang="en-US" dirty="0"/>
              <a:t> </a:t>
            </a:r>
            <a:r>
              <a:rPr lang="en-US" dirty="0" err="1"/>
              <a:t>vývoje</a:t>
            </a:r>
            <a:r>
              <a:rPr lang="en-US" dirty="0"/>
              <a:t> </a:t>
            </a:r>
            <a:r>
              <a:rPr lang="en-US" dirty="0" err="1"/>
              <a:t>trhu</a:t>
            </a:r>
            <a:endParaRPr lang="en-US" dirty="0"/>
          </a:p>
          <a:p>
            <a:r>
              <a:rPr lang="en-US" b="1" dirty="0" err="1" smtClean="0"/>
              <a:t>Energetika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předpověď</a:t>
            </a:r>
            <a:r>
              <a:rPr lang="en-US" dirty="0"/>
              <a:t> </a:t>
            </a:r>
            <a:r>
              <a:rPr lang="en-US" dirty="0" err="1"/>
              <a:t>odběru</a:t>
            </a:r>
            <a:r>
              <a:rPr lang="en-US" dirty="0"/>
              <a:t>, </a:t>
            </a:r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dirty="0" err="1"/>
              <a:t>poruch</a:t>
            </a:r>
            <a:r>
              <a:rPr lang="en-US" dirty="0"/>
              <a:t>, </a:t>
            </a:r>
            <a:r>
              <a:rPr lang="en-US" dirty="0" err="1"/>
              <a:t>odhad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systému</a:t>
            </a:r>
            <a:endParaRPr lang="en-US" dirty="0"/>
          </a:p>
          <a:p>
            <a:r>
              <a:rPr lang="en-US" b="1" dirty="0" err="1" smtClean="0"/>
              <a:t>Optimalizace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komplexní</a:t>
            </a:r>
            <a:r>
              <a:rPr lang="en-US" dirty="0"/>
              <a:t> a </a:t>
            </a:r>
            <a:r>
              <a:rPr lang="en-US" dirty="0" err="1"/>
              <a:t>nelineární</a:t>
            </a:r>
            <a:r>
              <a:rPr lang="en-US" dirty="0"/>
              <a:t> </a:t>
            </a:r>
            <a:r>
              <a:rPr lang="en-US" dirty="0" err="1"/>
              <a:t>optimalizační</a:t>
            </a:r>
            <a:r>
              <a:rPr lang="en-US" dirty="0"/>
              <a:t> </a:t>
            </a:r>
            <a:r>
              <a:rPr lang="en-US" dirty="0" err="1"/>
              <a:t>problémy</a:t>
            </a:r>
            <a:endParaRPr lang="en-US" dirty="0"/>
          </a:p>
          <a:p>
            <a:r>
              <a:rPr lang="en-US" b="1" dirty="0" err="1" smtClean="0"/>
              <a:t>Aproximace</a:t>
            </a:r>
            <a:r>
              <a:rPr lang="en-US" b="1" dirty="0" smtClean="0"/>
              <a:t> </a:t>
            </a:r>
            <a:r>
              <a:rPr lang="en-US" b="1" dirty="0" err="1"/>
              <a:t>funkcí</a:t>
            </a:r>
            <a:r>
              <a:rPr lang="en-US" dirty="0"/>
              <a:t> – </a:t>
            </a:r>
            <a:r>
              <a:rPr lang="en-US" dirty="0" err="1"/>
              <a:t>modelování</a:t>
            </a:r>
            <a:r>
              <a:rPr lang="en-US" dirty="0"/>
              <a:t>, </a:t>
            </a:r>
            <a:r>
              <a:rPr lang="en-US" dirty="0" err="1"/>
              <a:t>náhrada</a:t>
            </a:r>
            <a:r>
              <a:rPr lang="en-US" dirty="0"/>
              <a:t> </a:t>
            </a:r>
            <a:r>
              <a:rPr lang="en-US" dirty="0" err="1"/>
              <a:t>složitých</a:t>
            </a:r>
            <a:r>
              <a:rPr lang="en-US" dirty="0"/>
              <a:t> </a:t>
            </a:r>
            <a:r>
              <a:rPr lang="en-US" dirty="0" err="1"/>
              <a:t>matematických</a:t>
            </a:r>
            <a:r>
              <a:rPr lang="en-US" dirty="0"/>
              <a:t> </a:t>
            </a:r>
            <a:r>
              <a:rPr lang="en-US" dirty="0" err="1"/>
              <a:t>funkcí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Příklady</a:t>
            </a:r>
            <a:r>
              <a:rPr lang="en-US" dirty="0"/>
              <a:t> </a:t>
            </a:r>
            <a:r>
              <a:rPr lang="en-US" dirty="0" err="1"/>
              <a:t>použití</a:t>
            </a:r>
            <a:r>
              <a:rPr lang="en-US" dirty="0"/>
              <a:t> – </a:t>
            </a:r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dirty="0" err="1"/>
              <a:t>objektů</a:t>
            </a:r>
            <a:endParaRPr lang="en-US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930400"/>
            <a:ext cx="4391025" cy="3293269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l="21600" r="24800"/>
          <a:stretch/>
        </p:blipFill>
        <p:spPr>
          <a:xfrm>
            <a:off x="6096000" y="2310209"/>
            <a:ext cx="3600000" cy="26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evolution using social bots with multilayer perceptron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en-US" dirty="0"/>
          </a:p>
          <a:p>
            <a:r>
              <a:rPr lang="en-US" dirty="0"/>
              <a:t>http://www.youtube.com/watch?v=GvEywP8t12I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06771" cy="28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Mario-AI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en-US" dirty="0"/>
          </a:p>
          <a:p>
            <a:r>
              <a:rPr lang="en-US" dirty="0"/>
              <a:t>Mario-AI championship 2012: </a:t>
            </a:r>
          </a:p>
          <a:p>
            <a:r>
              <a:rPr lang="en-US" dirty="0">
                <a:hlinkClick r:id="rId2"/>
              </a:rPr>
              <a:t>http://www.marioai.org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youtu.be/EsPcH31WEtc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youtu.be/2vnPq5rijWE</a:t>
            </a:r>
            <a:endParaRPr lang="en-US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youtu.be/DlkMs4ZHHr8</a:t>
            </a:r>
            <a:endParaRPr lang="en-US" dirty="0"/>
          </a:p>
          <a:p>
            <a:r>
              <a:rPr lang="en-US" dirty="0">
                <a:hlinkClick r:id="rId6"/>
              </a:rPr>
              <a:t>http://www.doc.ic.ac.uk/~</a:t>
            </a:r>
            <a:r>
              <a:rPr lang="en-US" dirty="0" smtClean="0">
                <a:hlinkClick r:id="rId6"/>
              </a:rPr>
              <a:t>rb1006/projects:marioai</a:t>
            </a:r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875" y="1270000"/>
            <a:ext cx="3247586" cy="24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Google </a:t>
            </a:r>
            <a:r>
              <a:rPr lang="cs-CZ" dirty="0" err="1" smtClean="0"/>
              <a:t>Chome</a:t>
            </a:r>
            <a:r>
              <a:rPr lang="cs-CZ" dirty="0" smtClean="0"/>
              <a:t> </a:t>
            </a:r>
            <a:r>
              <a:rPr lang="cs-CZ" dirty="0" err="1" smtClean="0"/>
              <a:t>dinosaur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endParaRPr lang="cs-CZ" dirty="0" smtClean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youtu.be/sB_IGstiWlc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8" y="1930400"/>
            <a:ext cx="3600000" cy="18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1348</Words>
  <Application>Microsoft Office PowerPoint</Application>
  <PresentationFormat>Širokoúhlá obrazovka</PresentationFormat>
  <Paragraphs>188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Faseta</vt:lpstr>
      <vt:lpstr>1.Cvičení Základy prostředí MATLAB</vt:lpstr>
      <vt:lpstr>Organizace</vt:lpstr>
      <vt:lpstr>Osnova cvičení</vt:lpstr>
      <vt:lpstr>Aplikace umělých neuronových sítí</vt:lpstr>
      <vt:lpstr>Aplikace umělých neuronových sítí</vt:lpstr>
      <vt:lpstr>Příklady použití – detekce objektů</vt:lpstr>
      <vt:lpstr>Simulating evolution using social bots with multilayer perceptron</vt:lpstr>
      <vt:lpstr>Mario-AI</vt:lpstr>
      <vt:lpstr>Google Chome dinosaur</vt:lpstr>
      <vt:lpstr>AlphaGo</vt:lpstr>
      <vt:lpstr>Základy MATLABu - Čísla</vt:lpstr>
      <vt:lpstr>Popis základních příkazů</vt:lpstr>
      <vt:lpstr>Popis základních příkazů</vt:lpstr>
      <vt:lpstr>Operátory</vt:lpstr>
      <vt:lpstr>Proměnné, vektory a matice</vt:lpstr>
      <vt:lpstr>Práce s maticemi</vt:lpstr>
      <vt:lpstr>Indexování matic</vt:lpstr>
      <vt:lpstr>Tvorba matic</vt:lpstr>
      <vt:lpstr>Funkce pracující s maticemi</vt:lpstr>
      <vt:lpstr>Větvení a cyklus</vt:lpstr>
      <vt:lpstr>Vykreslování grafů</vt:lpstr>
      <vt:lpstr>Vykreslování grafů</vt:lpstr>
      <vt:lpstr>Skripty</vt:lpstr>
      <vt:lpstr>Příklad 1.</vt:lpstr>
      <vt:lpstr>Příklad 2.</vt:lpstr>
      <vt:lpstr>Příklad 3.</vt:lpstr>
      <vt:lpstr>Příklad 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1.Cvičení Základy prostředí MATLAB</dc:title>
  <dc:creator>xkleck01</dc:creator>
  <cp:lastModifiedBy>Klečka Jan (126769)</cp:lastModifiedBy>
  <cp:revision>15</cp:revision>
  <dcterms:created xsi:type="dcterms:W3CDTF">2015-10-05T06:53:27Z</dcterms:created>
  <dcterms:modified xsi:type="dcterms:W3CDTF">2018-10-01T08:51:35Z</dcterms:modified>
</cp:coreProperties>
</file>