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elikplim/car-evaluation-data-set" TargetMode="External"/><Relationship Id="rId2" Type="http://schemas.openxmlformats.org/officeDocument/2006/relationships/hyperlink" Target="http://towardsdatascience.com/car-evaluation-analysis-using-desicion-tree-clasifier-61a8ff12bf6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kessays.com/essays/computer-science/car-evaluation-using-machine-learning.php?vref=1" TargetMode="External"/><Relationship Id="rId4" Type="http://schemas.openxmlformats.org/officeDocument/2006/relationships/hyperlink" Target="https://www.kaggle.com/johnmantios/car-evaluation-dataset-clasificatio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Vlerësimi</a:t>
            </a:r>
            <a:r>
              <a:rPr lang="en-US" dirty="0" smtClean="0"/>
              <a:t> </a:t>
            </a:r>
            <a:r>
              <a:rPr lang="en-US" dirty="0" err="1" smtClean="0"/>
              <a:t>Makinave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 – project                    </a:t>
            </a:r>
            <a:r>
              <a:rPr lang="en-US" dirty="0" err="1" smtClean="0"/>
              <a:t>professor:arta</a:t>
            </a:r>
            <a:r>
              <a:rPr lang="en-US" dirty="0" smtClean="0"/>
              <a:t> </a:t>
            </a:r>
            <a:r>
              <a:rPr lang="en-US" dirty="0" err="1" smtClean="0"/>
              <a:t>misin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Fakulteti</a:t>
            </a:r>
            <a:r>
              <a:rPr lang="en-US" dirty="0" smtClean="0"/>
              <a:t> I </a:t>
            </a:r>
            <a:r>
              <a:rPr lang="en-US" dirty="0" err="1" smtClean="0"/>
              <a:t>Shkencave</a:t>
            </a:r>
            <a:r>
              <a:rPr lang="en-US" dirty="0" smtClean="0"/>
              <a:t> </a:t>
            </a:r>
            <a:r>
              <a:rPr lang="en-US" dirty="0" err="1" smtClean="0"/>
              <a:t>Kompjuterike</a:t>
            </a:r>
            <a:r>
              <a:rPr lang="en-US" dirty="0" smtClean="0"/>
              <a:t> – Software </a:t>
            </a:r>
            <a:r>
              <a:rPr lang="en-US" dirty="0" err="1" smtClean="0"/>
              <a:t>Desing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85" y="822422"/>
            <a:ext cx="7013197" cy="229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4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Përmbajta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Definimi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Problemit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Objektivat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Metodologjia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Rezultatet</a:t>
            </a:r>
            <a:r>
              <a:rPr lang="en-US" dirty="0" smtClean="0"/>
              <a:t> e </a:t>
            </a:r>
            <a:r>
              <a:rPr lang="en-US" dirty="0" err="1" smtClean="0"/>
              <a:t>Fituara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Konkluzioni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Referencat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9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Definimi</a:t>
            </a:r>
            <a:r>
              <a:rPr lang="en-US" dirty="0" smtClean="0"/>
              <a:t> I </a:t>
            </a:r>
            <a:r>
              <a:rPr lang="en-US" dirty="0" err="1" smtClean="0"/>
              <a:t>Problemit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9995322" cy="1655016"/>
          </a:xfrm>
        </p:spPr>
        <p:txBody>
          <a:bodyPr/>
          <a:lstStyle/>
          <a:p>
            <a:pPr algn="ctr"/>
            <a:r>
              <a:rPr lang="en-US" dirty="0" err="1" smtClean="0"/>
              <a:t>Ky</a:t>
            </a:r>
            <a:r>
              <a:rPr lang="en-US" dirty="0" smtClean="0"/>
              <a:t> problem </a:t>
            </a:r>
            <a:r>
              <a:rPr lang="en-US" dirty="0" err="1" smtClean="0"/>
              <a:t>daton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vitin</a:t>
            </a:r>
            <a:r>
              <a:rPr lang="en-US" dirty="0" smtClean="0"/>
              <a:t> 1997 , </a:t>
            </a:r>
            <a:r>
              <a:rPr lang="en-US" dirty="0" err="1" smtClean="0"/>
              <a:t>kur</a:t>
            </a:r>
            <a:r>
              <a:rPr lang="en-US" dirty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atë</a:t>
            </a:r>
            <a:r>
              <a:rPr lang="en-US" dirty="0" smtClean="0"/>
              <a:t> </a:t>
            </a:r>
            <a:r>
              <a:rPr lang="en-US" dirty="0" err="1" smtClean="0"/>
              <a:t>kohë</a:t>
            </a:r>
            <a:r>
              <a:rPr lang="en-US" dirty="0" smtClean="0"/>
              <a:t> </a:t>
            </a:r>
            <a:r>
              <a:rPr lang="en-US" dirty="0" err="1" smtClean="0"/>
              <a:t>njerzit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përcaktonin</a:t>
            </a:r>
            <a:r>
              <a:rPr lang="en-US" dirty="0" smtClean="0"/>
              <a:t> se a </a:t>
            </a:r>
            <a:r>
              <a:rPr lang="en-US" dirty="0" err="1" smtClean="0"/>
              <a:t>është</a:t>
            </a:r>
            <a:r>
              <a:rPr lang="en-US" dirty="0" smtClean="0"/>
              <a:t> e </a:t>
            </a:r>
            <a:r>
              <a:rPr lang="en-US" dirty="0" err="1" smtClean="0"/>
              <a:t>vlefshme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makinë</a:t>
            </a:r>
            <a:r>
              <a:rPr lang="en-US" dirty="0" smtClean="0"/>
              <a:t> per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blerë</a:t>
            </a:r>
            <a:r>
              <a:rPr lang="en-US" dirty="0" smtClean="0"/>
              <a:t> , a I </a:t>
            </a:r>
            <a:r>
              <a:rPr lang="en-US" dirty="0" err="1" smtClean="0"/>
              <a:t>përmbushte</a:t>
            </a:r>
            <a:r>
              <a:rPr lang="en-US" dirty="0" smtClean="0"/>
              <a:t> </a:t>
            </a:r>
            <a:r>
              <a:rPr lang="en-US" dirty="0" err="1" smtClean="0"/>
              <a:t>kërkesat</a:t>
            </a:r>
            <a:r>
              <a:rPr lang="en-US" dirty="0" smtClean="0"/>
              <a:t> </a:t>
            </a:r>
            <a:r>
              <a:rPr lang="en-US" dirty="0" err="1" smtClean="0"/>
              <a:t>specifike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klientëve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bazë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atyre</a:t>
            </a:r>
            <a:r>
              <a:rPr lang="en-US" dirty="0" smtClean="0"/>
              <a:t> </a:t>
            </a:r>
            <a:r>
              <a:rPr lang="en-US" dirty="0" err="1" smtClean="0"/>
              <a:t>detajeve</a:t>
            </a:r>
            <a:r>
              <a:rPr lang="en-US" dirty="0" smtClean="0"/>
              <a:t> </a:t>
            </a:r>
            <a:r>
              <a:rPr lang="en-US" dirty="0" err="1" smtClean="0"/>
              <a:t>vlerësohet</a:t>
            </a:r>
            <a:r>
              <a:rPr lang="en-US" dirty="0" smtClean="0"/>
              <a:t> </a:t>
            </a:r>
            <a:r>
              <a:rPr lang="en-US" dirty="0" err="1" smtClean="0"/>
              <a:t>nëse</a:t>
            </a:r>
            <a:r>
              <a:rPr lang="en-US" dirty="0" smtClean="0"/>
              <a:t> </a:t>
            </a:r>
            <a:r>
              <a:rPr lang="en-US" dirty="0" err="1" smtClean="0"/>
              <a:t>makina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e </a:t>
            </a:r>
            <a:r>
              <a:rPr lang="en-US" dirty="0" err="1" smtClean="0"/>
              <a:t>pranueshme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4" y="3627272"/>
            <a:ext cx="9995321" cy="25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Objektivat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këtë</a:t>
            </a:r>
            <a:r>
              <a:rPr lang="en-US" dirty="0" smtClean="0"/>
              <a:t> problem </a:t>
            </a:r>
            <a:r>
              <a:rPr lang="en-US" dirty="0" err="1" smtClean="0"/>
              <a:t>ekzistojnë</a:t>
            </a:r>
            <a:r>
              <a:rPr lang="en-US" dirty="0" smtClean="0"/>
              <a:t> </a:t>
            </a:r>
            <a:r>
              <a:rPr lang="en-US" dirty="0" err="1" smtClean="0"/>
              <a:t>punime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ndryshme</a:t>
            </a:r>
            <a:r>
              <a:rPr lang="en-US" dirty="0" smtClean="0"/>
              <a:t> me </a:t>
            </a:r>
            <a:r>
              <a:rPr lang="en-US" dirty="0" err="1" smtClean="0"/>
              <a:t>algoritme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ndryshme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: </a:t>
            </a:r>
          </a:p>
          <a:p>
            <a:r>
              <a:rPr lang="en-US" dirty="0" smtClean="0"/>
              <a:t>Random Forest</a:t>
            </a:r>
          </a:p>
          <a:p>
            <a:endParaRPr lang="en-US" dirty="0" smtClean="0"/>
          </a:p>
          <a:p>
            <a:r>
              <a:rPr lang="en-US" dirty="0" smtClean="0"/>
              <a:t>Naïve Bayes</a:t>
            </a:r>
          </a:p>
          <a:p>
            <a:endParaRPr lang="en-US" dirty="0" smtClean="0"/>
          </a:p>
          <a:p>
            <a:r>
              <a:rPr lang="en-US" dirty="0" smtClean="0"/>
              <a:t>Decision Trees</a:t>
            </a:r>
          </a:p>
          <a:p>
            <a:endParaRPr lang="en-US" dirty="0" smtClean="0"/>
          </a:p>
          <a:p>
            <a:r>
              <a:rPr lang="en-US" dirty="0" smtClean="0"/>
              <a:t>K-Nearest </a:t>
            </a:r>
            <a:r>
              <a:rPr lang="en-US" dirty="0" err="1" smtClean="0"/>
              <a:t>Neighbours</a:t>
            </a:r>
            <a:r>
              <a:rPr lang="en-US" dirty="0" smtClean="0"/>
              <a:t>(KNN)</a:t>
            </a:r>
          </a:p>
        </p:txBody>
      </p:sp>
    </p:spTree>
    <p:extLst>
      <p:ext uri="{BB962C8B-B14F-4D97-AF65-F5344CB8AC3E}">
        <p14:creationId xmlns:p14="http://schemas.microsoft.com/office/powerpoint/2010/main" val="412115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Metodologjia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Leximi</a:t>
            </a:r>
            <a:r>
              <a:rPr lang="en-US" dirty="0" smtClean="0"/>
              <a:t> I </a:t>
            </a:r>
            <a:r>
              <a:rPr lang="en-US" smtClean="0"/>
              <a:t>datasetit </a:t>
            </a:r>
            <a:r>
              <a:rPr lang="en-US" dirty="0" smtClean="0"/>
              <a:t>CSV – Pandas</a:t>
            </a:r>
          </a:p>
          <a:p>
            <a:endParaRPr lang="en-US" dirty="0" smtClean="0"/>
          </a:p>
          <a:p>
            <a:r>
              <a:rPr lang="en-US" dirty="0" err="1" smtClean="0"/>
              <a:t>Perpunimi</a:t>
            </a:r>
            <a:r>
              <a:rPr lang="en-US" dirty="0" smtClean="0"/>
              <a:t> I </a:t>
            </a:r>
            <a:r>
              <a:rPr lang="en-US" dirty="0" err="1" smtClean="0"/>
              <a:t>datasetit</a:t>
            </a:r>
            <a:r>
              <a:rPr lang="en-US" dirty="0" smtClean="0"/>
              <a:t> – </a:t>
            </a:r>
            <a:r>
              <a:rPr lang="en-US" dirty="0" err="1" smtClean="0"/>
              <a:t>Nltk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 </a:t>
            </a:r>
            <a:r>
              <a:rPr lang="en-US" dirty="0" err="1" smtClean="0"/>
              <a:t>paraqitje</a:t>
            </a:r>
            <a:r>
              <a:rPr lang="en-US" dirty="0" smtClean="0"/>
              <a:t> </a:t>
            </a:r>
            <a:r>
              <a:rPr lang="en-US" dirty="0" err="1" smtClean="0"/>
              <a:t>vizuele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statistikave</a:t>
            </a:r>
            <a:r>
              <a:rPr lang="en-US" dirty="0" smtClean="0"/>
              <a:t> - </a:t>
            </a:r>
            <a:r>
              <a:rPr lang="en-US" dirty="0" err="1" smtClean="0"/>
              <a:t>Seaborn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8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Rezultatet</a:t>
            </a:r>
            <a:r>
              <a:rPr lang="en-US" dirty="0" smtClean="0"/>
              <a:t> e </a:t>
            </a:r>
            <a:r>
              <a:rPr lang="en-US" dirty="0" err="1" smtClean="0"/>
              <a:t>fituara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" r="5355"/>
          <a:stretch/>
        </p:blipFill>
        <p:spPr>
          <a:xfrm>
            <a:off x="1157610" y="1585520"/>
            <a:ext cx="1568814" cy="1417740"/>
          </a:xfrm>
        </p:spPr>
      </p:pic>
      <p:sp>
        <p:nvSpPr>
          <p:cNvPr id="6" name="TextBox 5"/>
          <p:cNvSpPr txBox="1"/>
          <p:nvPr/>
        </p:nvSpPr>
        <p:spPr>
          <a:xfrm>
            <a:off x="3056389" y="1585520"/>
            <a:ext cx="2432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Unaccepted – 296 </a:t>
            </a:r>
            <a:r>
              <a:rPr lang="en-US" dirty="0" err="1" smtClean="0"/>
              <a:t>Vlerësime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total (273)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vlerësuara</a:t>
            </a:r>
            <a:r>
              <a:rPr lang="en-US" dirty="0" smtClean="0"/>
              <a:t> </a:t>
            </a:r>
            <a:r>
              <a:rPr lang="en-US" dirty="0" err="1" smtClean="0"/>
              <a:t>realisht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Unaccepted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3" b="3935"/>
          <a:stretch/>
        </p:blipFill>
        <p:spPr>
          <a:xfrm>
            <a:off x="1157610" y="3777370"/>
            <a:ext cx="1568815" cy="14420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56388" y="3777370"/>
            <a:ext cx="24328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Accepted </a:t>
            </a:r>
            <a:r>
              <a:rPr lang="en-US" dirty="0"/>
              <a:t>– </a:t>
            </a:r>
            <a:r>
              <a:rPr lang="en-US" dirty="0" smtClean="0"/>
              <a:t>56 </a:t>
            </a:r>
            <a:r>
              <a:rPr lang="en-US" dirty="0" err="1"/>
              <a:t>Vlerësime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total </a:t>
            </a:r>
            <a:r>
              <a:rPr lang="en-US" dirty="0" smtClean="0"/>
              <a:t>(32)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vlerësuara</a:t>
            </a:r>
            <a:r>
              <a:rPr lang="en-US" dirty="0" smtClean="0"/>
              <a:t> </a:t>
            </a:r>
            <a:r>
              <a:rPr lang="en-US" dirty="0" err="1" smtClean="0"/>
              <a:t>realisht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Accepted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09" y="1585519"/>
            <a:ext cx="1600423" cy="14773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3"/>
          <a:stretch/>
        </p:blipFill>
        <p:spPr>
          <a:xfrm>
            <a:off x="5933809" y="3777371"/>
            <a:ext cx="1600423" cy="14420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978846" y="1585519"/>
            <a:ext cx="2762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Good </a:t>
            </a:r>
            <a:r>
              <a:rPr lang="en-US" dirty="0"/>
              <a:t>– </a:t>
            </a:r>
            <a:r>
              <a:rPr lang="en-US" dirty="0" smtClean="0"/>
              <a:t>11 </a:t>
            </a:r>
            <a:r>
              <a:rPr lang="en-US" dirty="0" err="1"/>
              <a:t>Vlerësime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total </a:t>
            </a:r>
            <a:r>
              <a:rPr lang="en-US" dirty="0" smtClean="0"/>
              <a:t>(4)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 smtClean="0"/>
              <a:t>vlerësuara</a:t>
            </a:r>
            <a:r>
              <a:rPr lang="en-US" dirty="0" smtClean="0"/>
              <a:t> </a:t>
            </a:r>
            <a:r>
              <a:rPr lang="en-US" dirty="0" err="1"/>
              <a:t>realisht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78846" y="3762916"/>
            <a:ext cx="2762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VeryGood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69 </a:t>
            </a:r>
            <a:r>
              <a:rPr lang="en-US" dirty="0" err="1" smtClean="0"/>
              <a:t>Vlerësime</a:t>
            </a:r>
            <a:r>
              <a:rPr lang="en-US" dirty="0" smtClean="0"/>
              <a:t> </a:t>
            </a:r>
            <a:r>
              <a:rPr lang="en-US" dirty="0" err="1"/>
              <a:t>në</a:t>
            </a:r>
            <a:r>
              <a:rPr lang="en-US" dirty="0"/>
              <a:t> total </a:t>
            </a:r>
            <a:r>
              <a:rPr lang="en-US" dirty="0" smtClean="0"/>
              <a:t>(16)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 smtClean="0"/>
              <a:t>vlerësuara</a:t>
            </a:r>
            <a:r>
              <a:rPr lang="en-US" dirty="0" smtClean="0"/>
              <a:t> </a:t>
            </a:r>
            <a:r>
              <a:rPr lang="en-US" dirty="0" err="1"/>
              <a:t>realisht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smtClean="0"/>
              <a:t>Very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Konkluzioni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253833" cy="4195481"/>
          </a:xfrm>
        </p:spPr>
        <p:txBody>
          <a:bodyPr/>
          <a:lstStyle/>
          <a:p>
            <a:r>
              <a:rPr lang="en-US" dirty="0" err="1"/>
              <a:t>Njerzit</a:t>
            </a:r>
            <a:r>
              <a:rPr lang="en-US" dirty="0"/>
              <a:t> </a:t>
            </a:r>
            <a:r>
              <a:rPr lang="en-US" dirty="0" err="1"/>
              <a:t>nëpër</a:t>
            </a:r>
            <a:r>
              <a:rPr lang="en-US" dirty="0"/>
              <a:t> </a:t>
            </a:r>
            <a:r>
              <a:rPr lang="en-US" dirty="0" err="1"/>
              <a:t>botë</a:t>
            </a:r>
            <a:r>
              <a:rPr lang="en-US" dirty="0"/>
              <a:t> </a:t>
            </a:r>
            <a:r>
              <a:rPr lang="en-US" dirty="0" err="1"/>
              <a:t>blejnë</a:t>
            </a:r>
            <a:r>
              <a:rPr lang="en-US" dirty="0"/>
              <a:t> </a:t>
            </a:r>
            <a:r>
              <a:rPr lang="en-US" dirty="0" err="1"/>
              <a:t>makina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ndryshme</a:t>
            </a:r>
            <a:r>
              <a:rPr lang="en-US" dirty="0"/>
              <a:t> ,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blerjet</a:t>
            </a:r>
            <a:r>
              <a:rPr lang="en-US" dirty="0"/>
              <a:t> e </a:t>
            </a:r>
            <a:r>
              <a:rPr lang="en-US" dirty="0" err="1"/>
              <a:t>tyre</a:t>
            </a:r>
            <a:r>
              <a:rPr lang="en-US" dirty="0"/>
              <a:t> </a:t>
            </a:r>
            <a:r>
              <a:rPr lang="en-US" dirty="0" err="1"/>
              <a:t>jan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shpeshta</a:t>
            </a:r>
            <a:r>
              <a:rPr lang="en-US" dirty="0"/>
              <a:t> .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arsyje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klasifikimi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këti</a:t>
            </a:r>
            <a:r>
              <a:rPr lang="en-US" dirty="0"/>
              <a:t> </a:t>
            </a:r>
            <a:r>
              <a:rPr lang="en-US" dirty="0" err="1"/>
              <a:t>dataseti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me </a:t>
            </a:r>
            <a:r>
              <a:rPr lang="en-US" dirty="0" err="1"/>
              <a:t>rëndësi</a:t>
            </a:r>
            <a:r>
              <a:rPr lang="en-US" dirty="0"/>
              <a:t> . </a:t>
            </a:r>
            <a:r>
              <a:rPr lang="en-US" dirty="0" err="1"/>
              <a:t>Sepse</a:t>
            </a:r>
            <a:r>
              <a:rPr lang="en-US" dirty="0"/>
              <a:t> </a:t>
            </a:r>
            <a:r>
              <a:rPr lang="en-US" dirty="0" err="1"/>
              <a:t>njerzit</a:t>
            </a:r>
            <a:r>
              <a:rPr lang="en-US" dirty="0"/>
              <a:t> </a:t>
            </a:r>
            <a:r>
              <a:rPr lang="en-US" dirty="0" err="1"/>
              <a:t>shpesh</a:t>
            </a:r>
            <a:r>
              <a:rPr lang="en-US" dirty="0"/>
              <a:t> </a:t>
            </a:r>
            <a:r>
              <a:rPr lang="en-US" dirty="0" err="1"/>
              <a:t>hërë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din se </a:t>
            </a:r>
            <a:r>
              <a:rPr lang="en-US" dirty="0" err="1"/>
              <a:t>qfar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blejnë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nxitim</a:t>
            </a:r>
            <a:r>
              <a:rPr lang="en-US" dirty="0"/>
              <a:t> e </a:t>
            </a:r>
            <a:r>
              <a:rPr lang="en-US" dirty="0" err="1"/>
              <a:t>sipër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blejnë</a:t>
            </a:r>
            <a:r>
              <a:rPr lang="en-US" dirty="0"/>
              <a:t> </a:t>
            </a:r>
            <a:r>
              <a:rPr lang="en-US" dirty="0" err="1"/>
              <a:t>makinën</a:t>
            </a:r>
            <a:r>
              <a:rPr lang="en-US" dirty="0"/>
              <a:t> e </a:t>
            </a:r>
            <a:r>
              <a:rPr lang="en-US" dirty="0" err="1"/>
              <a:t>gabuar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pastaj</a:t>
            </a:r>
            <a:r>
              <a:rPr lang="en-US" dirty="0"/>
              <a:t> </a:t>
            </a:r>
            <a:r>
              <a:rPr lang="en-US" dirty="0" err="1"/>
              <a:t>ajo</a:t>
            </a:r>
            <a:r>
              <a:rPr lang="en-US" dirty="0"/>
              <a:t> </a:t>
            </a:r>
            <a:r>
              <a:rPr lang="en-US" dirty="0" err="1"/>
              <a:t>makinë</a:t>
            </a:r>
            <a:r>
              <a:rPr lang="en-US" dirty="0"/>
              <a:t> me </a:t>
            </a:r>
            <a:r>
              <a:rPr lang="en-US" dirty="0" err="1"/>
              <a:t>ato</a:t>
            </a:r>
            <a:r>
              <a:rPr lang="en-US" dirty="0"/>
              <a:t> </a:t>
            </a:r>
            <a:r>
              <a:rPr lang="en-US" dirty="0" err="1"/>
              <a:t>cilësi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përshtatet</a:t>
            </a:r>
            <a:r>
              <a:rPr lang="en-US" dirty="0"/>
              <a:t> .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trajnim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datasetit</a:t>
            </a:r>
            <a:r>
              <a:rPr lang="en-US" dirty="0"/>
              <a:t> </a:t>
            </a:r>
            <a:r>
              <a:rPr lang="en-US" dirty="0" err="1"/>
              <a:t>kam</a:t>
            </a:r>
            <a:r>
              <a:rPr lang="en-US" dirty="0"/>
              <a:t> </a:t>
            </a:r>
            <a:r>
              <a:rPr lang="en-US" dirty="0" err="1"/>
              <a:t>arritur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klasifikoj</a:t>
            </a:r>
            <a:r>
              <a:rPr lang="en-US" dirty="0"/>
              <a:t> </a:t>
            </a:r>
            <a:r>
              <a:rPr lang="en-US" dirty="0" err="1"/>
              <a:t>makinat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pranueshme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blerë</a:t>
            </a:r>
            <a:r>
              <a:rPr lang="en-US" dirty="0"/>
              <a:t> , </a:t>
            </a:r>
            <a:r>
              <a:rPr lang="en-US" dirty="0" err="1"/>
              <a:t>të</a:t>
            </a:r>
            <a:r>
              <a:rPr lang="en-US" dirty="0"/>
              <a:t> pa </a:t>
            </a:r>
            <a:r>
              <a:rPr lang="en-US" dirty="0" err="1"/>
              <a:t>pranueshme</a:t>
            </a:r>
            <a:r>
              <a:rPr lang="en-US" dirty="0"/>
              <a:t> ,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cilësuara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shum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mira</a:t>
            </a:r>
            <a:r>
              <a:rPr lang="en-US" dirty="0"/>
              <a:t> .Duke e </a:t>
            </a:r>
            <a:r>
              <a:rPr lang="en-US" dirty="0" err="1"/>
              <a:t>trajnuar</a:t>
            </a:r>
            <a:r>
              <a:rPr lang="en-US" dirty="0"/>
              <a:t> </a:t>
            </a:r>
            <a:r>
              <a:rPr lang="en-US" dirty="0" err="1"/>
              <a:t>modelin</a:t>
            </a:r>
            <a:r>
              <a:rPr lang="en-US" dirty="0"/>
              <a:t> me </a:t>
            </a:r>
            <a:r>
              <a:rPr lang="en-US" dirty="0" err="1"/>
              <a:t>alogitmin</a:t>
            </a:r>
            <a:r>
              <a:rPr lang="en-US" dirty="0"/>
              <a:t> Naïve </a:t>
            </a:r>
            <a:r>
              <a:rPr lang="en-US" dirty="0" err="1"/>
              <a:t>Bayess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45" y="2223083"/>
            <a:ext cx="4454554" cy="34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1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[1]Mohammad </a:t>
            </a:r>
            <a:r>
              <a:rPr lang="en-US" dirty="0" err="1"/>
              <a:t>Masum</a:t>
            </a:r>
            <a:r>
              <a:rPr lang="en-US" dirty="0"/>
              <a:t> ,(2022).Car Evaluation Analysis Using Decision Tree </a:t>
            </a:r>
            <a:r>
              <a:rPr lang="en-US" dirty="0" err="1"/>
              <a:t>Clasifier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http://towardsdatascience.com/car-evaluation-analysis-using-desicion-tree-clasifier-61a8ff12bf6f</a:t>
            </a:r>
            <a:r>
              <a:rPr lang="en-US" dirty="0"/>
              <a:t> </a:t>
            </a:r>
          </a:p>
          <a:p>
            <a:pPr lvl="0"/>
            <a:r>
              <a:rPr lang="en-US" dirty="0" smtClean="0"/>
              <a:t>[2]</a:t>
            </a:r>
            <a:r>
              <a:rPr lang="en-US" dirty="0" err="1" smtClean="0"/>
              <a:t>Ahiale</a:t>
            </a:r>
            <a:r>
              <a:rPr lang="en-US" dirty="0" smtClean="0"/>
              <a:t> </a:t>
            </a:r>
            <a:r>
              <a:rPr lang="en-US" dirty="0"/>
              <a:t>Darlington ,(2018). Car Evaluation Dataset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https://www.kaggle.com/datasets/elikplim/car-evaluation-data-set</a:t>
            </a:r>
            <a:endParaRPr lang="en-US" dirty="0"/>
          </a:p>
          <a:p>
            <a:pPr lvl="0"/>
            <a:r>
              <a:rPr lang="en-US" dirty="0" smtClean="0"/>
              <a:t>[3]John </a:t>
            </a:r>
            <a:r>
              <a:rPr lang="en-US" dirty="0" err="1"/>
              <a:t>Mantios</a:t>
            </a:r>
            <a:r>
              <a:rPr lang="en-US" dirty="0"/>
              <a:t>, (2020). Car Evaluation dataset </a:t>
            </a:r>
            <a:r>
              <a:rPr lang="en-US" dirty="0" err="1"/>
              <a:t>clasification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4"/>
              </a:rPr>
              <a:t>https://www.kaggle.com/johnmantios/car-evaluation-dataset-clasification</a:t>
            </a:r>
            <a:r>
              <a:rPr lang="en-US" u="sng" dirty="0" smtClean="0">
                <a:hlinkClick r:id="rId4"/>
              </a:rPr>
              <a:t>/</a:t>
            </a:r>
            <a:endParaRPr lang="en-US" dirty="0"/>
          </a:p>
          <a:p>
            <a:pPr lvl="0"/>
            <a:r>
              <a:rPr lang="en-US" b="1" dirty="0" smtClean="0"/>
              <a:t>[4]</a:t>
            </a:r>
            <a:r>
              <a:rPr lang="en-US" b="1" dirty="0" err="1" smtClean="0"/>
              <a:t>UKEssays</a:t>
            </a:r>
            <a:r>
              <a:rPr lang="en-US" b="1" dirty="0"/>
              <a:t>. (November 2018). Car Evaluation Using Machine Learning. Retrieved from</a:t>
            </a:r>
            <a:r>
              <a:rPr lang="en-US" b="1" u="sng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5"/>
              </a:rPr>
              <a:t>https://www.ukessays.com/essays/computer-science/car-evaluation-using-machine-learning.php?vref=1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7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689" y="2432519"/>
            <a:ext cx="7893882" cy="746908"/>
          </a:xfrm>
        </p:spPr>
        <p:txBody>
          <a:bodyPr/>
          <a:lstStyle/>
          <a:p>
            <a:r>
              <a:rPr lang="en-US" dirty="0" err="1" smtClean="0"/>
              <a:t>Faleminderit</a:t>
            </a:r>
            <a:r>
              <a:rPr lang="en-US" dirty="0" smtClean="0"/>
              <a:t> per </a:t>
            </a:r>
            <a:r>
              <a:rPr lang="en-US" dirty="0" err="1" smtClean="0"/>
              <a:t>vemendjen</a:t>
            </a:r>
            <a:r>
              <a:rPr lang="en-US" dirty="0" smtClean="0"/>
              <a:t>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49" y="3179427"/>
            <a:ext cx="2101282" cy="598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err="1" smtClean="0"/>
              <a:t>Pyetje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7519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354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Vlerësimi Makinave</vt:lpstr>
      <vt:lpstr>Përmbajta</vt:lpstr>
      <vt:lpstr>Definimi I Problemit</vt:lpstr>
      <vt:lpstr>Objektivat</vt:lpstr>
      <vt:lpstr>Metodologjia</vt:lpstr>
      <vt:lpstr>Rezultatet e fituara</vt:lpstr>
      <vt:lpstr>Konkluzioni</vt:lpstr>
      <vt:lpstr>Referencat</vt:lpstr>
      <vt:lpstr>Faleminderit per vemendjen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Vleresimi Makinave</dc:title>
  <dc:creator>Xhafer Muja</dc:creator>
  <cp:lastModifiedBy>Xhafer Muja</cp:lastModifiedBy>
  <cp:revision>10</cp:revision>
  <dcterms:created xsi:type="dcterms:W3CDTF">2023-01-23T09:13:38Z</dcterms:created>
  <dcterms:modified xsi:type="dcterms:W3CDTF">2023-01-23T11:37:05Z</dcterms:modified>
</cp:coreProperties>
</file>