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5" r:id="rId4"/>
    <p:sldId id="266" r:id="rId5"/>
    <p:sldId id="267" r:id="rId6"/>
    <p:sldId id="268" r:id="rId7"/>
    <p:sldId id="269" r:id="rId8"/>
    <p:sldId id="270" r:id="rId9"/>
    <p:sldId id="276" r:id="rId10"/>
    <p:sldId id="274" r:id="rId11"/>
    <p:sldId id="275" r:id="rId12"/>
    <p:sldId id="262"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76167" autoAdjust="0"/>
  </p:normalViewPr>
  <p:slideViewPr>
    <p:cSldViewPr>
      <p:cViewPr varScale="1">
        <p:scale>
          <a:sx n="67" d="100"/>
          <a:sy n="67" d="100"/>
        </p:scale>
        <p:origin x="133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657E9-F8AD-4B74-9196-A58748168F44}" type="datetimeFigureOut">
              <a:rPr lang="en-US" smtClean="0"/>
              <a:t>6/10/2022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546E2-63F4-447E-BC51-453668376C5B}" type="slidenum">
              <a:rPr lang="en-US" smtClean="0"/>
              <a:t>‹#›</a:t>
            </a:fld>
            <a:endParaRPr lang="en-US"/>
          </a:p>
        </p:txBody>
      </p:sp>
    </p:spTree>
    <p:extLst>
      <p:ext uri="{BB962C8B-B14F-4D97-AF65-F5344CB8AC3E}">
        <p14:creationId xmlns:p14="http://schemas.microsoft.com/office/powerpoint/2010/main" val="148500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smtClean="0"/>
              <a:t>Do thời đại công nghệ ngày nay phát triển nhanh và đầy phức tạp</a:t>
            </a:r>
            <a:r>
              <a:rPr lang="en-US" smtClean="0"/>
              <a:t>(dẫn</a:t>
            </a:r>
            <a:r>
              <a:rPr lang="en-US" baseline="0" smtClean="0"/>
              <a:t> chứng khoa học</a:t>
            </a:r>
            <a:r>
              <a:rPr lang="en-US" smtClean="0"/>
              <a:t>)</a:t>
            </a:r>
            <a:r>
              <a:rPr lang="vi-VN" smtClean="0"/>
              <a:t> nên việc</a:t>
            </a:r>
          </a:p>
          <a:p>
            <a:pPr marL="228600" indent="-228600">
              <a:buAutoNum type="arabicPeriod"/>
            </a:pPr>
            <a:r>
              <a:rPr lang="vi-VN" smtClean="0"/>
              <a:t>phải liên tục học tập, trau dồi là điều </a:t>
            </a:r>
            <a:r>
              <a:rPr lang="en-US" smtClean="0"/>
              <a:t>bắt</a:t>
            </a:r>
            <a:r>
              <a:rPr lang="en-US" baseline="0" smtClean="0"/>
              <a:t> buộc để trụ trong ngành công nghệ thông tin nói chung</a:t>
            </a:r>
            <a:r>
              <a:rPr lang="vi-VN" smtClean="0"/>
              <a:t>.</a:t>
            </a:r>
          </a:p>
          <a:p>
            <a:pPr marL="228600" indent="-228600">
              <a:buAutoNum type="arabicPeriod"/>
            </a:pPr>
            <a:r>
              <a:rPr lang="vi-VN" smtClean="0"/>
              <a:t>Tuy nhiên, những quyển sách</a:t>
            </a:r>
            <a:r>
              <a:rPr lang="en-US" smtClean="0"/>
              <a:t> (việc</a:t>
            </a:r>
            <a:r>
              <a:rPr lang="en-US" baseline="0" smtClean="0"/>
              <a:t> đề cập sách để học lập trình là vì sách có nhà biên soạn, được chỉnh sửa và check rất nhiều lần nên độ tin cậy của sách sẽ tốt hơn so với các video dạy lập trình</a:t>
            </a:r>
            <a:r>
              <a:rPr lang="en-US" smtClean="0"/>
              <a:t>)</a:t>
            </a:r>
            <a:r>
              <a:rPr lang="vi-VN" smtClean="0"/>
              <a:t> công nghệ dày đặc những thuật ngữ, từ vựng</a:t>
            </a:r>
          </a:p>
          <a:p>
            <a:pPr marL="228600" indent="-228600">
              <a:buAutoNum type="arabicPeriod"/>
            </a:pPr>
            <a:r>
              <a:rPr lang="vi-VN" smtClean="0"/>
              <a:t>khó hiểu chính là trở ngại lớn nhất khiến độc giả khó có thể tiếp thu kiến thức</a:t>
            </a:r>
          </a:p>
          <a:p>
            <a:pPr marL="228600" indent="-228600">
              <a:buAutoNum type="arabicPeriod"/>
            </a:pPr>
            <a:r>
              <a:rPr lang="vi-VN" smtClean="0"/>
              <a:t>hiệu quả, do phải liên tục tra nghĩa của từ gây mất tập trung vào nội dung bài</a:t>
            </a:r>
          </a:p>
          <a:p>
            <a:pPr marL="228600" indent="-228600">
              <a:buAutoNum type="arabicPeriod"/>
            </a:pPr>
            <a:r>
              <a:rPr lang="vi-VN" smtClean="0"/>
              <a:t>đọc và cũng khó để nhớ được từ vựng ấy, đến khi đọc và vấp phải từ vựng ấy</a:t>
            </a:r>
          </a:p>
          <a:p>
            <a:pPr marL="228600" indent="-228600">
              <a:buAutoNum type="arabicPeriod"/>
            </a:pPr>
            <a:r>
              <a:rPr lang="vi-VN" smtClean="0"/>
              <a:t>lại tiếp tục phải tra.</a:t>
            </a:r>
            <a:endParaRPr lang="en-US" baseline="0" smtClean="0"/>
          </a:p>
        </p:txBody>
      </p:sp>
      <p:sp>
        <p:nvSpPr>
          <p:cNvPr id="4" name="Slide Number Placeholder 3"/>
          <p:cNvSpPr>
            <a:spLocks noGrp="1"/>
          </p:cNvSpPr>
          <p:nvPr>
            <p:ph type="sldNum" sz="quarter" idx="10"/>
          </p:nvPr>
        </p:nvSpPr>
        <p:spPr/>
        <p:txBody>
          <a:bodyPr/>
          <a:lstStyle/>
          <a:p>
            <a:fld id="{8B0546E2-63F4-447E-BC51-453668376C5B}" type="slidenum">
              <a:rPr lang="en-US" smtClean="0"/>
              <a:t>3</a:t>
            </a:fld>
            <a:endParaRPr lang="en-US"/>
          </a:p>
        </p:txBody>
      </p:sp>
    </p:spTree>
    <p:extLst>
      <p:ext uri="{BB962C8B-B14F-4D97-AF65-F5344CB8AC3E}">
        <p14:creationId xmlns:p14="http://schemas.microsoft.com/office/powerpoint/2010/main" val="171894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Tool</a:t>
            </a:r>
            <a:r>
              <a:rPr lang="en-US" baseline="0" smtClean="0"/>
              <a:t> có sẵn hiện:</a:t>
            </a:r>
          </a:p>
          <a:p>
            <a:r>
              <a:rPr lang="en-US" baseline="0" smtClean="0"/>
              <a:t>_ App window sử dụng offline: foxit, pdf,…</a:t>
            </a:r>
          </a:p>
          <a:p>
            <a:r>
              <a:rPr lang="en-US" smtClean="0"/>
              <a:t>_ </a:t>
            </a:r>
            <a:endParaRPr lang="en-US"/>
          </a:p>
        </p:txBody>
      </p:sp>
      <p:sp>
        <p:nvSpPr>
          <p:cNvPr id="4" name="Slide Number Placeholder 3"/>
          <p:cNvSpPr>
            <a:spLocks noGrp="1"/>
          </p:cNvSpPr>
          <p:nvPr>
            <p:ph type="sldNum" sz="quarter" idx="10"/>
          </p:nvPr>
        </p:nvSpPr>
        <p:spPr/>
        <p:txBody>
          <a:bodyPr/>
          <a:lstStyle/>
          <a:p>
            <a:fld id="{8B0546E2-63F4-447E-BC51-453668376C5B}" type="slidenum">
              <a:rPr lang="en-US" smtClean="0"/>
              <a:t>4</a:t>
            </a:fld>
            <a:endParaRPr lang="en-US"/>
          </a:p>
        </p:txBody>
      </p:sp>
    </p:spTree>
    <p:extLst>
      <p:ext uri="{BB962C8B-B14F-4D97-AF65-F5344CB8AC3E}">
        <p14:creationId xmlns:p14="http://schemas.microsoft.com/office/powerpoint/2010/main" val="224312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Xây</a:t>
            </a:r>
            <a:r>
              <a:rPr lang="en-US" baseline="0" smtClean="0"/>
              <a:t> dựng công cụ hỗ trợ học sinh sinh viên có thể đọc sách pdf bằng tiếng anh 1 cách thuận tiện nhất có thể, giúp việc tiếp </a:t>
            </a:r>
            <a:r>
              <a:rPr lang="en-US" i="1" baseline="0" smtClean="0"/>
              <a:t>thu kiến thức được liền mạch</a:t>
            </a:r>
            <a:r>
              <a:rPr lang="en-US" baseline="0" smtClean="0"/>
              <a:t> thay vì phải switch tab liên tục tránh bị xao lãng, mất tập trung, đồng thời giúp học sinh sinh viên trau dồi vốn tiếng anh của mình bằng cách </a:t>
            </a:r>
            <a:r>
              <a:rPr lang="en-US" i="1" baseline="0" smtClean="0"/>
              <a:t>lưu từ vựng đã search</a:t>
            </a:r>
            <a:r>
              <a:rPr lang="en-US" baseline="0" smtClean="0"/>
              <a:t> vào kho từ vựng và chủ động ôn tập lại. </a:t>
            </a:r>
            <a:r>
              <a:rPr lang="en-US" i="1" baseline="0" smtClean="0"/>
              <a:t>Quản lý sách dễ dàng, có thể đọc ở bất kỳ đâu, bất kỳ hệ điều hành nào</a:t>
            </a:r>
            <a:r>
              <a:rPr lang="en-US" baseline="0" smtClean="0"/>
              <a:t>. Giao diện tối giản để có thể tối ưu use case. Và sau cùng đề tài cố gắng hoàn thiện UX để người dùng có thể sử dụng app một cách đơn giản, </a:t>
            </a:r>
          </a:p>
        </p:txBody>
      </p:sp>
      <p:sp>
        <p:nvSpPr>
          <p:cNvPr id="4" name="Slide Number Placeholder 3"/>
          <p:cNvSpPr>
            <a:spLocks noGrp="1"/>
          </p:cNvSpPr>
          <p:nvPr>
            <p:ph type="sldNum" sz="quarter" idx="10"/>
          </p:nvPr>
        </p:nvSpPr>
        <p:spPr/>
        <p:txBody>
          <a:bodyPr/>
          <a:lstStyle/>
          <a:p>
            <a:fld id="{8B0546E2-63F4-447E-BC51-453668376C5B}" type="slidenum">
              <a:rPr lang="en-US" smtClean="0"/>
              <a:t>5</a:t>
            </a:fld>
            <a:endParaRPr lang="en-US"/>
          </a:p>
        </p:txBody>
      </p:sp>
    </p:spTree>
    <p:extLst>
      <p:ext uri="{BB962C8B-B14F-4D97-AF65-F5344CB8AC3E}">
        <p14:creationId xmlns:p14="http://schemas.microsoft.com/office/powerpoint/2010/main" val="106824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10886" y="7257"/>
            <a:ext cx="9144000" cy="2050143"/>
          </a:xfrm>
        </p:spPr>
        <p:txBody>
          <a:bodyPr/>
          <a:lstStyle/>
          <a:p>
            <a:pPr algn="ctr"/>
            <a:r>
              <a:rPr lang="en-US" altLang="ja-JP" sz="2800" dirty="0" smtClean="0">
                <a:latin typeface="Times New Roman" panose="02020603050405020304" pitchFamily="18" charset="0"/>
                <a:cs typeface="Times New Roman" panose="02020603050405020304" pitchFamily="18" charset="0"/>
              </a:rPr>
              <a:t>TRƯỜNG ĐẠI HỌC CẦN THƠ</a:t>
            </a:r>
            <a:br>
              <a:rPr lang="en-US" altLang="ja-JP" sz="2800" dirty="0" smtClean="0">
                <a:latin typeface="Times New Roman" panose="02020603050405020304" pitchFamily="18" charset="0"/>
                <a:cs typeface="Times New Roman" panose="02020603050405020304" pitchFamily="18" charset="0"/>
              </a:rPr>
            </a:br>
            <a:r>
              <a:rPr lang="en-US" altLang="ja-JP" sz="2800" dirty="0" smtClean="0">
                <a:latin typeface="Times New Roman" panose="02020603050405020304" pitchFamily="18" charset="0"/>
                <a:cs typeface="Times New Roman" panose="02020603050405020304" pitchFamily="18" charset="0"/>
              </a:rPr>
              <a:t>KHOA CÔNG NGHỆ THÔNG TIN VÀ TRUYỀN THÔNG</a:t>
            </a:r>
            <a:endParaRPr lang="en-US" altLang="en-US" sz="2800" dirty="0">
              <a:latin typeface="Times New Roman" panose="02020603050405020304" pitchFamily="18" charset="0"/>
              <a:cs typeface="Times New Roman" panose="02020603050405020304" pitchFamily="18" charset="0"/>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60714" y="1752600"/>
            <a:ext cx="6400800" cy="1066800"/>
          </a:xfrm>
        </p:spPr>
        <p:txBody>
          <a:bodyPr/>
          <a:lstStyle/>
          <a:p>
            <a:r>
              <a:rPr lang="en-US" altLang="en-US" dirty="0" smtClean="0">
                <a:latin typeface="Times New Roman" panose="02020603050405020304" pitchFamily="18" charset="0"/>
                <a:cs typeface="Times New Roman" panose="02020603050405020304" pitchFamily="18" charset="0"/>
              </a:rPr>
              <a:t>LUẬN VĂN TỐT NGHIỆP ĐẠI HỌC NGÀNH KỸ THUẬT PHẦN MỀM</a:t>
            </a:r>
            <a:endParaRPr lang="en-US" altLang="en-US" dirty="0">
              <a:latin typeface="Times New Roman" panose="02020603050405020304" pitchFamily="18" charset="0"/>
              <a:cs typeface="Times New Roman" panose="02020603050405020304" pitchFamily="18" charset="0"/>
            </a:endParaRP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a:solidFill>
                  <a:srgbClr val="000066"/>
                </a:solidFill>
                <a:latin typeface="Times New Roman" panose="02020603050405020304" pitchFamily="18" charset="0"/>
                <a:cs typeface="Times New Roman" panose="02020603050405020304" pitchFamily="18" charset="0"/>
              </a:rPr>
              <a:t>Phần dành cho đơn vị</a:t>
            </a:r>
          </a:p>
        </p:txBody>
      </p:sp>
      <p:sp>
        <p:nvSpPr>
          <p:cNvPr id="5" name="Rectangle 3">
            <a:extLst>
              <a:ext uri="{FF2B5EF4-FFF2-40B4-BE49-F238E27FC236}">
                <a16:creationId xmlns:a16="http://schemas.microsoft.com/office/drawing/2014/main" id="{80E355BD-3478-446D-BADE-5B579DF2FF15}"/>
              </a:ext>
            </a:extLst>
          </p:cNvPr>
          <p:cNvSpPr txBox="1">
            <a:spLocks noChangeArrowheads="1"/>
          </p:cNvSpPr>
          <p:nvPr/>
        </p:nvSpPr>
        <p:spPr bwMode="auto">
          <a:xfrm>
            <a:off x="1360714" y="2743200"/>
            <a:ext cx="6400800" cy="63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latin typeface="Times New Roman" panose="02020603050405020304" pitchFamily="18" charset="0"/>
                <a:cs typeface="Times New Roman" panose="02020603050405020304" pitchFamily="18" charset="0"/>
              </a:rPr>
              <a:t>ĐỀ TÀI</a:t>
            </a:r>
            <a:endParaRPr lang="en-US" altLang="en-US"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80E355BD-3478-446D-BADE-5B579DF2FF15}"/>
              </a:ext>
            </a:extLst>
          </p:cNvPr>
          <p:cNvSpPr txBox="1">
            <a:spLocks noChangeArrowheads="1"/>
          </p:cNvSpPr>
          <p:nvPr/>
        </p:nvSpPr>
        <p:spPr bwMode="auto">
          <a:xfrm>
            <a:off x="1206500" y="3311128"/>
            <a:ext cx="6709228" cy="150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latin typeface="Times New Roman" panose="02020603050405020304" pitchFamily="18" charset="0"/>
                <a:cs typeface="Times New Roman" panose="02020603050405020304" pitchFamily="18" charset="0"/>
              </a:rPr>
              <a:t>XÂY DỰNG WEBSITE ĐỌC SÁCH DỊNH DẠNG PDF BẰNG MERN STACK</a:t>
            </a:r>
            <a:endParaRPr lang="en-US" altLang="en-US"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80E355BD-3478-446D-BADE-5B579DF2FF15}"/>
              </a:ext>
            </a:extLst>
          </p:cNvPr>
          <p:cNvSpPr txBox="1">
            <a:spLocks noChangeArrowheads="1"/>
          </p:cNvSpPr>
          <p:nvPr/>
        </p:nvSpPr>
        <p:spPr bwMode="auto">
          <a:xfrm>
            <a:off x="439057" y="4572000"/>
            <a:ext cx="3846286" cy="139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1" dirty="0" err="1" smtClean="0">
                <a:latin typeface="Times New Roman" panose="02020603050405020304" pitchFamily="18" charset="0"/>
                <a:cs typeface="Times New Roman" panose="02020603050405020304" pitchFamily="18" charset="0"/>
              </a:rPr>
              <a:t>Giảng</a:t>
            </a:r>
            <a:r>
              <a:rPr lang="en-US" altLang="en-US" i="1" dirty="0" smtClean="0">
                <a:latin typeface="Times New Roman" panose="02020603050405020304" pitchFamily="18" charset="0"/>
                <a:cs typeface="Times New Roman" panose="02020603050405020304" pitchFamily="18" charset="0"/>
              </a:rPr>
              <a:t> </a:t>
            </a:r>
            <a:r>
              <a:rPr lang="en-US" altLang="en-US" i="1" dirty="0" err="1" smtClean="0">
                <a:latin typeface="Times New Roman" panose="02020603050405020304" pitchFamily="18" charset="0"/>
                <a:cs typeface="Times New Roman" panose="02020603050405020304" pitchFamily="18" charset="0"/>
              </a:rPr>
              <a:t>viên</a:t>
            </a:r>
            <a:r>
              <a:rPr lang="en-US" altLang="en-US" i="1" dirty="0" smtClean="0">
                <a:latin typeface="Times New Roman" panose="02020603050405020304" pitchFamily="18" charset="0"/>
                <a:cs typeface="Times New Roman" panose="02020603050405020304" pitchFamily="18" charset="0"/>
              </a:rPr>
              <a:t> </a:t>
            </a:r>
            <a:r>
              <a:rPr lang="en-US" altLang="en-US" i="1" dirty="0" err="1" smtClean="0">
                <a:latin typeface="Times New Roman" panose="02020603050405020304" pitchFamily="18" charset="0"/>
                <a:cs typeface="Times New Roman" panose="02020603050405020304" pitchFamily="18" charset="0"/>
              </a:rPr>
              <a:t>hướng</a:t>
            </a:r>
            <a:r>
              <a:rPr lang="en-US" altLang="en-US" i="1" dirty="0" smtClean="0">
                <a:latin typeface="Times New Roman" panose="02020603050405020304" pitchFamily="18" charset="0"/>
                <a:cs typeface="Times New Roman" panose="02020603050405020304" pitchFamily="18" charset="0"/>
              </a:rPr>
              <a:t> </a:t>
            </a:r>
            <a:r>
              <a:rPr lang="en-US" altLang="en-US" i="1" dirty="0" err="1" smtClean="0">
                <a:latin typeface="Times New Roman" panose="02020603050405020304" pitchFamily="18" charset="0"/>
                <a:cs typeface="Times New Roman" panose="02020603050405020304" pitchFamily="18" charset="0"/>
              </a:rPr>
              <a:t>dẫn</a:t>
            </a:r>
            <a:r>
              <a:rPr lang="en-US" altLang="en-US" i="1" dirty="0" smtClean="0">
                <a:latin typeface="Times New Roman" panose="02020603050405020304" pitchFamily="18" charset="0"/>
                <a:cs typeface="Times New Roman" panose="02020603050405020304" pitchFamily="18" charset="0"/>
              </a:rPr>
              <a:t>:</a:t>
            </a:r>
          </a:p>
          <a:p>
            <a:pPr algn="l"/>
            <a:r>
              <a:rPr lang="en-US" altLang="en-US" dirty="0" smtClean="0">
                <a:latin typeface="Times New Roman" panose="02020603050405020304" pitchFamily="18" charset="0"/>
                <a:cs typeface="Times New Roman" panose="02020603050405020304" pitchFamily="18" charset="0"/>
              </a:rPr>
              <a:t>TS. </a:t>
            </a:r>
            <a:r>
              <a:rPr lang="en-US" altLang="en-US" dirty="0" err="1" smtClean="0">
                <a:latin typeface="Times New Roman" panose="02020603050405020304" pitchFamily="18" charset="0"/>
                <a:cs typeface="Times New Roman" panose="02020603050405020304" pitchFamily="18" charset="0"/>
              </a:rPr>
              <a:t>Lâm</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Hoài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Bảo</a:t>
            </a:r>
            <a:endParaRPr lang="en-US" altLang="en-US"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80E355BD-3478-446D-BADE-5B579DF2FF15}"/>
              </a:ext>
            </a:extLst>
          </p:cNvPr>
          <p:cNvSpPr txBox="1">
            <a:spLocks noChangeArrowheads="1"/>
          </p:cNvSpPr>
          <p:nvPr/>
        </p:nvSpPr>
        <p:spPr bwMode="auto">
          <a:xfrm>
            <a:off x="5181600" y="4572000"/>
            <a:ext cx="3846286" cy="168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1" dirty="0" err="1" smtClean="0">
                <a:latin typeface="Times New Roman" panose="02020603050405020304" pitchFamily="18" charset="0"/>
                <a:cs typeface="Times New Roman" panose="02020603050405020304" pitchFamily="18" charset="0"/>
              </a:rPr>
              <a:t>Sinh</a:t>
            </a:r>
            <a:r>
              <a:rPr lang="en-US" altLang="en-US" i="1" dirty="0" smtClean="0">
                <a:latin typeface="Times New Roman" panose="02020603050405020304" pitchFamily="18" charset="0"/>
                <a:cs typeface="Times New Roman" panose="02020603050405020304" pitchFamily="18" charset="0"/>
              </a:rPr>
              <a:t> </a:t>
            </a:r>
            <a:r>
              <a:rPr lang="en-US" altLang="en-US" i="1" dirty="0" err="1" smtClean="0">
                <a:latin typeface="Times New Roman" panose="02020603050405020304" pitchFamily="18" charset="0"/>
                <a:cs typeface="Times New Roman" panose="02020603050405020304" pitchFamily="18" charset="0"/>
              </a:rPr>
              <a:t>viên</a:t>
            </a:r>
            <a:r>
              <a:rPr lang="en-US" altLang="en-US" i="1" dirty="0" smtClean="0">
                <a:latin typeface="Times New Roman" panose="02020603050405020304" pitchFamily="18" charset="0"/>
                <a:cs typeface="Times New Roman" panose="02020603050405020304" pitchFamily="18" charset="0"/>
              </a:rPr>
              <a:t> </a:t>
            </a:r>
            <a:r>
              <a:rPr lang="en-US" altLang="en-US" i="1" dirty="0" err="1" smtClean="0">
                <a:latin typeface="Times New Roman" panose="02020603050405020304" pitchFamily="18" charset="0"/>
                <a:cs typeface="Times New Roman" panose="02020603050405020304" pitchFamily="18" charset="0"/>
              </a:rPr>
              <a:t>thực</a:t>
            </a:r>
            <a:r>
              <a:rPr lang="en-US" altLang="en-US" i="1" dirty="0" smtClean="0">
                <a:latin typeface="Times New Roman" panose="02020603050405020304" pitchFamily="18" charset="0"/>
                <a:cs typeface="Times New Roman" panose="02020603050405020304" pitchFamily="18" charset="0"/>
              </a:rPr>
              <a:t> </a:t>
            </a:r>
            <a:r>
              <a:rPr lang="en-US" altLang="en-US" i="1" dirty="0" err="1" smtClean="0">
                <a:latin typeface="Times New Roman" panose="02020603050405020304" pitchFamily="18" charset="0"/>
                <a:cs typeface="Times New Roman" panose="02020603050405020304" pitchFamily="18" charset="0"/>
              </a:rPr>
              <a:t>hiện</a:t>
            </a:r>
            <a:r>
              <a:rPr lang="en-US" altLang="en-US" i="1" dirty="0" smtClean="0">
                <a:latin typeface="Times New Roman" panose="02020603050405020304" pitchFamily="18" charset="0"/>
                <a:cs typeface="Times New Roman" panose="02020603050405020304" pitchFamily="18" charset="0"/>
              </a:rPr>
              <a:t>:</a:t>
            </a:r>
          </a:p>
          <a:p>
            <a:pPr algn="l"/>
            <a:r>
              <a:rPr lang="en-US" altLang="en-US" dirty="0" smtClean="0">
                <a:latin typeface="Times New Roman" panose="02020603050405020304" pitchFamily="18" charset="0"/>
                <a:cs typeface="Times New Roman" panose="02020603050405020304" pitchFamily="18" charset="0"/>
              </a:rPr>
              <a:t>Lưu </a:t>
            </a:r>
            <a:r>
              <a:rPr lang="en-US" altLang="en-US" dirty="0" err="1" smtClean="0">
                <a:latin typeface="Times New Roman" panose="02020603050405020304" pitchFamily="18" charset="0"/>
                <a:cs typeface="Times New Roman" panose="02020603050405020304" pitchFamily="18" charset="0"/>
              </a:rPr>
              <a:t>Hải</a:t>
            </a:r>
            <a:r>
              <a:rPr lang="en-US" altLang="en-US" dirty="0" smtClean="0">
                <a:latin typeface="Times New Roman" panose="02020603050405020304" pitchFamily="18" charset="0"/>
                <a:cs typeface="Times New Roman" panose="02020603050405020304" pitchFamily="18" charset="0"/>
              </a:rPr>
              <a:t> Tùng</a:t>
            </a:r>
          </a:p>
          <a:p>
            <a:pPr algn="l"/>
            <a:r>
              <a:rPr lang="en-US" altLang="en-US" dirty="0" smtClean="0">
                <a:latin typeface="Times New Roman" panose="02020603050405020304" pitchFamily="18" charset="0"/>
                <a:cs typeface="Times New Roman" panose="02020603050405020304" pitchFamily="18" charset="0"/>
              </a:rPr>
              <a:t>MSSV: B1805934</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828800" y="304800"/>
            <a:ext cx="7086600" cy="944563"/>
          </a:xfrm>
        </p:spPr>
        <p:txBody>
          <a:bodyPr/>
          <a:lstStyle/>
          <a:p>
            <a:r>
              <a:rPr lang="en-US" altLang="en-US" dirty="0" smtClean="0"/>
              <a:t>KẾT LUẬN</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smtClean="0"/>
              <a:t>HẠN CHẾ</a:t>
            </a:r>
            <a:endParaRPr lang="en-US" altLang="en-US" dirty="0"/>
          </a:p>
        </p:txBody>
      </p:sp>
    </p:spTree>
    <p:extLst>
      <p:ext uri="{BB962C8B-B14F-4D97-AF65-F5344CB8AC3E}">
        <p14:creationId xmlns:p14="http://schemas.microsoft.com/office/powerpoint/2010/main" val="172423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endParaRPr lang="en-US" altLang="en-US" dirty="0"/>
          </a:p>
        </p:txBody>
      </p:sp>
    </p:spTree>
    <p:extLst>
      <p:ext uri="{BB962C8B-B14F-4D97-AF65-F5344CB8AC3E}">
        <p14:creationId xmlns:p14="http://schemas.microsoft.com/office/powerpoint/2010/main" val="351623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NỘI DUNG TRÌNH BÀY</a:t>
            </a:r>
            <a:endParaRPr lang="en-US" altLang="en-US"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632691" y="1935161"/>
            <a:ext cx="8077200" cy="685800"/>
          </a:xfrm>
        </p:spPr>
        <p:txBody>
          <a:bodyPr/>
          <a:lstStyle/>
          <a:p>
            <a:pPr marL="0" indent="0">
              <a:buNone/>
            </a:pPr>
            <a:r>
              <a:rPr lang="en-US" altLang="en-US" dirty="0" smtClean="0">
                <a:latin typeface="Times New Roman" panose="02020603050405020304" pitchFamily="18" charset="0"/>
                <a:cs typeface="Times New Roman" panose="02020603050405020304" pitchFamily="18" charset="0"/>
              </a:rPr>
              <a:t>1. </a:t>
            </a:r>
            <a:r>
              <a:rPr lang="en-US" altLang="en-US" dirty="0" err="1" smtClean="0">
                <a:latin typeface="Times New Roman" panose="02020603050405020304" pitchFamily="18" charset="0"/>
                <a:cs typeface="Times New Roman" panose="02020603050405020304" pitchFamily="18" charset="0"/>
              </a:rPr>
              <a:t>Tổng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quan</a:t>
            </a:r>
            <a:endParaRPr lang="en-US" alt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635001" y="2684461"/>
            <a:ext cx="8077200" cy="67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dirty="0">
                <a:latin typeface="Times New Roman" panose="02020603050405020304" pitchFamily="18" charset="0"/>
                <a:cs typeface="Times New Roman" panose="02020603050405020304" pitchFamily="18" charset="0"/>
              </a:rPr>
              <a:t>2</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Giải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pháp</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cho</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vấn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đề</a:t>
            </a:r>
            <a:endParaRPr lang="en-US" altLang="en-US"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632691" y="3435928"/>
            <a:ext cx="8077200" cy="67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dirty="0" smtClean="0">
                <a:latin typeface="Times New Roman" panose="02020603050405020304" pitchFamily="18" charset="0"/>
                <a:cs typeface="Times New Roman" panose="02020603050405020304" pitchFamily="18" charset="0"/>
              </a:rPr>
              <a:t>3. </a:t>
            </a:r>
            <a:r>
              <a:rPr lang="en-US" altLang="en-US" dirty="0" err="1" smtClean="0">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quả</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đạt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được</a:t>
            </a:r>
            <a:endParaRPr lang="en-US" altLang="en-US"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632691" y="4110161"/>
            <a:ext cx="8077200" cy="68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dirty="0" smtClean="0">
                <a:latin typeface="Times New Roman" panose="02020603050405020304" pitchFamily="18" charset="0"/>
                <a:cs typeface="Times New Roman" panose="02020603050405020304" pitchFamily="18" charset="0"/>
              </a:rPr>
              <a:t>4. </a:t>
            </a:r>
            <a:r>
              <a:rPr lang="en-US" altLang="en-US" dirty="0" err="1" smtClean="0">
                <a:latin typeface="Times New Roman" panose="02020603050405020304" pitchFamily="18" charset="0"/>
                <a:cs typeface="Times New Roman" panose="02020603050405020304" pitchFamily="18" charset="0"/>
              </a:rPr>
              <a:t>Kết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luận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và</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hướng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phát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triển</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ĐẶT VẤN ĐỀ</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endParaRPr lang="en-US" altLang="en-US" dirty="0"/>
          </a:p>
        </p:txBody>
      </p:sp>
    </p:spTree>
    <p:extLst>
      <p:ext uri="{BB962C8B-B14F-4D97-AF65-F5344CB8AC3E}">
        <p14:creationId xmlns:p14="http://schemas.microsoft.com/office/powerpoint/2010/main" val="38115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dirty="0" smtClean="0"/>
              <a:t>LỊCH SỬ GIẢI QUYẾT VẤN ĐỀ</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endParaRPr lang="en-US" altLang="en-US"/>
          </a:p>
        </p:txBody>
      </p:sp>
    </p:spTree>
    <p:extLst>
      <p:ext uri="{BB962C8B-B14F-4D97-AF65-F5344CB8AC3E}">
        <p14:creationId xmlns:p14="http://schemas.microsoft.com/office/powerpoint/2010/main" val="225942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828800" y="304800"/>
            <a:ext cx="7086600" cy="944563"/>
          </a:xfrm>
        </p:spPr>
        <p:txBody>
          <a:bodyPr/>
          <a:lstStyle/>
          <a:p>
            <a:r>
              <a:rPr lang="en-US" altLang="en-US" dirty="0" smtClean="0">
                <a:latin typeface="Times New Roman" panose="02020603050405020304" pitchFamily="18" charset="0"/>
                <a:cs typeface="Times New Roman" panose="02020603050405020304" pitchFamily="18" charset="0"/>
              </a:rPr>
              <a:t>MỤC TIÊU ĐỀ TÀI</a:t>
            </a:r>
            <a:endParaRPr lang="en-US" altLang="en-US"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828800"/>
            <a:ext cx="8077200" cy="4572000"/>
          </a:xfrm>
        </p:spPr>
        <p:txBody>
          <a:bodyPr/>
          <a:lstStyle/>
          <a:p>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26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828800" y="304800"/>
            <a:ext cx="7086600" cy="944563"/>
          </a:xfrm>
        </p:spPr>
        <p:txBody>
          <a:bodyPr/>
          <a:lstStyle/>
          <a:p>
            <a:r>
              <a:rPr lang="en-US" altLang="en-US" dirty="0" smtClean="0">
                <a:latin typeface="Times New Roman" panose="02020603050405020304" pitchFamily="18" charset="0"/>
                <a:cs typeface="Times New Roman" panose="02020603050405020304" pitchFamily="18" charset="0"/>
              </a:rPr>
              <a:t>MÔ TẢ CHI TIẾT BÀI TOÁN</a:t>
            </a:r>
            <a:endParaRPr lang="en-US" altLang="en-US" dirty="0">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smtClean="0"/>
              <a:t>Người dùng đăng nhập để quản lý tủ sách.</a:t>
            </a:r>
          </a:p>
          <a:p>
            <a:r>
              <a:rPr lang="en-US" altLang="en-US" smtClean="0"/>
              <a:t>Import file sách pdf từ local</a:t>
            </a:r>
          </a:p>
          <a:p>
            <a:r>
              <a:rPr lang="en-US" altLang="en-US" smtClean="0"/>
              <a:t>Quản lý sách từ file pdf</a:t>
            </a:r>
            <a:endParaRPr lang="en-US" altLang="en-US" dirty="0"/>
          </a:p>
        </p:txBody>
      </p:sp>
    </p:spTree>
    <p:extLst>
      <p:ext uri="{BB962C8B-B14F-4D97-AF65-F5344CB8AC3E}">
        <p14:creationId xmlns:p14="http://schemas.microsoft.com/office/powerpoint/2010/main" val="247829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828800" y="304800"/>
            <a:ext cx="7086600" cy="944563"/>
          </a:xfrm>
        </p:spPr>
        <p:txBody>
          <a:bodyPr/>
          <a:lstStyle/>
          <a:p>
            <a:r>
              <a:rPr lang="en-US" altLang="en-US" dirty="0" smtClean="0"/>
              <a:t>MÔ TẢ GIẢI PHÁP</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endParaRPr lang="en-US" altLang="en-US" dirty="0"/>
          </a:p>
        </p:txBody>
      </p:sp>
    </p:spTree>
    <p:extLst>
      <p:ext uri="{BB962C8B-B14F-4D97-AF65-F5344CB8AC3E}">
        <p14:creationId xmlns:p14="http://schemas.microsoft.com/office/powerpoint/2010/main" val="302055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828800" y="304800"/>
            <a:ext cx="7086600" cy="944563"/>
          </a:xfrm>
        </p:spPr>
        <p:txBody>
          <a:bodyPr/>
          <a:lstStyle/>
          <a:p>
            <a:r>
              <a:rPr lang="en-US" altLang="en-US" dirty="0" smtClean="0"/>
              <a:t>KẾT QUẢ ĐẠT ĐƯỢC</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endParaRPr lang="en-US" altLang="en-US" dirty="0"/>
          </a:p>
        </p:txBody>
      </p:sp>
    </p:spTree>
    <p:extLst>
      <p:ext uri="{BB962C8B-B14F-4D97-AF65-F5344CB8AC3E}">
        <p14:creationId xmlns:p14="http://schemas.microsoft.com/office/powerpoint/2010/main" val="201462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828800" y="304800"/>
            <a:ext cx="7086600" cy="944563"/>
          </a:xfrm>
        </p:spPr>
        <p:txBody>
          <a:bodyPr/>
          <a:lstStyle/>
          <a:p>
            <a:r>
              <a:rPr lang="en-US" altLang="en-US" smtClean="0"/>
              <a:t>NHỮNG HẠN CHẾ</a:t>
            </a:r>
            <a:endParaRPr lang="en-US" altLang="en-US"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smtClean="0"/>
              <a:t>Chưa có giải pháp để có thể chọn text </a:t>
            </a:r>
            <a:endParaRPr lang="en-US" altLang="en-US" dirty="0"/>
          </a:p>
        </p:txBody>
      </p:sp>
    </p:spTree>
    <p:extLst>
      <p:ext uri="{BB962C8B-B14F-4D97-AF65-F5344CB8AC3E}">
        <p14:creationId xmlns:p14="http://schemas.microsoft.com/office/powerpoint/2010/main" val="181134331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473</Words>
  <Application>Microsoft Office PowerPoint</Application>
  <PresentationFormat>On-screen Show (4:3)</PresentationFormat>
  <Paragraphs>42</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Default Design</vt:lpstr>
      <vt:lpstr>TRƯỜNG ĐẠI HỌC CẦN THƠ KHOA CÔNG NGHỆ THÔNG TIN VÀ TRUYỀN THÔNG</vt:lpstr>
      <vt:lpstr>NỘI DUNG TRÌNH BÀY</vt:lpstr>
      <vt:lpstr>ĐẶT VẤN ĐỀ</vt:lpstr>
      <vt:lpstr>LỊCH SỬ GIẢI QUYẾT VẤN ĐỀ</vt:lpstr>
      <vt:lpstr>MỤC TIÊU ĐỀ TÀI</vt:lpstr>
      <vt:lpstr>MÔ TẢ CHI TIẾT BÀI TOÁN</vt:lpstr>
      <vt:lpstr>MÔ TẢ GIẢI PHÁP</vt:lpstr>
      <vt:lpstr>KẾT QUẢ ĐẠT ĐƯỢC</vt:lpstr>
      <vt:lpstr>NHỮNG HẠN CHẾ</vt:lpstr>
      <vt:lpstr>KẾT LUẬN</vt:lpstr>
      <vt:lpstr>PowerPoint Presentation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Admin</cp:lastModifiedBy>
  <cp:revision>64</cp:revision>
  <dcterms:created xsi:type="dcterms:W3CDTF">2008-08-06T06:37:20Z</dcterms:created>
  <dcterms:modified xsi:type="dcterms:W3CDTF">2022-10-06T14:34:32Z</dcterms:modified>
</cp:coreProperties>
</file>