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71" r:id="rId24"/>
    <p:sldId id="272" r:id="rId25"/>
    <p:sldId id="26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66" d="100"/>
          <a:sy n="66" d="100"/>
        </p:scale>
        <p:origin x="3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0886" y="7257"/>
            <a:ext cx="9144000" cy="2050143"/>
          </a:xfrm>
        </p:spPr>
        <p:txBody>
          <a:bodyPr/>
          <a:lstStyle/>
          <a:p>
            <a:pPr algn="ctr"/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  <a:b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VÀ TRUYỀN THÔNG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60714" y="1752600"/>
            <a:ext cx="6400800" cy="1066800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 VĂN TỐT NGHIỆP ĐẠI HỌC NGÀNH KỸ THUẬT PHẦN MỀM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dành cho đơn vị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714" y="2743200"/>
            <a:ext cx="6400800" cy="632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257" y="3375818"/>
            <a:ext cx="9154886" cy="150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ĐỌC SÁCH DỊNH DẠNG PDF BẰNG MERN STACK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57" y="4572000"/>
            <a:ext cx="3846286" cy="139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572000"/>
            <a:ext cx="3846286" cy="168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Tùng</a:t>
            </a:r>
          </a:p>
          <a:p>
            <a:pPr algn="l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B1805934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623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880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236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LỊCH SỬ GIẢI QUYẾT VẤN ĐỀ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17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71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984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331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647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LỊCH SỬ GIẢI QUYẾT VẤN ĐỀ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87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221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1. </a:t>
            </a:r>
            <a:r>
              <a:rPr lang="en-US" altLang="en-US" dirty="0" err="1" smtClean="0"/>
              <a:t>Tổng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quan</a:t>
            </a: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1" y="2684461"/>
            <a:ext cx="8077200" cy="67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dirty="0"/>
              <a:t>2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Giải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vấn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đề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1" y="3497262"/>
            <a:ext cx="8077200" cy="67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dirty="0" smtClean="0"/>
              <a:t>3. </a:t>
            </a:r>
            <a:r>
              <a:rPr lang="en-US" altLang="en-US" dirty="0" err="1" smtClean="0"/>
              <a:t>Kết</a:t>
            </a:r>
            <a:r>
              <a:rPr lang="en-US" altLang="en-US" dirty="0"/>
              <a:t> </a:t>
            </a:r>
            <a:r>
              <a:rPr lang="en-US" altLang="en-US" dirty="0" err="1" smtClean="0"/>
              <a:t>quả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được</a:t>
            </a:r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44" y="4171495"/>
            <a:ext cx="8077200" cy="68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dirty="0" smtClean="0"/>
              <a:t>4.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luận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hướng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triển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602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111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983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1576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2434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ĐẶT VẤN ĐỀ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15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LỊCH SỬ GIẢI QUYẾT VẤN ĐỀ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42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MỤC TIÊU ĐỀ TÀI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026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MÔ TẢ CHI TIẾT BÀI TOÁN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829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MÔ TẢ GIẢI PHÁP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055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KẾT QUẢ ĐẠT ĐƯỢC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462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KẾT LUẬN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smtClean="0"/>
              <a:t>HẠN CHẾ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42333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136</Words>
  <Application>Microsoft Office PowerPoint</Application>
  <PresentationFormat>On-screen Show (4:3)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Times New Roman</vt:lpstr>
      <vt:lpstr>Default Design</vt:lpstr>
      <vt:lpstr>TRƯỜNG ĐẠI HỌC CẦN THƠ KHOA CÔNG NGHỆ THÔNG TIN VÀ TRUYỀN THÔNG</vt:lpstr>
      <vt:lpstr>NỘI DUNG TRÌNH BÀY</vt:lpstr>
      <vt:lpstr>ĐẶT VẤN ĐỀ</vt:lpstr>
      <vt:lpstr>LỊCH SỬ GIẢI QUYẾT VẤN ĐỀ</vt:lpstr>
      <vt:lpstr>MỤC TIÊU ĐỀ TÀI</vt:lpstr>
      <vt:lpstr>MÔ TẢ CHI TIẾT BÀI TOÁN</vt:lpstr>
      <vt:lpstr>MÔ TẢ GIẢI PHÁP</vt:lpstr>
      <vt:lpstr>KẾT QUẢ ĐẠT ĐƯỢC</vt:lpstr>
      <vt:lpstr>KẾT LUẬN</vt:lpstr>
      <vt:lpstr>PowerPoint Presentation</vt:lpstr>
      <vt:lpstr>PowerPoint Presentation</vt:lpstr>
      <vt:lpstr>PowerPoint Presentation</vt:lpstr>
      <vt:lpstr>LỊCH SỬ GIẢI QUYẾT VẤN ĐỀ</vt:lpstr>
      <vt:lpstr>PowerPoint Presentation</vt:lpstr>
      <vt:lpstr>PowerPoint Presentation</vt:lpstr>
      <vt:lpstr>PowerPoint Presentation</vt:lpstr>
      <vt:lpstr>PowerPoint Presentation</vt:lpstr>
      <vt:lpstr>LỊCH SỬ GIẢI QUYẾT VẤN ĐỀ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Hai Tung</cp:lastModifiedBy>
  <cp:revision>55</cp:revision>
  <dcterms:created xsi:type="dcterms:W3CDTF">2008-08-06T06:37:20Z</dcterms:created>
  <dcterms:modified xsi:type="dcterms:W3CDTF">2022-09-16T12:13:32Z</dcterms:modified>
</cp:coreProperties>
</file>