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AEC7-9414-4114-A3AE-2EB2A6F93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3BBAE-11BB-45E5-9CD1-9DE32DE2A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AD5DB-CF6E-4455-BD86-7EAC98A7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27607-F81C-46DD-BA0D-3C470692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AD329-F7A4-4062-BD01-0FA93201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0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D1E4-1349-4B17-82E3-EED3E7C3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9C827-B85E-4991-A370-7DF0B251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E7BD2-A64A-4AB3-86E6-B700E789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731BA-EE16-4981-8081-7F0F40D8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E1A5F-5771-4CF7-A409-399EEF90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092802-707F-49CF-B51F-22548BC9B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3E787-D028-43C9-9469-776FCEF67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417E6-BE63-4CDF-A9DF-28F43E60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90A2F-3508-41FA-B74F-CD2FA684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53A38-B820-4B70-ABFB-B09F92A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6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5946D-61F3-4DD7-8E17-0948403C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38614-AD93-40B8-911A-6F3FEAC6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84C8D-2C47-49D6-A43A-4BDA64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99AB7-F1B5-4EF7-AA1A-C335CC3B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71A06-D765-42E3-84BA-D60B15AC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8E05A-DEF1-462F-B336-D5A0433B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F73D4-DC9B-47D1-BA59-5FEDF4EF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D1785-FC7A-46CD-8BEC-AE87A2DA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EBF1C-5963-412D-ABC6-1FECAC33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E1E42-77B6-48B0-8154-FACA2748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1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065CB-C806-4A60-93D2-5BAF5931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DEAF1-6580-4361-8DDD-6EEE09FC2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24F923-F882-4937-91BD-BE628BCAD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96D35-DBF7-43C8-BAA5-5AE29273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2CF92-4831-4599-AFE6-F4DF97E6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AE171-7668-4847-A066-F706FE19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2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829EE-AD20-43DC-9732-F9F9C72D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FDEAC-D106-42E3-AB45-328A8A12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71F3F0-3C88-4FA8-9C69-2329226EF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2C90-C67A-4F8C-9FFA-2179CF1FC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A129DC-B641-47FD-A2B7-0E62CC902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DE8D75-43F2-4610-B387-7D93A0AA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398D24-7A00-462F-87EB-A256E170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43080A-8DAF-4D52-BD8B-87CD8C80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67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66810-DD09-4B88-9DD9-569D3F86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DFD8B-F766-4939-AF36-F8E0A5BD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5AB7B3-74B4-48B4-B82B-594C8D1B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FDD709-C2AE-4B75-843F-83AD556D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2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22599E-24A5-434A-A04F-A33D29A7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8B79CF-2E8A-49FA-A70E-8A877B6B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AF15C-D9C5-4486-B521-F54F4BD0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A0DA6-717B-46B6-BAE7-B2C81AD1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FE1C9-ECA7-4105-BDAC-FC959429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FDF39-2A7C-4142-A235-66DE06838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68AE9-8ED8-446D-B4CC-86FBEACD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8E2EA-8C0F-4CEE-8B98-3A6009D0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9298E-CF47-4397-94BE-FFD79ED8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2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7C7AE-F80C-49A6-AA22-F2769759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22B001-7E7B-44DD-8FA9-10854112B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CC2C5-CD29-47A4-8037-64637E8C3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773F85-A6E1-416B-9066-599272B0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FCC43-CF2B-47CA-BC39-D8799CA7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A5A77-AD60-43E4-BE85-B2BF29E0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F12A0-7015-4332-8D8E-2A279C12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66885-A06B-4B21-869F-44ED7E37E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D1AC9-336B-4814-8C5A-9F78A8710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4F3B-F585-4604-99D5-3083E5E40CC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55F62-4241-4FAF-9400-7105BA46D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9DB79-C7C5-42AF-9BF6-A68804A5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F339C-ED0F-4161-8E14-A8ECC2B5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0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ED5F296-E721-48E4-8221-99C3096D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94" y="340659"/>
            <a:ext cx="10183906" cy="606715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        Problem Design : </a:t>
            </a: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코로나 바이러스 현황 분석 프로그램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</a:p>
          <a:p>
            <a:pPr algn="l"/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①생각 하게 된 배경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</a:p>
          <a:p>
            <a:pPr algn="l"/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평소에 제가 배우는 걸 가지고 실용적인 것을 해보고 싶다고 생각했습니다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그래서 그런지 코로나 바이러스가 처음 퍼지기 시작할 때 사람들이 현황을 볼 수 있게 해주는 프로그램을 직접 만들어 보고싶다 생각했습니다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그런데 마침 이렇게 기회가 생겨 주제를 이것으로 정하게 되었습니다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l"/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②기능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:</a:t>
            </a:r>
          </a:p>
          <a:p>
            <a:pPr algn="l"/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-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성별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나이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거주지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확진 유무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사망 유무 저장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항목 검색 및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정보출력 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새로운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확진자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추가 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항목수정 및 삭제 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algn="l"/>
            <a:r>
              <a:rPr lang="en-US" altLang="ko-KR" sz="1300" dirty="0">
                <a:latin typeface="돋움" panose="020B0600000101010101" pitchFamily="50" charset="-127"/>
                <a:ea typeface="돋움" panose="020B0600000101010101" pitchFamily="50" charset="-127"/>
              </a:rPr>
              <a:t>ex) </a:t>
            </a:r>
            <a:r>
              <a:rPr lang="ko-KR" altLang="en-US" sz="1300" dirty="0">
                <a:latin typeface="돋움" panose="020B0600000101010101" pitchFamily="50" charset="-127"/>
                <a:ea typeface="돋움" panose="020B0600000101010101" pitchFamily="50" charset="-127"/>
              </a:rPr>
              <a:t>확진 판정 받았으나 완친 판정 받으면 수정</a:t>
            </a:r>
            <a:endParaRPr lang="en-US" altLang="ko-KR" sz="13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성별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나이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거주지 별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확진자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수 출력 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성별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나이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거주지 별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확진자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수에 따른 정렬 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성별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나이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거주지 별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확진자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수에 따른 사망률 출력 기능 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8578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태규 최</dc:creator>
  <cp:lastModifiedBy>태규 최</cp:lastModifiedBy>
  <cp:revision>9</cp:revision>
  <dcterms:created xsi:type="dcterms:W3CDTF">2020-04-15T10:41:03Z</dcterms:created>
  <dcterms:modified xsi:type="dcterms:W3CDTF">2020-04-15T11:44:36Z</dcterms:modified>
</cp:coreProperties>
</file>