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938DA-0396-4E61-89BF-120A53DD7BF6}" type="datetime1">
              <a:rPr lang="ko-KR" altLang="en-US" smtClean="0"/>
              <a:t>2020-10-03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74CE10-6809-4130-9779-BE960939651E}" type="datetime1">
              <a:rPr lang="ko-KR" altLang="en-US" smtClean="0"/>
              <a:t>2020-10-03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3109F14-E776-46A0-B2C2-315522427AB4}" type="datetime1">
              <a:rPr lang="ko-KR" altLang="en-US" smtClean="0"/>
              <a:t>2020-10-03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E9FF334-B24E-4384-8B57-79DDB3DF84D3}" type="datetime1">
              <a:rPr lang="ko-KR" altLang="en-US" smtClean="0"/>
              <a:t>2020-10-03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89109B3-1805-417E-8231-1242DA8104B9}" type="datetime1">
              <a:rPr lang="ko-KR" altLang="en-US" smtClean="0"/>
              <a:t>2020-10-03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928AFF6-6AB7-414D-9F63-AFAC896DC2A1}" type="datetime1">
              <a:rPr lang="ko-KR" altLang="en-US" smtClean="0"/>
              <a:t>2020-10-03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510B9F6-866A-483C-8615-169E5CF27273}" type="datetime1">
              <a:rPr lang="ko-KR" altLang="en-US" smtClean="0"/>
              <a:t>2020-10-03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5468BB0-44F1-4D1F-AC45-CB226B0E2F66}" type="datetime1">
              <a:rPr lang="ko-KR" altLang="en-US" smtClean="0"/>
              <a:t>2020-10-03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DB3A1FA-D718-45B7-80B3-BEF381F3548E}" type="datetime1">
              <a:rPr lang="ko-KR" altLang="en-US" smtClean="0"/>
              <a:t>2020-10-03</a:t>
            </a:fld>
            <a:endParaRPr lang="en-US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F7F4B7E-283A-49B6-A8FE-0DB2A9FA74AB}" type="datetime1">
              <a:rPr lang="ko-KR" altLang="en-US" smtClean="0"/>
              <a:t>2020-10-03</a:t>
            </a:fld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217DB4B-3A50-4455-B2E8-E700516BF366}" type="datetime1">
              <a:rPr lang="ko-KR" altLang="en-US" smtClean="0"/>
              <a:t>2020-10-03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fld id="{30F3E38E-E967-45FA-AE92-034CE4A74EA9}" type="datetime1">
              <a:rPr lang="ko-KR" altLang="en-US" smtClean="0"/>
              <a:t>2020-10-03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AD4E46A-4D08-462A-B135-DFCEE5BFB50C}" type="datetime1">
              <a:rPr lang="ko-KR" altLang="en-US" smtClean="0"/>
              <a:t>2020-10-03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6FC19D4-12E6-429F-885C-246604F6D000}" type="datetime1">
              <a:rPr lang="ko-KR" altLang="en-US" smtClean="0"/>
              <a:t>2020-10-03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kn_AYYBAO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직사각형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8000" dirty="0">
                <a:latin typeface="Batang" panose="02030600000101010101" pitchFamily="18" charset="-127"/>
                <a:ea typeface="Batang" panose="02030600000101010101" pitchFamily="18" charset="-127"/>
              </a:rPr>
              <a:t>가상 키보드</a:t>
            </a:r>
            <a:endParaRPr lang="ko" sz="8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무인이동체전공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17011795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최태규</a:t>
            </a:r>
            <a:endParaRPr lang="ko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 descr="건물, 앉아 있음, 벤치, 옆면 그림&#10;&#10;자동 생성되는 설명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DD130-A369-456E-A191-A78A57AE0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참고 영상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0ACE89-687C-4373-AC2F-4E28CB4C7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https://www.youtube.com/watch?v=Vkn_AYYBAOI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72F10-B3BC-4CA4-8A18-AFD147CD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2020-10-03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24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A647C-7ADE-4DFE-9A73-F577509E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원리 및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27371A-AC26-4E9B-9F3D-6259FDB57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 </a:t>
            </a:r>
            <a:r>
              <a:rPr lang="en-US" altLang="ko-KR" dirty="0" err="1"/>
              <a:t>rgb</a:t>
            </a:r>
            <a:r>
              <a:rPr lang="ko-KR" altLang="en-US" dirty="0"/>
              <a:t>센서만 있는 일반 카메라로 손 촬영</a:t>
            </a: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각 손가락의 좌표</a:t>
            </a:r>
            <a:r>
              <a:rPr lang="en-US" altLang="ko-KR" dirty="0"/>
              <a:t>=&gt;3D </a:t>
            </a:r>
            <a:r>
              <a:rPr lang="ko-KR" altLang="en-US" dirty="0"/>
              <a:t>매핑</a:t>
            </a:r>
            <a:endParaRPr lang="en-US" altLang="ko-KR" dirty="0"/>
          </a:p>
          <a:p>
            <a:r>
              <a:rPr lang="en-US" altLang="ko-KR" dirty="0"/>
              <a:t>3) </a:t>
            </a:r>
            <a:r>
              <a:rPr lang="ko-KR" altLang="en-US" dirty="0" err="1"/>
              <a:t>딥러닝으로</a:t>
            </a:r>
            <a:r>
              <a:rPr lang="ko-KR" altLang="en-US" dirty="0"/>
              <a:t> 손가락의 움직임 분석 후 결과값 도출</a:t>
            </a:r>
            <a:endParaRPr lang="en-US" altLang="ko-KR" dirty="0"/>
          </a:p>
          <a:p>
            <a:r>
              <a:rPr lang="en-US" altLang="ko-KR" dirty="0"/>
              <a:t>( </a:t>
            </a:r>
            <a:r>
              <a:rPr lang="ko-KR" altLang="en-US" dirty="0"/>
              <a:t>영상의 좌표를 이용</a:t>
            </a:r>
            <a:r>
              <a:rPr lang="en-US" altLang="ko-KR" dirty="0"/>
              <a:t>=&gt; CNN</a:t>
            </a:r>
            <a:r>
              <a:rPr lang="ko-KR" altLang="en-US" dirty="0"/>
              <a:t>모델이 섞여 있을 것으로 추정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69D640-3D00-49A9-B647-70089812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2020-10-03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65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0767A-169F-427B-8642-6B4F153C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비교 및 장점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BDFD818-4542-4BCB-8B91-B720F87A99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020918"/>
              </p:ext>
            </p:extLst>
          </p:nvPr>
        </p:nvGraphicFramePr>
        <p:xfrm>
          <a:off x="1096963" y="2108200"/>
          <a:ext cx="1005840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555">
                  <a:extLst>
                    <a:ext uri="{9D8B030D-6E8A-4147-A177-3AD203B41FA5}">
                      <a16:colId xmlns:a16="http://schemas.microsoft.com/office/drawing/2014/main" val="329260218"/>
                    </a:ext>
                  </a:extLst>
                </a:gridCol>
                <a:gridCol w="4132729">
                  <a:extLst>
                    <a:ext uri="{9D8B030D-6E8A-4147-A177-3AD203B41FA5}">
                      <a16:colId xmlns:a16="http://schemas.microsoft.com/office/drawing/2014/main" val="221999070"/>
                    </a:ext>
                  </a:extLst>
                </a:gridCol>
                <a:gridCol w="4360116">
                  <a:extLst>
                    <a:ext uri="{9D8B030D-6E8A-4147-A177-3AD203B41FA5}">
                      <a16:colId xmlns:a16="http://schemas.microsoft.com/office/drawing/2014/main" val="1647260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기존  레이저 가상 키보드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영상인식 가상 키보드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84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지정된 레이저 위치기반 적외선 감지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딥러닝 기반 손가락 모션인식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91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장비에 따른 성능 변동 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키보드 위치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크기 제한 없음</a:t>
                      </a:r>
                      <a:r>
                        <a:rPr lang="en-US" altLang="ko-KR" dirty="0"/>
                        <a:t>=&gt; </a:t>
                      </a:r>
                      <a:r>
                        <a:rPr lang="ko-KR" altLang="en-US" dirty="0"/>
                        <a:t>편리함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딥러닝 기반 사용자 습관 처리</a:t>
                      </a:r>
                      <a:r>
                        <a:rPr lang="en-US" altLang="ko-KR" dirty="0"/>
                        <a:t>=&gt;</a:t>
                      </a:r>
                      <a:r>
                        <a:rPr lang="ko-KR" altLang="en-US" dirty="0" err="1"/>
                        <a:t>오타율</a:t>
                      </a:r>
                      <a:r>
                        <a:rPr lang="ko-KR" altLang="en-US" dirty="0"/>
                        <a:t> 감소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073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지면에 대한 성능 변동 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카메라 성능에 따른 성능 변동 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114367"/>
                  </a:ext>
                </a:extLst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71EF-AC94-4ED9-AE6C-4BA7436C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2020-10-03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77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A760C60-78EF-409A-95BB-22EAD643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~~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3F6A85B-9525-46E4-A449-E63AD4407E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ABAC4C-920F-4535-98C8-3618BFFA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2020-10-03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7868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0_TF56160789" id="{11A5DD40-D213-4239-B5A2-34C90E722621}" vid="{34CC6CB0-C27F-499C-B426-D32440FDD9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{15D1CAAA-EFE7-445D-BA6B-C87C2363F7A3}tf56160789_win32</Template>
  <TotalTime>0</TotalTime>
  <Words>135</Words>
  <Application>Microsoft Office PowerPoint</Application>
  <PresentationFormat>와이드스크린</PresentationFormat>
  <Paragraphs>28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Malgun Gothic</vt:lpstr>
      <vt:lpstr>Malgun Gothic</vt:lpstr>
      <vt:lpstr>Batang</vt:lpstr>
      <vt:lpstr>Calibri</vt:lpstr>
      <vt:lpstr>Franklin Gothic Book</vt:lpstr>
      <vt:lpstr>1_RetrospectVTI</vt:lpstr>
      <vt:lpstr>가상 키보드</vt:lpstr>
      <vt:lpstr>1.참고 영상</vt:lpstr>
      <vt:lpstr>2. 원리 및 과정</vt:lpstr>
      <vt:lpstr>3. 비교 및 장점</vt:lpstr>
      <vt:lpstr>감사합니다~~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2020-10-03T12:50:07Z</dcterms:created>
  <dcterms:modified xsi:type="dcterms:W3CDTF">2020-10-03T13:48:36Z</dcterms:modified>
</cp:coreProperties>
</file>