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B40EA-C6ED-4E39-B89C-63380BF4AB3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9ECC4-72EE-4D15-A508-C81DF2A8B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1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HTML is what forms the structural foundation of a Web page.</a:t>
            </a:r>
          </a:p>
          <a:p>
            <a:pPr fontAlgn="base"/>
            <a:r>
              <a:rPr lang="en-US" dirty="0" smtClean="0"/>
              <a:t>CSS is what we use to style the HTML with colors, backgrounds, font sizes, layout, and much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ECC4-72EE-4D15-A508-C81DF2A8BB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is what we use to style the HTML with colors,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backgrounds, font sizes, layout, and much more.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ECC4-72EE-4D15-A508-C81DF2A8BB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89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Web page is made up of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different layers that work together to deliver an experience to the user.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 a content layer, a presentation layer,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behavior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ECC4-72EE-4D15-A508-C81DF2A8BB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6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provides the content layer,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behavior layer is normally handled by JavaScript for real-time user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interaction, CSS is what handles the presentation layer of a Web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ECC4-72EE-4D15-A508-C81DF2A8BB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3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over the years, CSS has also improved the accessibility of web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because it's allowed us to adapt our content to various devices,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 sizes, and resolutions.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what's exciting is that CSS continues to evolve.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ECC4-72EE-4D15-A508-C81DF2A8BB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0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code will change the font</a:t>
            </a:r>
            <a:r>
              <a:rPr lang="en-US" baseline="0" dirty="0" smtClean="0"/>
              <a:t> size bold and larger of all the “p ” tags </a:t>
            </a:r>
          </a:p>
          <a:p>
            <a:r>
              <a:rPr lang="en-US" baseline="0" dirty="0" smtClean="0"/>
              <a:t>And</a:t>
            </a:r>
          </a:p>
          <a:p>
            <a:r>
              <a:rPr lang="en-US" baseline="0" dirty="0" smtClean="0"/>
              <a:t>All h1 size larger.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9ECC4-72EE-4D15-A508-C81DF2A8BB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1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9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5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00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25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9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4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5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4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7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3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7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CF4980-FD5D-4EBD-A998-CCE619E8A4CC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7AA82-FCD9-460F-8698-496907164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4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7286" y="1748123"/>
            <a:ext cx="9144000" cy="1641490"/>
          </a:xfrm>
        </p:spPr>
        <p:txBody>
          <a:bodyPr/>
          <a:lstStyle/>
          <a:p>
            <a:pPr algn="ctr"/>
            <a:r>
              <a:rPr lang="en-US" sz="9600" dirty="0" smtClean="0"/>
              <a:t>CSS 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457" y="338961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Cascading Style </a:t>
            </a:r>
            <a:r>
              <a:rPr lang="en-US" sz="4000" dirty="0" err="1" smtClean="0"/>
              <a:t>Seet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779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Internal styles are usually embedded in the head section of the HTML </a:t>
            </a:r>
            <a:r>
              <a:rPr lang="en-US" dirty="0" smtClean="0"/>
              <a:t>document. And </a:t>
            </a:r>
            <a:r>
              <a:rPr lang="en-US" dirty="0"/>
              <a:t>they are defined using the style tag.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018" y="2876266"/>
            <a:ext cx="6585512" cy="35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57" y="1173708"/>
            <a:ext cx="9408409" cy="517022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internal style sheet method </a:t>
            </a:r>
            <a:r>
              <a:rPr lang="en-US" dirty="0" smtClean="0"/>
              <a:t>is </a:t>
            </a:r>
            <a:r>
              <a:rPr lang="en-US" dirty="0"/>
              <a:t>useful if </a:t>
            </a:r>
            <a:r>
              <a:rPr lang="en-US" dirty="0" smtClean="0"/>
              <a:t>we're creating </a:t>
            </a:r>
            <a:r>
              <a:rPr lang="en-US" dirty="0"/>
              <a:t>a small-scale site, maybe a coming soon holding page, or </a:t>
            </a:r>
            <a:r>
              <a:rPr lang="en-US" dirty="0" smtClean="0"/>
              <a:t>for temporary </a:t>
            </a:r>
            <a:r>
              <a:rPr lang="en-US" dirty="0"/>
              <a:t>use while testing a new feature on our site.</a:t>
            </a:r>
          </a:p>
          <a:p>
            <a:pPr fontAlgn="base"/>
            <a:r>
              <a:rPr lang="en-US" dirty="0" smtClean="0"/>
              <a:t>But  </a:t>
            </a:r>
            <a:r>
              <a:rPr lang="en-US" dirty="0"/>
              <a:t>it's not a best practice for developing websites.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downside to using this internal style sheet method on larger projects is </a:t>
            </a:r>
            <a:r>
              <a:rPr lang="en-US" dirty="0" smtClean="0"/>
              <a:t>that because </a:t>
            </a:r>
            <a:r>
              <a:rPr lang="en-US" dirty="0"/>
              <a:t>the styles are written inside the HTML file, </a:t>
            </a:r>
            <a:r>
              <a:rPr lang="en-US" dirty="0" smtClean="0"/>
              <a:t>and there </a:t>
            </a:r>
            <a:r>
              <a:rPr lang="en-US" dirty="0"/>
              <a:t>could be tens or hundreds of HTML files depending on the </a:t>
            </a:r>
            <a:r>
              <a:rPr lang="en-US" dirty="0" smtClean="0"/>
              <a:t>project, the </a:t>
            </a:r>
            <a:r>
              <a:rPr lang="en-US" dirty="0"/>
              <a:t>browser has to download the styles each time a new page is </a:t>
            </a:r>
            <a:r>
              <a:rPr lang="en-US" dirty="0" smtClean="0"/>
              <a:t>loaded. </a:t>
            </a:r>
          </a:p>
          <a:p>
            <a:pPr fontAlgn="base"/>
            <a:r>
              <a:rPr lang="en-US" dirty="0" smtClean="0"/>
              <a:t>And </a:t>
            </a:r>
            <a:r>
              <a:rPr lang="en-US" dirty="0"/>
              <a:t>it also means that we're duplicating a lot of the same styles </a:t>
            </a:r>
            <a:r>
              <a:rPr lang="en-US" dirty="0" smtClean="0"/>
              <a:t>across multiple </a:t>
            </a:r>
            <a:r>
              <a:rPr lang="en-US" dirty="0"/>
              <a:t>pages, which defeats the real purpose and convenience behind using </a:t>
            </a:r>
            <a:r>
              <a:rPr lang="en-US" dirty="0" smtClean="0"/>
              <a:t>CSS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7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</a:t>
            </a:r>
            <a:r>
              <a:rPr lang="en-US" dirty="0" err="1" smtClean="0"/>
              <a:t>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most common </a:t>
            </a:r>
            <a:r>
              <a:rPr lang="en-US" dirty="0" smtClean="0"/>
              <a:t>and efficient </a:t>
            </a:r>
            <a:r>
              <a:rPr lang="en-US" dirty="0"/>
              <a:t>way of adding CSS to a page is with an external </a:t>
            </a:r>
            <a:r>
              <a:rPr lang="en-US" dirty="0" err="1"/>
              <a:t>stylesheet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We can </a:t>
            </a:r>
            <a:r>
              <a:rPr lang="en-US" dirty="0"/>
              <a:t>change the look of an entire website with just one file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16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</a:t>
            </a:r>
            <a:r>
              <a:rPr lang="en-US" dirty="0" err="1" smtClean="0"/>
              <a:t>Stylesheet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First </a:t>
            </a:r>
            <a:r>
              <a:rPr lang="en-US" dirty="0"/>
              <a:t>we'll need to create a </a:t>
            </a:r>
            <a:r>
              <a:rPr lang="en-US" dirty="0" err="1"/>
              <a:t>stylesheet</a:t>
            </a:r>
            <a:r>
              <a:rPr lang="en-US" dirty="0"/>
              <a:t> and that's where we'll write our styles.</a:t>
            </a:r>
          </a:p>
          <a:p>
            <a:pPr fontAlgn="base"/>
            <a:r>
              <a:rPr lang="en-US" dirty="0"/>
              <a:t>Then we're going to name our file style.css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And </a:t>
            </a:r>
            <a:r>
              <a:rPr lang="en-US" dirty="0"/>
              <a:t>to keep our files nicely organize we want to save it in our </a:t>
            </a:r>
            <a:r>
              <a:rPr lang="en-US" dirty="0" err="1"/>
              <a:t>css</a:t>
            </a:r>
            <a:r>
              <a:rPr lang="en-US" dirty="0"/>
              <a:t> folder.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 extension is what tells the browser that the file is a </a:t>
            </a:r>
            <a:r>
              <a:rPr lang="en-US" dirty="0" err="1" smtClean="0"/>
              <a:t>stylesheet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Make </a:t>
            </a:r>
            <a:r>
              <a:rPr lang="en-US" dirty="0"/>
              <a:t>sure you always add that .</a:t>
            </a:r>
            <a:r>
              <a:rPr lang="en-US" dirty="0" err="1"/>
              <a:t>css</a:t>
            </a:r>
            <a:r>
              <a:rPr lang="en-US" dirty="0"/>
              <a:t> extension to every </a:t>
            </a:r>
            <a:r>
              <a:rPr lang="en-US" dirty="0" err="1"/>
              <a:t>stylesheet</a:t>
            </a:r>
            <a:r>
              <a:rPr lang="en-US" dirty="0"/>
              <a:t> you create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W</a:t>
            </a:r>
            <a:r>
              <a:rPr lang="en-US" dirty="0" smtClean="0"/>
              <a:t>e'll </a:t>
            </a:r>
            <a:r>
              <a:rPr lang="en-US" dirty="0"/>
              <a:t>need to link the </a:t>
            </a:r>
            <a:r>
              <a:rPr lang="en-US" dirty="0" err="1"/>
              <a:t>stylesheet</a:t>
            </a:r>
            <a:r>
              <a:rPr lang="en-US" dirty="0"/>
              <a:t> to our HTML </a:t>
            </a:r>
            <a:r>
              <a:rPr lang="en-US" dirty="0" smtClean="0"/>
              <a:t>file.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a .</a:t>
            </a:r>
            <a:r>
              <a:rPr lang="en-US" dirty="0" err="1" smtClean="0"/>
              <a:t>css</a:t>
            </a:r>
            <a:r>
              <a:rPr lang="en-US" dirty="0" smtClean="0"/>
              <a:t> file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Include </a:t>
            </a:r>
            <a:r>
              <a:rPr lang="en-US" dirty="0"/>
              <a:t>the </a:t>
            </a:r>
            <a:r>
              <a:rPr lang="en-US" dirty="0" err="1"/>
              <a:t>rel</a:t>
            </a:r>
            <a:r>
              <a:rPr lang="en-US" dirty="0"/>
              <a:t> attribute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value needs to be </a:t>
            </a:r>
            <a:r>
              <a:rPr lang="en-US" dirty="0" err="1"/>
              <a:t>stylesheet</a:t>
            </a:r>
            <a:r>
              <a:rPr lang="en-US" dirty="0"/>
              <a:t>, because that's what we're linking </a:t>
            </a:r>
            <a:r>
              <a:rPr lang="en-US" dirty="0" smtClean="0"/>
              <a:t>to.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an </a:t>
            </a:r>
            <a:r>
              <a:rPr lang="en-US" dirty="0" err="1"/>
              <a:t>href</a:t>
            </a:r>
            <a:r>
              <a:rPr lang="en-US" dirty="0"/>
              <a:t> attribute </a:t>
            </a:r>
            <a:r>
              <a:rPr lang="en-US" dirty="0" smtClean="0"/>
              <a:t>and the </a:t>
            </a:r>
            <a:r>
              <a:rPr lang="en-US" dirty="0" err="1"/>
              <a:t>href</a:t>
            </a:r>
            <a:r>
              <a:rPr lang="en-US" dirty="0"/>
              <a:t> attribute is what points to the location of the CSS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need to write the path to the CSS file as </a:t>
            </a:r>
            <a:r>
              <a:rPr lang="en-US" dirty="0" err="1"/>
              <a:t>css</a:t>
            </a:r>
            <a:r>
              <a:rPr lang="en-US" dirty="0"/>
              <a:t>/style.css.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344" y="4630073"/>
            <a:ext cx="7332256" cy="45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9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CSS is a </a:t>
            </a:r>
            <a:r>
              <a:rPr lang="en-US" dirty="0" err="1"/>
              <a:t>stylesheet</a:t>
            </a:r>
            <a:r>
              <a:rPr lang="en-US" dirty="0"/>
              <a:t> language that handles the presentation layer of a web </a:t>
            </a:r>
            <a:r>
              <a:rPr lang="en-US" dirty="0" smtClean="0"/>
              <a:t>page.</a:t>
            </a:r>
          </a:p>
          <a:p>
            <a:pPr fontAlgn="base"/>
            <a:r>
              <a:rPr lang="en-US" dirty="0"/>
              <a:t>There are three different ways we can add CSS, but the most common </a:t>
            </a:r>
            <a:r>
              <a:rPr lang="en-US" dirty="0" smtClean="0"/>
              <a:t>and most </a:t>
            </a:r>
            <a:r>
              <a:rPr lang="en-US" dirty="0"/>
              <a:t>efficient method is with an external </a:t>
            </a:r>
            <a:r>
              <a:rPr lang="en-US" dirty="0" err="1"/>
              <a:t>stylesheet</a:t>
            </a:r>
            <a:r>
              <a:rPr lang="en-US" dirty="0"/>
              <a:t> that's linked from the head </a:t>
            </a:r>
            <a:r>
              <a:rPr lang="en-US" dirty="0" smtClean="0"/>
              <a:t>of the </a:t>
            </a:r>
            <a:r>
              <a:rPr lang="en-US" dirty="0"/>
              <a:t>document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dirty="0"/>
              <a:t> file extension is what tells the browser that the file </a:t>
            </a:r>
            <a:r>
              <a:rPr lang="en-US" dirty="0" smtClean="0"/>
              <a:t>is a </a:t>
            </a:r>
            <a:r>
              <a:rPr lang="en-US" dirty="0"/>
              <a:t>style sheet.</a:t>
            </a:r>
          </a:p>
          <a:p>
            <a:pPr fontAlgn="base"/>
            <a:r>
              <a:rPr lang="en-US" dirty="0"/>
              <a:t>The styles written in a style sheet can be shared across multiple web </a:t>
            </a:r>
            <a:r>
              <a:rPr lang="en-US"/>
              <a:t>pages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4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652388"/>
            <a:ext cx="9404723" cy="1400530"/>
          </a:xfrm>
        </p:spPr>
        <p:txBody>
          <a:bodyPr/>
          <a:lstStyle/>
          <a:p>
            <a:pPr fontAlgn="base"/>
            <a:r>
              <a:rPr lang="en-US" dirty="0"/>
              <a:t>CSS Basics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CSS is a </a:t>
            </a:r>
            <a:r>
              <a:rPr lang="en-US" dirty="0" err="1"/>
              <a:t>stylesheet</a:t>
            </a:r>
            <a:r>
              <a:rPr lang="en-US" dirty="0"/>
              <a:t> language </a:t>
            </a:r>
            <a:r>
              <a:rPr lang="en-US" dirty="0" smtClean="0"/>
              <a:t>that describes </a:t>
            </a:r>
            <a:r>
              <a:rPr lang="en-US" dirty="0"/>
              <a:t>the presentation of Web </a:t>
            </a:r>
            <a:r>
              <a:rPr lang="en-US" dirty="0" smtClean="0"/>
              <a:t>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965381"/>
            <a:ext cx="12192000" cy="82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6913" y="1539498"/>
            <a:ext cx="8097671" cy="45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788" y="616491"/>
            <a:ext cx="9404723" cy="1400530"/>
          </a:xfrm>
        </p:spPr>
        <p:txBody>
          <a:bodyPr/>
          <a:lstStyle/>
          <a:p>
            <a:pPr fontAlgn="base"/>
            <a:r>
              <a:rPr lang="en-US" dirty="0"/>
              <a:t>Introduction to </a:t>
            </a:r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4788" y="1501254"/>
            <a:ext cx="8554032" cy="47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1057" y="1430167"/>
            <a:ext cx="8359777" cy="46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88" y="1472863"/>
            <a:ext cx="3867150" cy="29146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4987187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Now, over the years, CSS has also improved the accessibility of web content because it's allowed us to adapt our content to various devices, screen sizes, and resolutions.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938" y="1472701"/>
            <a:ext cx="3210778" cy="29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8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are different ways we can add CSS to a page</a:t>
            </a:r>
            <a:r>
              <a:rPr lang="en-US" dirty="0" smtClean="0"/>
              <a:t>,</a:t>
            </a:r>
            <a:endParaRPr lang="en-US" dirty="0"/>
          </a:p>
          <a:p>
            <a:pPr fontAlgn="base"/>
            <a:r>
              <a:rPr lang="en-US" dirty="0" smtClean="0"/>
              <a:t>each </a:t>
            </a:r>
            <a:r>
              <a:rPr lang="en-US" dirty="0"/>
              <a:t>way has its advantages, or it might have its </a:t>
            </a:r>
            <a:r>
              <a:rPr lang="en-US" dirty="0" smtClean="0"/>
              <a:t>disadvantages.</a:t>
            </a:r>
          </a:p>
          <a:p>
            <a:pPr fontAlgn="base"/>
            <a:r>
              <a:rPr lang="en-US" dirty="0" smtClean="0"/>
              <a:t>So </a:t>
            </a:r>
            <a:r>
              <a:rPr lang="en-US" dirty="0"/>
              <a:t>let's </a:t>
            </a:r>
            <a:r>
              <a:rPr lang="en-US" dirty="0" smtClean="0"/>
              <a:t>review </a:t>
            </a:r>
            <a:r>
              <a:rPr lang="en-US" dirty="0"/>
              <a:t>three methods we can use to apply CSS to our pages</a:t>
            </a:r>
            <a:r>
              <a:rPr lang="en-US" dirty="0" smtClean="0"/>
              <a:t>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Inline Styles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Internal Styles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 smtClean="0"/>
              <a:t>External Styles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when we write inline styles, we write the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dirty="0"/>
              <a:t>html file directly inside an elements tag using a style attribute.</a:t>
            </a:r>
          </a:p>
          <a:p>
            <a:pPr fontAlgn="base"/>
            <a:r>
              <a:rPr lang="en-US" dirty="0"/>
              <a:t>we can style any element with any </a:t>
            </a:r>
            <a:r>
              <a:rPr lang="en-US" dirty="0" err="1"/>
              <a:t>css</a:t>
            </a:r>
            <a:r>
              <a:rPr lang="en-US" dirty="0"/>
              <a:t> property, using this in-line style method.</a:t>
            </a:r>
          </a:p>
          <a:p>
            <a:pPr fontAlgn="base"/>
            <a:r>
              <a:rPr lang="en-US" dirty="0" smtClean="0"/>
              <a:t>We </a:t>
            </a:r>
            <a:r>
              <a:rPr lang="en-US" dirty="0"/>
              <a:t>could style the entire page with this method if we wanted to, </a:t>
            </a:r>
            <a:r>
              <a:rPr lang="en-US" dirty="0" smtClean="0"/>
              <a:t>but I </a:t>
            </a:r>
            <a:r>
              <a:rPr lang="en-US" dirty="0"/>
              <a:t>don't recommend that you do that.</a:t>
            </a:r>
          </a:p>
          <a:p>
            <a:pPr fontAlgn="base"/>
            <a:r>
              <a:rPr lang="en-US" dirty="0" smtClean="0"/>
              <a:t>In </a:t>
            </a:r>
            <a:r>
              <a:rPr lang="en-US" dirty="0"/>
              <a:t>fact, inline styles are not considered a good practice </a:t>
            </a:r>
            <a:r>
              <a:rPr lang="en-US" dirty="0" smtClean="0"/>
              <a:t>for developing </a:t>
            </a:r>
            <a:r>
              <a:rPr lang="en-US" dirty="0"/>
              <a:t>websites, and they should be used sparingly if at </a:t>
            </a:r>
            <a:r>
              <a:rPr lang="en-US" dirty="0" smtClean="0"/>
              <a:t>all.</a:t>
            </a:r>
          </a:p>
          <a:p>
            <a:pPr fontAlgn="base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we need to make any styling </a:t>
            </a:r>
            <a:r>
              <a:rPr lang="en-US" dirty="0" smtClean="0"/>
              <a:t>changes, it </a:t>
            </a:r>
            <a:r>
              <a:rPr lang="en-US" dirty="0"/>
              <a:t>means we need to go inside our html to make those </a:t>
            </a:r>
            <a:r>
              <a:rPr lang="en-US" dirty="0" smtClean="0"/>
              <a:t>changes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95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790</Words>
  <Application>Microsoft Office PowerPoint</Application>
  <PresentationFormat>Widescreen</PresentationFormat>
  <Paragraphs>61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CSS </vt:lpstr>
      <vt:lpstr>CSS Basics Overview</vt:lpstr>
      <vt:lpstr>PowerPoint Presentation</vt:lpstr>
      <vt:lpstr>PowerPoint Presentation</vt:lpstr>
      <vt:lpstr>Introduction to CSS</vt:lpstr>
      <vt:lpstr>PowerPoint Presentation</vt:lpstr>
      <vt:lpstr>PowerPoint Presentation</vt:lpstr>
      <vt:lpstr>PowerPoint Presentation</vt:lpstr>
      <vt:lpstr>Inline Styles</vt:lpstr>
      <vt:lpstr>Internal Styles</vt:lpstr>
      <vt:lpstr>PowerPoint Presentation</vt:lpstr>
      <vt:lpstr>External Stylesheet</vt:lpstr>
      <vt:lpstr>How to create a Stylesheet</vt:lpstr>
      <vt:lpstr>Link a .css file to HTML</vt:lpstr>
      <vt:lpstr>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</dc:title>
  <dc:creator>Windows User</dc:creator>
  <cp:lastModifiedBy>Windows User</cp:lastModifiedBy>
  <cp:revision>11</cp:revision>
  <dcterms:created xsi:type="dcterms:W3CDTF">2018-11-10T14:45:08Z</dcterms:created>
  <dcterms:modified xsi:type="dcterms:W3CDTF">2018-11-10T16:50:59Z</dcterms:modified>
</cp:coreProperties>
</file>