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6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8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6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7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103A-04CC-4B30-A19D-6A68F9D04E7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74F4-DEF2-4F9B-B5B6-99DEB9E6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9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0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1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2018-11-06T14:40:47Z</dcterms:created>
  <dcterms:modified xsi:type="dcterms:W3CDTF">2018-11-06T14:50:46Z</dcterms:modified>
</cp:coreProperties>
</file>