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56"/>
  </p:notesMasterIdLst>
  <p:sldIdLst>
    <p:sldId id="256" r:id="rId2"/>
    <p:sldId id="257" r:id="rId3"/>
    <p:sldId id="258" r:id="rId4"/>
    <p:sldId id="259" r:id="rId5"/>
    <p:sldId id="260" r:id="rId6"/>
    <p:sldId id="280" r:id="rId7"/>
    <p:sldId id="278" r:id="rId8"/>
    <p:sldId id="281" r:id="rId9"/>
    <p:sldId id="282" r:id="rId10"/>
    <p:sldId id="283" r:id="rId11"/>
    <p:sldId id="261" r:id="rId12"/>
    <p:sldId id="286" r:id="rId13"/>
    <p:sldId id="284" r:id="rId14"/>
    <p:sldId id="285" r:id="rId15"/>
    <p:sldId id="287" r:id="rId16"/>
    <p:sldId id="262" r:id="rId17"/>
    <p:sldId id="289" r:id="rId18"/>
    <p:sldId id="288" r:id="rId19"/>
    <p:sldId id="263" r:id="rId20"/>
    <p:sldId id="290" r:id="rId21"/>
    <p:sldId id="291" r:id="rId22"/>
    <p:sldId id="292" r:id="rId23"/>
    <p:sldId id="264" r:id="rId24"/>
    <p:sldId id="265" r:id="rId25"/>
    <p:sldId id="293" r:id="rId26"/>
    <p:sldId id="299" r:id="rId27"/>
    <p:sldId id="297" r:id="rId28"/>
    <p:sldId id="298" r:id="rId29"/>
    <p:sldId id="294" r:id="rId30"/>
    <p:sldId id="295" r:id="rId31"/>
    <p:sldId id="266" r:id="rId32"/>
    <p:sldId id="267" r:id="rId33"/>
    <p:sldId id="268" r:id="rId34"/>
    <p:sldId id="302" r:id="rId35"/>
    <p:sldId id="303" r:id="rId36"/>
    <p:sldId id="304" r:id="rId37"/>
    <p:sldId id="305" r:id="rId38"/>
    <p:sldId id="300" r:id="rId39"/>
    <p:sldId id="301" r:id="rId40"/>
    <p:sldId id="309" r:id="rId41"/>
    <p:sldId id="310" r:id="rId42"/>
    <p:sldId id="307" r:id="rId43"/>
    <p:sldId id="311" r:id="rId44"/>
    <p:sldId id="308" r:id="rId45"/>
    <p:sldId id="306" r:id="rId46"/>
    <p:sldId id="269" r:id="rId47"/>
    <p:sldId id="270" r:id="rId48"/>
    <p:sldId id="271" r:id="rId49"/>
    <p:sldId id="272" r:id="rId50"/>
    <p:sldId id="273" r:id="rId51"/>
    <p:sldId id="274" r:id="rId52"/>
    <p:sldId id="275" r:id="rId53"/>
    <p:sldId id="276" r:id="rId54"/>
    <p:sldId id="277" r:id="rId55"/>
  </p:sldIdLst>
  <p:sldSz cx="9144000" cy="6858000" type="screen4x3"/>
  <p:notesSz cx="7315200" cy="96012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8AD3DCE2-EF79-40AC-84C2-D579C789C6FF}">
          <p14:sldIdLst>
            <p14:sldId id="256"/>
            <p14:sldId id="257"/>
            <p14:sldId id="258"/>
            <p14:sldId id="259"/>
            <p14:sldId id="260"/>
            <p14:sldId id="280"/>
          </p14:sldIdLst>
        </p14:section>
        <p14:section name="Untitled Section" id="{3DA1470F-FAAD-49F9-B4B4-90302CB11E63}">
          <p14:sldIdLst>
            <p14:sldId id="278"/>
            <p14:sldId id="281"/>
            <p14:sldId id="282"/>
            <p14:sldId id="283"/>
            <p14:sldId id="261"/>
            <p14:sldId id="286"/>
            <p14:sldId id="284"/>
            <p14:sldId id="285"/>
            <p14:sldId id="287"/>
            <p14:sldId id="262"/>
            <p14:sldId id="289"/>
            <p14:sldId id="288"/>
            <p14:sldId id="263"/>
            <p14:sldId id="290"/>
            <p14:sldId id="291"/>
            <p14:sldId id="292"/>
            <p14:sldId id="264"/>
            <p14:sldId id="265"/>
            <p14:sldId id="293"/>
            <p14:sldId id="299"/>
            <p14:sldId id="297"/>
            <p14:sldId id="298"/>
            <p14:sldId id="294"/>
            <p14:sldId id="295"/>
            <p14:sldId id="266"/>
            <p14:sldId id="267"/>
          </p14:sldIdLst>
        </p14:section>
        <p14:section name="Untitled Section" id="{33F090DD-C11E-4D8F-8CDE-3BF7844375C2}">
          <p14:sldIdLst>
            <p14:sldId id="268"/>
            <p14:sldId id="302"/>
            <p14:sldId id="303"/>
            <p14:sldId id="304"/>
            <p14:sldId id="305"/>
            <p14:sldId id="300"/>
            <p14:sldId id="301"/>
            <p14:sldId id="309"/>
            <p14:sldId id="310"/>
            <p14:sldId id="307"/>
            <p14:sldId id="311"/>
            <p14:sldId id="308"/>
            <p14:sldId id="306"/>
            <p14:sldId id="269"/>
            <p14:sldId id="270"/>
            <p14:sldId id="271"/>
            <p14:sldId id="272"/>
            <p14:sldId id="273"/>
            <p14:sldId id="274"/>
            <p14:sldId id="275"/>
            <p14:sldId id="276"/>
            <p14:sldId id="277"/>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57" roundtripDataSignature="AMtx7mgD4Kl0eymbPsSACaHDcTfhYrGFK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9" d="100"/>
          <a:sy n="89" d="100"/>
        </p:scale>
        <p:origin x="2244" y="90"/>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customschemas.google.com/relationships/presentationmetadata" Target="metadata"/><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2" name="Google Shape;82;p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5"/>
        <p:cNvGrpSpPr/>
        <p:nvPr/>
      </p:nvGrpSpPr>
      <p:grpSpPr>
        <a:xfrm>
          <a:off x="0" y="0"/>
          <a:ext cx="0" cy="0"/>
          <a:chOff x="0" y="0"/>
          <a:chExt cx="0" cy="0"/>
        </a:xfrm>
      </p:grpSpPr>
      <p:sp>
        <p:nvSpPr>
          <p:cNvPr id="136" name="Google Shape;136;p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7" name="Google Shape;137;p9: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1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3" name="Google Shape;143;p10: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49" name="Google Shape;149;p11: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55" name="Google Shape;155;p1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1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1" name="Google Shape;161;p13: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1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67" name="Google Shape;167;p1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1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3" name="Google Shape;173;p15: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1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79" name="Google Shape;179;p16: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p1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85" name="Google Shape;185;p17: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18: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2" name="Google Shape;192;p18: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p2: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89" name="Google Shape;89;p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6"/>
        <p:cNvGrpSpPr/>
        <p:nvPr/>
      </p:nvGrpSpPr>
      <p:grpSpPr>
        <a:xfrm>
          <a:off x="0" y="0"/>
          <a:ext cx="0" cy="0"/>
          <a:chOff x="0" y="0"/>
          <a:chExt cx="0" cy="0"/>
        </a:xfrm>
      </p:grpSpPr>
      <p:sp>
        <p:nvSpPr>
          <p:cNvPr id="197" name="Google Shape;197;p19: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98" name="Google Shape;198;p19: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2"/>
        <p:cNvGrpSpPr/>
        <p:nvPr/>
      </p:nvGrpSpPr>
      <p:grpSpPr>
        <a:xfrm>
          <a:off x="0" y="0"/>
          <a:ext cx="0" cy="0"/>
          <a:chOff x="0" y="0"/>
          <a:chExt cx="0" cy="0"/>
        </a:xfrm>
      </p:grpSpPr>
      <p:sp>
        <p:nvSpPr>
          <p:cNvPr id="203" name="Google Shape;203;p20: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04" name="Google Shape;204;p20: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21: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210" name="Google Shape;210;p21: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3: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95" name="Google Shape;95;p3: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p4: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1" name="Google Shape;101;p4: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5: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07" name="Google Shape;107;p5: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6: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3" name="Google Shape;113;p6: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203715cfd4a_0_2: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19" name="Google Shape;119;g203715cfd4a_0_2: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203715cfd4a_0_7:notes"/>
          <p:cNvSpPr txBox="1">
            <a:spLocks noGrp="1"/>
          </p:cNvSpPr>
          <p:nvPr>
            <p:ph type="body" idx="1"/>
          </p:nvPr>
        </p:nvSpPr>
        <p:spPr>
          <a:xfrm>
            <a:off x="731500" y="4560550"/>
            <a:ext cx="5852100" cy="43206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25" name="Google Shape;125;g203715cfd4a_0_7:notes"/>
          <p:cNvSpPr>
            <a:spLocks noGrp="1" noRot="1" noChangeAspect="1"/>
          </p:cNvSpPr>
          <p:nvPr>
            <p:ph type="sldImg" idx="2"/>
          </p:nvPr>
        </p:nvSpPr>
        <p:spPr>
          <a:xfrm>
            <a:off x="1257300" y="720725"/>
            <a:ext cx="4800600"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7:notes"/>
          <p:cNvSpPr txBox="1">
            <a:spLocks noGrp="1"/>
          </p:cNvSpPr>
          <p:nvPr>
            <p:ph type="body" idx="1"/>
          </p:nvPr>
        </p:nvSpPr>
        <p:spPr>
          <a:xfrm>
            <a:off x="731500" y="4560550"/>
            <a:ext cx="5852150" cy="4320525"/>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
        <p:nvSpPr>
          <p:cNvPr id="131" name="Google Shape;131;p7:notes"/>
          <p:cNvSpPr>
            <a:spLocks noGrp="1" noRot="1" noChangeAspect="1"/>
          </p:cNvSpPr>
          <p:nvPr>
            <p:ph type="sldImg" idx="2"/>
          </p:nvPr>
        </p:nvSpPr>
        <p:spPr>
          <a:xfrm>
            <a:off x="1219425" y="720075"/>
            <a:ext cx="4877025" cy="36004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3"/>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3" name="Google Shape;13;p23"/>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a:endParaRPr/>
          </a:p>
        </p:txBody>
      </p:sp>
      <p:sp>
        <p:nvSpPr>
          <p:cNvPr id="14" name="Google Shape;14;p2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 name="Google Shape;15;p2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 name="Google Shape;16;p2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0" name="Google Shape;70;p32"/>
          <p:cNvSpPr txBox="1">
            <a:spLocks noGrp="1"/>
          </p:cNvSpPr>
          <p:nvPr>
            <p:ph type="body" idx="1"/>
          </p:nvPr>
        </p:nvSpPr>
        <p:spPr>
          <a:xfrm rot="5400000">
            <a:off x="2309018" y="-251619"/>
            <a:ext cx="4525963" cy="82296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1" name="Google Shape;71;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3"/>
          <p:cNvSpPr txBox="1">
            <a:spLocks noGrp="1"/>
          </p:cNvSpPr>
          <p:nvPr>
            <p:ph type="title"/>
          </p:nvPr>
        </p:nvSpPr>
        <p:spPr>
          <a:xfrm rot="5400000">
            <a:off x="4732337" y="2171700"/>
            <a:ext cx="5851525" cy="20574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6" name="Google Shape;76;p33"/>
          <p:cNvSpPr txBox="1">
            <a:spLocks noGrp="1"/>
          </p:cNvSpPr>
          <p:nvPr>
            <p:ph type="body" idx="1"/>
          </p:nvPr>
        </p:nvSpPr>
        <p:spPr>
          <a:xfrm rot="5400000">
            <a:off x="541338" y="190501"/>
            <a:ext cx="5851525" cy="60198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77" name="Google Shape;77;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7"/>
        <p:cNvGrpSpPr/>
        <p:nvPr/>
      </p:nvGrpSpPr>
      <p:grpSpPr>
        <a:xfrm>
          <a:off x="0" y="0"/>
          <a:ext cx="0" cy="0"/>
          <a:chOff x="0" y="0"/>
          <a:chExt cx="0" cy="0"/>
        </a:xfrm>
      </p:grpSpPr>
      <p:sp>
        <p:nvSpPr>
          <p:cNvPr id="18" name="Google Shape;18;p24"/>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9" name="Google Shape;19;p24"/>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chemeClr val="dk1"/>
              </a:buClr>
              <a:buSzPts val="1800"/>
              <a:buChar char="•"/>
              <a:defRPr/>
            </a:lvl1pPr>
            <a:lvl2pPr marL="914400" lvl="1" indent="-342900" algn="l">
              <a:lnSpc>
                <a:spcPct val="100000"/>
              </a:lnSpc>
              <a:spcBef>
                <a:spcPts val="360"/>
              </a:spcBef>
              <a:spcAft>
                <a:spcPts val="0"/>
              </a:spcAft>
              <a:buClr>
                <a:schemeClr val="dk1"/>
              </a:buClr>
              <a:buSzPts val="1800"/>
              <a:buChar char="–"/>
              <a:defRPr/>
            </a:lvl2pPr>
            <a:lvl3pPr marL="1371600" lvl="2" indent="-342900" algn="l">
              <a:lnSpc>
                <a:spcPct val="100000"/>
              </a:lnSpc>
              <a:spcBef>
                <a:spcPts val="360"/>
              </a:spcBef>
              <a:spcAft>
                <a:spcPts val="0"/>
              </a:spcAft>
              <a:buClr>
                <a:schemeClr val="dk1"/>
              </a:buClr>
              <a:buSzPts val="1800"/>
              <a:buChar char="•"/>
              <a:defRPr/>
            </a:lvl3pPr>
            <a:lvl4pPr marL="1828800" lvl="3" indent="-342900" algn="l">
              <a:lnSpc>
                <a:spcPct val="100000"/>
              </a:lnSpc>
              <a:spcBef>
                <a:spcPts val="360"/>
              </a:spcBef>
              <a:spcAft>
                <a:spcPts val="0"/>
              </a:spcAft>
              <a:buClr>
                <a:schemeClr val="dk1"/>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0" name="Google Shape;20;p2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1" name="Google Shape;21;p2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2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3"/>
        <p:cNvGrpSpPr/>
        <p:nvPr/>
      </p:nvGrpSpPr>
      <p:grpSpPr>
        <a:xfrm>
          <a:off x="0" y="0"/>
          <a:ext cx="0" cy="0"/>
          <a:chOff x="0" y="0"/>
          <a:chExt cx="0" cy="0"/>
        </a:xfrm>
      </p:grpSpPr>
      <p:sp>
        <p:nvSpPr>
          <p:cNvPr id="24" name="Google Shape;24;p25"/>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5" name="Google Shape;25;p25"/>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888888"/>
              </a:buClr>
              <a:buSzPts val="2000"/>
              <a:buNone/>
              <a:defRPr sz="2000">
                <a:solidFill>
                  <a:srgbClr val="888888"/>
                </a:solidFill>
              </a:defRPr>
            </a:lvl1pPr>
            <a:lvl2pPr marL="914400" lvl="1" indent="-228600" algn="l">
              <a:lnSpc>
                <a:spcPct val="100000"/>
              </a:lnSpc>
              <a:spcBef>
                <a:spcPts val="360"/>
              </a:spcBef>
              <a:spcAft>
                <a:spcPts val="0"/>
              </a:spcAft>
              <a:buClr>
                <a:srgbClr val="888888"/>
              </a:buClr>
              <a:buSzPts val="1800"/>
              <a:buNone/>
              <a:defRPr sz="1800">
                <a:solidFill>
                  <a:srgbClr val="888888"/>
                </a:solidFill>
              </a:defRPr>
            </a:lvl2pPr>
            <a:lvl3pPr marL="1371600" lvl="2" indent="-228600" algn="l">
              <a:lnSpc>
                <a:spcPct val="100000"/>
              </a:lnSpc>
              <a:spcBef>
                <a:spcPts val="320"/>
              </a:spcBef>
              <a:spcAft>
                <a:spcPts val="0"/>
              </a:spcAft>
              <a:buClr>
                <a:srgbClr val="888888"/>
              </a:buClr>
              <a:buSzPts val="1600"/>
              <a:buNone/>
              <a:defRPr sz="1600">
                <a:solidFill>
                  <a:srgbClr val="888888"/>
                </a:solidFill>
              </a:defRPr>
            </a:lvl3pPr>
            <a:lvl4pPr marL="1828800" lvl="3" indent="-228600" algn="l">
              <a:lnSpc>
                <a:spcPct val="100000"/>
              </a:lnSpc>
              <a:spcBef>
                <a:spcPts val="280"/>
              </a:spcBef>
              <a:spcAft>
                <a:spcPts val="0"/>
              </a:spcAft>
              <a:buClr>
                <a:srgbClr val="888888"/>
              </a:buClr>
              <a:buSzPts val="1400"/>
              <a:buNone/>
              <a:defRPr sz="1400">
                <a:solidFill>
                  <a:srgbClr val="888888"/>
                </a:solidFill>
              </a:defRPr>
            </a:lvl4pPr>
            <a:lvl5pPr marL="2286000" lvl="4" indent="-228600" algn="l">
              <a:lnSpc>
                <a:spcPct val="100000"/>
              </a:lnSpc>
              <a:spcBef>
                <a:spcPts val="280"/>
              </a:spcBef>
              <a:spcAft>
                <a:spcPts val="0"/>
              </a:spcAft>
              <a:buClr>
                <a:srgbClr val="888888"/>
              </a:buClr>
              <a:buSzPts val="1400"/>
              <a:buNone/>
              <a:defRPr sz="1400">
                <a:solidFill>
                  <a:srgbClr val="888888"/>
                </a:solidFill>
              </a:defRPr>
            </a:lvl5pPr>
            <a:lvl6pPr marL="2743200" lvl="5" indent="-228600" algn="l">
              <a:lnSpc>
                <a:spcPct val="100000"/>
              </a:lnSpc>
              <a:spcBef>
                <a:spcPts val="280"/>
              </a:spcBef>
              <a:spcAft>
                <a:spcPts val="0"/>
              </a:spcAft>
              <a:buClr>
                <a:srgbClr val="888888"/>
              </a:buClr>
              <a:buSzPts val="1400"/>
              <a:buNone/>
              <a:defRPr sz="1400">
                <a:solidFill>
                  <a:srgbClr val="888888"/>
                </a:solidFill>
              </a:defRPr>
            </a:lvl6pPr>
            <a:lvl7pPr marL="3200400" lvl="6" indent="-228600" algn="l">
              <a:lnSpc>
                <a:spcPct val="100000"/>
              </a:lnSpc>
              <a:spcBef>
                <a:spcPts val="280"/>
              </a:spcBef>
              <a:spcAft>
                <a:spcPts val="0"/>
              </a:spcAft>
              <a:buClr>
                <a:srgbClr val="888888"/>
              </a:buClr>
              <a:buSzPts val="1400"/>
              <a:buNone/>
              <a:defRPr sz="1400">
                <a:solidFill>
                  <a:srgbClr val="888888"/>
                </a:solidFill>
              </a:defRPr>
            </a:lvl7pPr>
            <a:lvl8pPr marL="3657600" lvl="7" indent="-228600" algn="l">
              <a:lnSpc>
                <a:spcPct val="100000"/>
              </a:lnSpc>
              <a:spcBef>
                <a:spcPts val="280"/>
              </a:spcBef>
              <a:spcAft>
                <a:spcPts val="0"/>
              </a:spcAft>
              <a:buClr>
                <a:srgbClr val="888888"/>
              </a:buClr>
              <a:buSzPts val="1400"/>
              <a:buNone/>
              <a:defRPr sz="1400">
                <a:solidFill>
                  <a:srgbClr val="888888"/>
                </a:solidFill>
              </a:defRPr>
            </a:lvl8pPr>
            <a:lvl9pPr marL="4114800" lvl="8" indent="-228600" algn="l">
              <a:lnSpc>
                <a:spcPct val="100000"/>
              </a:lnSpc>
              <a:spcBef>
                <a:spcPts val="280"/>
              </a:spcBef>
              <a:spcAft>
                <a:spcPts val="0"/>
              </a:spcAft>
              <a:buClr>
                <a:srgbClr val="888888"/>
              </a:buClr>
              <a:buSzPts val="1400"/>
              <a:buNone/>
              <a:defRPr sz="1400">
                <a:solidFill>
                  <a:srgbClr val="888888"/>
                </a:solidFill>
              </a:defRPr>
            </a:lvl9pPr>
          </a:lstStyle>
          <a:p>
            <a:endParaRPr/>
          </a:p>
        </p:txBody>
      </p:sp>
      <p:sp>
        <p:nvSpPr>
          <p:cNvPr id="26" name="Google Shape;26;p2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2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2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9"/>
        <p:cNvGrpSpPr/>
        <p:nvPr/>
      </p:nvGrpSpPr>
      <p:grpSpPr>
        <a:xfrm>
          <a:off x="0" y="0"/>
          <a:ext cx="0" cy="0"/>
          <a:chOff x="0" y="0"/>
          <a:chExt cx="0" cy="0"/>
        </a:xfrm>
      </p:grpSpPr>
      <p:sp>
        <p:nvSpPr>
          <p:cNvPr id="30" name="Google Shape;30;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1" name="Google Shape;31;p26"/>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2" name="Google Shape;32;p26"/>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chemeClr val="dk1"/>
              </a:buClr>
              <a:buSzPts val="2800"/>
              <a:buChar char="•"/>
              <a:defRPr sz="2800"/>
            </a:lvl1pPr>
            <a:lvl2pPr marL="914400" lvl="1" indent="-381000" algn="l">
              <a:lnSpc>
                <a:spcPct val="100000"/>
              </a:lnSpc>
              <a:spcBef>
                <a:spcPts val="480"/>
              </a:spcBef>
              <a:spcAft>
                <a:spcPts val="0"/>
              </a:spcAft>
              <a:buClr>
                <a:schemeClr val="dk1"/>
              </a:buClr>
              <a:buSzPts val="2400"/>
              <a:buChar char="–"/>
              <a:defRPr sz="2400"/>
            </a:lvl2pPr>
            <a:lvl3pPr marL="1371600" lvl="2" indent="-355600" algn="l">
              <a:lnSpc>
                <a:spcPct val="100000"/>
              </a:lnSpc>
              <a:spcBef>
                <a:spcPts val="400"/>
              </a:spcBef>
              <a:spcAft>
                <a:spcPts val="0"/>
              </a:spcAft>
              <a:buClr>
                <a:schemeClr val="dk1"/>
              </a:buClr>
              <a:buSzPts val="2000"/>
              <a:buChar char="•"/>
              <a:defRPr sz="2000"/>
            </a:lvl3pPr>
            <a:lvl4pPr marL="1828800" lvl="3" indent="-342900" algn="l">
              <a:lnSpc>
                <a:spcPct val="100000"/>
              </a:lnSpc>
              <a:spcBef>
                <a:spcPts val="360"/>
              </a:spcBef>
              <a:spcAft>
                <a:spcPts val="0"/>
              </a:spcAft>
              <a:buClr>
                <a:schemeClr val="dk1"/>
              </a:buClr>
              <a:buSzPts val="1800"/>
              <a:buChar char="–"/>
              <a:defRPr sz="1800"/>
            </a:lvl4pPr>
            <a:lvl5pPr marL="2286000" lvl="4" indent="-342900" algn="l">
              <a:lnSpc>
                <a:spcPct val="100000"/>
              </a:lnSpc>
              <a:spcBef>
                <a:spcPts val="360"/>
              </a:spcBef>
              <a:spcAft>
                <a:spcPts val="0"/>
              </a:spcAft>
              <a:buClr>
                <a:schemeClr val="dk1"/>
              </a:buClr>
              <a:buSzPts val="1800"/>
              <a:buChar char="»"/>
              <a:defRPr sz="1800"/>
            </a:lvl5pPr>
            <a:lvl6pPr marL="2743200" lvl="5" indent="-342900" algn="l">
              <a:lnSpc>
                <a:spcPct val="100000"/>
              </a:lnSpc>
              <a:spcBef>
                <a:spcPts val="360"/>
              </a:spcBef>
              <a:spcAft>
                <a:spcPts val="0"/>
              </a:spcAft>
              <a:buClr>
                <a:schemeClr val="dk1"/>
              </a:buClr>
              <a:buSzPts val="1800"/>
              <a:buChar char="•"/>
              <a:defRPr sz="1800"/>
            </a:lvl6pPr>
            <a:lvl7pPr marL="3200400" lvl="6" indent="-342900" algn="l">
              <a:lnSpc>
                <a:spcPct val="100000"/>
              </a:lnSpc>
              <a:spcBef>
                <a:spcPts val="360"/>
              </a:spcBef>
              <a:spcAft>
                <a:spcPts val="0"/>
              </a:spcAft>
              <a:buClr>
                <a:schemeClr val="dk1"/>
              </a:buClr>
              <a:buSzPts val="1800"/>
              <a:buChar char="•"/>
              <a:defRPr sz="1800"/>
            </a:lvl7pPr>
            <a:lvl8pPr marL="3657600" lvl="7" indent="-342900" algn="l">
              <a:lnSpc>
                <a:spcPct val="100000"/>
              </a:lnSpc>
              <a:spcBef>
                <a:spcPts val="360"/>
              </a:spcBef>
              <a:spcAft>
                <a:spcPts val="0"/>
              </a:spcAft>
              <a:buClr>
                <a:schemeClr val="dk1"/>
              </a:buClr>
              <a:buSzPts val="1800"/>
              <a:buChar char="•"/>
              <a:defRPr sz="1800"/>
            </a:lvl8pPr>
            <a:lvl9pPr marL="4114800" lvl="8" indent="-342900" algn="l">
              <a:lnSpc>
                <a:spcPct val="100000"/>
              </a:lnSpc>
              <a:spcBef>
                <a:spcPts val="360"/>
              </a:spcBef>
              <a:spcAft>
                <a:spcPts val="0"/>
              </a:spcAft>
              <a:buClr>
                <a:schemeClr val="dk1"/>
              </a:buClr>
              <a:buSzPts val="1800"/>
              <a:buChar char="•"/>
              <a:defRPr sz="1800"/>
            </a:lvl9pPr>
          </a:lstStyle>
          <a:p>
            <a:endParaRPr/>
          </a:p>
        </p:txBody>
      </p:sp>
      <p:sp>
        <p:nvSpPr>
          <p:cNvPr id="33" name="Google Shape;33;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5" name="Google Shape;35;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6"/>
        <p:cNvGrpSpPr/>
        <p:nvPr/>
      </p:nvGrpSpPr>
      <p:grpSpPr>
        <a:xfrm>
          <a:off x="0" y="0"/>
          <a:ext cx="0" cy="0"/>
          <a:chOff x="0" y="0"/>
          <a:chExt cx="0" cy="0"/>
        </a:xfrm>
      </p:grpSpPr>
      <p:sp>
        <p:nvSpPr>
          <p:cNvPr id="37" name="Google Shape;37;p2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38" name="Google Shape;38;p27"/>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39" name="Google Shape;39;p27"/>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0" name="Google Shape;40;p27"/>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chemeClr val="dk1"/>
              </a:buClr>
              <a:buSzPts val="2400"/>
              <a:buNone/>
              <a:defRPr sz="2400" b="1"/>
            </a:lvl1pPr>
            <a:lvl2pPr marL="914400" lvl="1" indent="-228600" algn="l">
              <a:lnSpc>
                <a:spcPct val="100000"/>
              </a:lnSpc>
              <a:spcBef>
                <a:spcPts val="400"/>
              </a:spcBef>
              <a:spcAft>
                <a:spcPts val="0"/>
              </a:spcAft>
              <a:buClr>
                <a:schemeClr val="dk1"/>
              </a:buClr>
              <a:buSzPts val="2000"/>
              <a:buNone/>
              <a:defRPr sz="2000" b="1"/>
            </a:lvl2pPr>
            <a:lvl3pPr marL="1371600" lvl="2" indent="-228600" algn="l">
              <a:lnSpc>
                <a:spcPct val="100000"/>
              </a:lnSpc>
              <a:spcBef>
                <a:spcPts val="360"/>
              </a:spcBef>
              <a:spcAft>
                <a:spcPts val="0"/>
              </a:spcAft>
              <a:buClr>
                <a:schemeClr val="dk1"/>
              </a:buClr>
              <a:buSzPts val="1800"/>
              <a:buNone/>
              <a:defRPr sz="1800" b="1"/>
            </a:lvl3pPr>
            <a:lvl4pPr marL="1828800" lvl="3" indent="-228600" algn="l">
              <a:lnSpc>
                <a:spcPct val="100000"/>
              </a:lnSpc>
              <a:spcBef>
                <a:spcPts val="320"/>
              </a:spcBef>
              <a:spcAft>
                <a:spcPts val="0"/>
              </a:spcAft>
              <a:buClr>
                <a:schemeClr val="dk1"/>
              </a:buClr>
              <a:buSzPts val="1600"/>
              <a:buNone/>
              <a:defRPr sz="1600" b="1"/>
            </a:lvl4pPr>
            <a:lvl5pPr marL="2286000" lvl="4" indent="-228600" algn="l">
              <a:lnSpc>
                <a:spcPct val="100000"/>
              </a:lnSpc>
              <a:spcBef>
                <a:spcPts val="320"/>
              </a:spcBef>
              <a:spcAft>
                <a:spcPts val="0"/>
              </a:spcAft>
              <a:buClr>
                <a:schemeClr val="dk1"/>
              </a:buClr>
              <a:buSzPts val="1600"/>
              <a:buNone/>
              <a:defRPr sz="1600" b="1"/>
            </a:lvl5pPr>
            <a:lvl6pPr marL="2743200" lvl="5" indent="-228600" algn="l">
              <a:lnSpc>
                <a:spcPct val="100000"/>
              </a:lnSpc>
              <a:spcBef>
                <a:spcPts val="320"/>
              </a:spcBef>
              <a:spcAft>
                <a:spcPts val="0"/>
              </a:spcAft>
              <a:buClr>
                <a:schemeClr val="dk1"/>
              </a:buClr>
              <a:buSzPts val="1600"/>
              <a:buNone/>
              <a:defRPr sz="1600" b="1"/>
            </a:lvl6pPr>
            <a:lvl7pPr marL="3200400" lvl="6" indent="-228600" algn="l">
              <a:lnSpc>
                <a:spcPct val="100000"/>
              </a:lnSpc>
              <a:spcBef>
                <a:spcPts val="320"/>
              </a:spcBef>
              <a:spcAft>
                <a:spcPts val="0"/>
              </a:spcAft>
              <a:buClr>
                <a:schemeClr val="dk1"/>
              </a:buClr>
              <a:buSzPts val="1600"/>
              <a:buNone/>
              <a:defRPr sz="1600" b="1"/>
            </a:lvl7pPr>
            <a:lvl8pPr marL="3657600" lvl="7" indent="-228600" algn="l">
              <a:lnSpc>
                <a:spcPct val="100000"/>
              </a:lnSpc>
              <a:spcBef>
                <a:spcPts val="320"/>
              </a:spcBef>
              <a:spcAft>
                <a:spcPts val="0"/>
              </a:spcAft>
              <a:buClr>
                <a:schemeClr val="dk1"/>
              </a:buClr>
              <a:buSzPts val="1600"/>
              <a:buNone/>
              <a:defRPr sz="1600" b="1"/>
            </a:lvl8pPr>
            <a:lvl9pPr marL="4114800" lvl="8" indent="-228600" algn="l">
              <a:lnSpc>
                <a:spcPct val="100000"/>
              </a:lnSpc>
              <a:spcBef>
                <a:spcPts val="320"/>
              </a:spcBef>
              <a:spcAft>
                <a:spcPts val="0"/>
              </a:spcAft>
              <a:buClr>
                <a:schemeClr val="dk1"/>
              </a:buClr>
              <a:buSzPts val="1600"/>
              <a:buNone/>
              <a:defRPr sz="1600" b="1"/>
            </a:lvl9pPr>
          </a:lstStyle>
          <a:p>
            <a:endParaRPr/>
          </a:p>
        </p:txBody>
      </p:sp>
      <p:sp>
        <p:nvSpPr>
          <p:cNvPr id="41" name="Google Shape;41;p27"/>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chemeClr val="dk1"/>
              </a:buClr>
              <a:buSzPts val="2400"/>
              <a:buChar char="•"/>
              <a:defRPr sz="2400"/>
            </a:lvl1pPr>
            <a:lvl2pPr marL="914400" lvl="1" indent="-355600" algn="l">
              <a:lnSpc>
                <a:spcPct val="100000"/>
              </a:lnSpc>
              <a:spcBef>
                <a:spcPts val="400"/>
              </a:spcBef>
              <a:spcAft>
                <a:spcPts val="0"/>
              </a:spcAft>
              <a:buClr>
                <a:schemeClr val="dk1"/>
              </a:buClr>
              <a:buSzPts val="2000"/>
              <a:buChar char="–"/>
              <a:defRPr sz="2000"/>
            </a:lvl2pPr>
            <a:lvl3pPr marL="1371600" lvl="2" indent="-342900" algn="l">
              <a:lnSpc>
                <a:spcPct val="100000"/>
              </a:lnSpc>
              <a:spcBef>
                <a:spcPts val="360"/>
              </a:spcBef>
              <a:spcAft>
                <a:spcPts val="0"/>
              </a:spcAft>
              <a:buClr>
                <a:schemeClr val="dk1"/>
              </a:buClr>
              <a:buSzPts val="1800"/>
              <a:buChar char="•"/>
              <a:defRPr sz="1800"/>
            </a:lvl3pPr>
            <a:lvl4pPr marL="1828800" lvl="3" indent="-330200" algn="l">
              <a:lnSpc>
                <a:spcPct val="100000"/>
              </a:lnSpc>
              <a:spcBef>
                <a:spcPts val="320"/>
              </a:spcBef>
              <a:spcAft>
                <a:spcPts val="0"/>
              </a:spcAft>
              <a:buClr>
                <a:schemeClr val="dk1"/>
              </a:buClr>
              <a:buSzPts val="1600"/>
              <a:buChar char="–"/>
              <a:defRPr sz="1600"/>
            </a:lvl4pPr>
            <a:lvl5pPr marL="2286000" lvl="4" indent="-330200" algn="l">
              <a:lnSpc>
                <a:spcPct val="100000"/>
              </a:lnSpc>
              <a:spcBef>
                <a:spcPts val="320"/>
              </a:spcBef>
              <a:spcAft>
                <a:spcPts val="0"/>
              </a:spcAft>
              <a:buClr>
                <a:schemeClr val="dk1"/>
              </a:buClr>
              <a:buSzPts val="1600"/>
              <a:buChar char="»"/>
              <a:defRPr sz="1600"/>
            </a:lvl5pPr>
            <a:lvl6pPr marL="2743200" lvl="5" indent="-330200" algn="l">
              <a:lnSpc>
                <a:spcPct val="100000"/>
              </a:lnSpc>
              <a:spcBef>
                <a:spcPts val="320"/>
              </a:spcBef>
              <a:spcAft>
                <a:spcPts val="0"/>
              </a:spcAft>
              <a:buClr>
                <a:schemeClr val="dk1"/>
              </a:buClr>
              <a:buSzPts val="1600"/>
              <a:buChar char="•"/>
              <a:defRPr sz="1600"/>
            </a:lvl6pPr>
            <a:lvl7pPr marL="3200400" lvl="6" indent="-330200" algn="l">
              <a:lnSpc>
                <a:spcPct val="100000"/>
              </a:lnSpc>
              <a:spcBef>
                <a:spcPts val="320"/>
              </a:spcBef>
              <a:spcAft>
                <a:spcPts val="0"/>
              </a:spcAft>
              <a:buClr>
                <a:schemeClr val="dk1"/>
              </a:buClr>
              <a:buSzPts val="1600"/>
              <a:buChar char="•"/>
              <a:defRPr sz="1600"/>
            </a:lvl7pPr>
            <a:lvl8pPr marL="3657600" lvl="7" indent="-330200" algn="l">
              <a:lnSpc>
                <a:spcPct val="100000"/>
              </a:lnSpc>
              <a:spcBef>
                <a:spcPts val="320"/>
              </a:spcBef>
              <a:spcAft>
                <a:spcPts val="0"/>
              </a:spcAft>
              <a:buClr>
                <a:schemeClr val="dk1"/>
              </a:buClr>
              <a:buSzPts val="1600"/>
              <a:buChar char="•"/>
              <a:defRPr sz="1600"/>
            </a:lvl8pPr>
            <a:lvl9pPr marL="4114800" lvl="8" indent="-330200" algn="l">
              <a:lnSpc>
                <a:spcPct val="100000"/>
              </a:lnSpc>
              <a:spcBef>
                <a:spcPts val="320"/>
              </a:spcBef>
              <a:spcAft>
                <a:spcPts val="0"/>
              </a:spcAft>
              <a:buClr>
                <a:schemeClr val="dk1"/>
              </a:buClr>
              <a:buSzPts val="1600"/>
              <a:buChar char="•"/>
              <a:defRPr sz="1600"/>
            </a:lvl9pPr>
          </a:lstStyle>
          <a:p>
            <a:endParaRPr/>
          </a:p>
        </p:txBody>
      </p:sp>
      <p:sp>
        <p:nvSpPr>
          <p:cNvPr id="42" name="Google Shape;4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5"/>
        <p:cNvGrpSpPr/>
        <p:nvPr/>
      </p:nvGrpSpPr>
      <p:grpSpPr>
        <a:xfrm>
          <a:off x="0" y="0"/>
          <a:ext cx="0" cy="0"/>
          <a:chOff x="0" y="0"/>
          <a:chExt cx="0" cy="0"/>
        </a:xfrm>
      </p:grpSpPr>
      <p:sp>
        <p:nvSpPr>
          <p:cNvPr id="46" name="Google Shape;46;p2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7" name="Google Shape;47;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8" name="Google Shape;48;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0"/>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6" name="Google Shape;56;p30"/>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chemeClr val="dk1"/>
              </a:buClr>
              <a:buSzPts val="3200"/>
              <a:buChar char="•"/>
              <a:defRPr sz="3200"/>
            </a:lvl1pPr>
            <a:lvl2pPr marL="914400" lvl="1" indent="-406400" algn="l">
              <a:lnSpc>
                <a:spcPct val="100000"/>
              </a:lnSpc>
              <a:spcBef>
                <a:spcPts val="560"/>
              </a:spcBef>
              <a:spcAft>
                <a:spcPts val="0"/>
              </a:spcAft>
              <a:buClr>
                <a:schemeClr val="dk1"/>
              </a:buClr>
              <a:buSzPts val="2800"/>
              <a:buChar char="–"/>
              <a:defRPr sz="2800"/>
            </a:lvl2pPr>
            <a:lvl3pPr marL="1371600" lvl="2" indent="-381000" algn="l">
              <a:lnSpc>
                <a:spcPct val="100000"/>
              </a:lnSpc>
              <a:spcBef>
                <a:spcPts val="480"/>
              </a:spcBef>
              <a:spcAft>
                <a:spcPts val="0"/>
              </a:spcAft>
              <a:buClr>
                <a:schemeClr val="dk1"/>
              </a:buClr>
              <a:buSzPts val="2400"/>
              <a:buChar char="•"/>
              <a:defRPr sz="2400"/>
            </a:lvl3pPr>
            <a:lvl4pPr marL="1828800" lvl="3" indent="-355600" algn="l">
              <a:lnSpc>
                <a:spcPct val="100000"/>
              </a:lnSpc>
              <a:spcBef>
                <a:spcPts val="400"/>
              </a:spcBef>
              <a:spcAft>
                <a:spcPts val="0"/>
              </a:spcAft>
              <a:buClr>
                <a:schemeClr val="dk1"/>
              </a:buClr>
              <a:buSzPts val="2000"/>
              <a:buChar char="–"/>
              <a:defRPr sz="2000"/>
            </a:lvl4pPr>
            <a:lvl5pPr marL="2286000" lvl="4" indent="-355600" algn="l">
              <a:lnSpc>
                <a:spcPct val="100000"/>
              </a:lnSpc>
              <a:spcBef>
                <a:spcPts val="400"/>
              </a:spcBef>
              <a:spcAft>
                <a:spcPts val="0"/>
              </a:spcAft>
              <a:buClr>
                <a:schemeClr val="dk1"/>
              </a:buClr>
              <a:buSzPts val="2000"/>
              <a:buChar char="»"/>
              <a:defRPr sz="2000"/>
            </a:lvl5pPr>
            <a:lvl6pPr marL="2743200" lvl="5" indent="-355600" algn="l">
              <a:lnSpc>
                <a:spcPct val="100000"/>
              </a:lnSpc>
              <a:spcBef>
                <a:spcPts val="400"/>
              </a:spcBef>
              <a:spcAft>
                <a:spcPts val="0"/>
              </a:spcAft>
              <a:buClr>
                <a:schemeClr val="dk1"/>
              </a:buClr>
              <a:buSzPts val="2000"/>
              <a:buChar char="•"/>
              <a:defRPr sz="2000"/>
            </a:lvl6pPr>
            <a:lvl7pPr marL="3200400" lvl="6" indent="-355600" algn="l">
              <a:lnSpc>
                <a:spcPct val="100000"/>
              </a:lnSpc>
              <a:spcBef>
                <a:spcPts val="400"/>
              </a:spcBef>
              <a:spcAft>
                <a:spcPts val="0"/>
              </a:spcAft>
              <a:buClr>
                <a:schemeClr val="dk1"/>
              </a:buClr>
              <a:buSzPts val="2000"/>
              <a:buChar char="•"/>
              <a:defRPr sz="2000"/>
            </a:lvl7pPr>
            <a:lvl8pPr marL="3657600" lvl="7" indent="-355600" algn="l">
              <a:lnSpc>
                <a:spcPct val="100000"/>
              </a:lnSpc>
              <a:spcBef>
                <a:spcPts val="400"/>
              </a:spcBef>
              <a:spcAft>
                <a:spcPts val="0"/>
              </a:spcAft>
              <a:buClr>
                <a:schemeClr val="dk1"/>
              </a:buClr>
              <a:buSzPts val="2000"/>
              <a:buChar char="•"/>
              <a:defRPr sz="2000"/>
            </a:lvl8pPr>
            <a:lvl9pPr marL="4114800" lvl="8" indent="-355600" algn="l">
              <a:lnSpc>
                <a:spcPct val="100000"/>
              </a:lnSpc>
              <a:spcBef>
                <a:spcPts val="400"/>
              </a:spcBef>
              <a:spcAft>
                <a:spcPts val="0"/>
              </a:spcAft>
              <a:buClr>
                <a:schemeClr val="dk1"/>
              </a:buClr>
              <a:buSzPts val="2000"/>
              <a:buChar char="•"/>
              <a:defRPr sz="2000"/>
            </a:lvl9pPr>
          </a:lstStyle>
          <a:p>
            <a:endParaRPr/>
          </a:p>
        </p:txBody>
      </p:sp>
      <p:sp>
        <p:nvSpPr>
          <p:cNvPr id="57" name="Google Shape;57;p30"/>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58" name="Google Shape;58;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0" name="Google Shape;60;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1"/>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3" name="Google Shape;63;p31"/>
          <p:cNvSpPr>
            <a:spLocks noGrp="1"/>
          </p:cNvSpPr>
          <p:nvPr>
            <p:ph type="pic" idx="2"/>
          </p:nvPr>
        </p:nvSpPr>
        <p:spPr>
          <a:xfrm>
            <a:off x="1792288" y="612775"/>
            <a:ext cx="5486400" cy="4114800"/>
          </a:xfrm>
          <a:prstGeom prst="rect">
            <a:avLst/>
          </a:prstGeom>
          <a:noFill/>
          <a:ln>
            <a:noFill/>
          </a:ln>
        </p:spPr>
      </p:sp>
      <p:sp>
        <p:nvSpPr>
          <p:cNvPr id="64" name="Google Shape;64;p31"/>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chemeClr val="dk1"/>
              </a:buClr>
              <a:buSzPts val="1400"/>
              <a:buNone/>
              <a:defRPr sz="1400"/>
            </a:lvl1pPr>
            <a:lvl2pPr marL="914400" lvl="1" indent="-228600" algn="l">
              <a:lnSpc>
                <a:spcPct val="100000"/>
              </a:lnSpc>
              <a:spcBef>
                <a:spcPts val="240"/>
              </a:spcBef>
              <a:spcAft>
                <a:spcPts val="0"/>
              </a:spcAft>
              <a:buClr>
                <a:schemeClr val="dk1"/>
              </a:buClr>
              <a:buSzPts val="1200"/>
              <a:buNone/>
              <a:defRPr sz="1200"/>
            </a:lvl2pPr>
            <a:lvl3pPr marL="1371600" lvl="2" indent="-228600" algn="l">
              <a:lnSpc>
                <a:spcPct val="100000"/>
              </a:lnSpc>
              <a:spcBef>
                <a:spcPts val="200"/>
              </a:spcBef>
              <a:spcAft>
                <a:spcPts val="0"/>
              </a:spcAft>
              <a:buClr>
                <a:schemeClr val="dk1"/>
              </a:buClr>
              <a:buSzPts val="1000"/>
              <a:buNone/>
              <a:defRPr sz="1000"/>
            </a:lvl3pPr>
            <a:lvl4pPr marL="1828800" lvl="3" indent="-228600" algn="l">
              <a:lnSpc>
                <a:spcPct val="100000"/>
              </a:lnSpc>
              <a:spcBef>
                <a:spcPts val="180"/>
              </a:spcBef>
              <a:spcAft>
                <a:spcPts val="0"/>
              </a:spcAft>
              <a:buClr>
                <a:schemeClr val="dk1"/>
              </a:buClr>
              <a:buSzPts val="900"/>
              <a:buNone/>
              <a:defRPr sz="900"/>
            </a:lvl4pPr>
            <a:lvl5pPr marL="2286000" lvl="4" indent="-228600" algn="l">
              <a:lnSpc>
                <a:spcPct val="100000"/>
              </a:lnSpc>
              <a:spcBef>
                <a:spcPts val="180"/>
              </a:spcBef>
              <a:spcAft>
                <a:spcPts val="0"/>
              </a:spcAft>
              <a:buClr>
                <a:schemeClr val="dk1"/>
              </a:buClr>
              <a:buSzPts val="900"/>
              <a:buNone/>
              <a:defRPr sz="900"/>
            </a:lvl5pPr>
            <a:lvl6pPr marL="2743200" lvl="5" indent="-228600" algn="l">
              <a:lnSpc>
                <a:spcPct val="100000"/>
              </a:lnSpc>
              <a:spcBef>
                <a:spcPts val="180"/>
              </a:spcBef>
              <a:spcAft>
                <a:spcPts val="0"/>
              </a:spcAft>
              <a:buClr>
                <a:schemeClr val="dk1"/>
              </a:buClr>
              <a:buSzPts val="900"/>
              <a:buNone/>
              <a:defRPr sz="900"/>
            </a:lvl6pPr>
            <a:lvl7pPr marL="3200400" lvl="6" indent="-228600" algn="l">
              <a:lnSpc>
                <a:spcPct val="100000"/>
              </a:lnSpc>
              <a:spcBef>
                <a:spcPts val="180"/>
              </a:spcBef>
              <a:spcAft>
                <a:spcPts val="0"/>
              </a:spcAft>
              <a:buClr>
                <a:schemeClr val="dk1"/>
              </a:buClr>
              <a:buSzPts val="900"/>
              <a:buNone/>
              <a:defRPr sz="900"/>
            </a:lvl7pPr>
            <a:lvl8pPr marL="3657600" lvl="7" indent="-228600" algn="l">
              <a:lnSpc>
                <a:spcPct val="100000"/>
              </a:lnSpc>
              <a:spcBef>
                <a:spcPts val="180"/>
              </a:spcBef>
              <a:spcAft>
                <a:spcPts val="0"/>
              </a:spcAft>
              <a:buClr>
                <a:schemeClr val="dk1"/>
              </a:buClr>
              <a:buSzPts val="900"/>
              <a:buNone/>
              <a:defRPr sz="900"/>
            </a:lvl8pPr>
            <a:lvl9pPr marL="4114800" lvl="8" indent="-228600" algn="l">
              <a:lnSpc>
                <a:spcPct val="100000"/>
              </a:lnSpc>
              <a:spcBef>
                <a:spcPts val="180"/>
              </a:spcBef>
              <a:spcAft>
                <a:spcPts val="0"/>
              </a:spcAft>
              <a:buClr>
                <a:schemeClr val="dk1"/>
              </a:buClr>
              <a:buSzPts val="900"/>
              <a:buNone/>
              <a:defRPr sz="900"/>
            </a:lvl9pPr>
          </a:lstStyle>
          <a:p>
            <a:endParaRPr/>
          </a:p>
        </p:txBody>
      </p:sp>
      <p:sp>
        <p:nvSpPr>
          <p:cNvPr id="65" name="Google Shape;65;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13">
            <a:alphaModFix/>
          </a:blip>
          <a:stretch>
            <a:fillRect/>
          </a:stretch>
        </a:blipFill>
        <a:effectLst/>
      </p:bgPr>
    </p:bg>
    <p:spTree>
      <p:nvGrpSpPr>
        <p:cNvPr id="1" name="Shape 5"/>
        <p:cNvGrpSpPr/>
        <p:nvPr/>
      </p:nvGrpSpPr>
      <p:grpSpPr>
        <a:xfrm>
          <a:off x="0" y="0"/>
          <a:ext cx="0" cy="0"/>
          <a:chOff x="0" y="0"/>
          <a:chExt cx="0" cy="0"/>
        </a:xfrm>
      </p:grpSpPr>
      <p:sp>
        <p:nvSpPr>
          <p:cNvPr id="6" name="Google Shape;6;p2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1pPr>
            <a:lvl2pPr marR="0" lvl="1"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2pPr>
            <a:lvl3pPr marR="0" lvl="2"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3pPr>
            <a:lvl4pPr marR="0" lvl="3"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4pPr>
            <a:lvl5pPr marR="0" lvl="4"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5pPr>
            <a:lvl6pPr marR="0" lvl="5"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6pPr>
            <a:lvl7pPr marR="0" lvl="6"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7pPr>
            <a:lvl8pPr marR="0" lvl="7"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8pPr>
            <a:lvl9pPr marR="0" lvl="8" algn="ctr" rtl="0">
              <a:lnSpc>
                <a:spcPct val="100000"/>
              </a:lnSpc>
              <a:spcBef>
                <a:spcPts val="0"/>
              </a:spcBef>
              <a:spcAft>
                <a:spcPts val="0"/>
              </a:spcAft>
              <a:buClr>
                <a:srgbClr val="000000"/>
              </a:buClr>
              <a:buSzPts val="1400"/>
              <a:buFont typeface="Arial"/>
              <a:buNone/>
              <a:defRPr sz="4400" b="0" i="0" u="none" strike="noStrike" cap="none">
                <a:solidFill>
                  <a:schemeClr val="dk1"/>
                </a:solidFill>
                <a:latin typeface="Calibri"/>
                <a:ea typeface="Calibri"/>
                <a:cs typeface="Calibri"/>
                <a:sym typeface="Calibri"/>
              </a:defRPr>
            </a:lvl9pPr>
          </a:lstStyle>
          <a:p>
            <a:endParaRPr/>
          </a:p>
        </p:txBody>
      </p:sp>
      <p:sp>
        <p:nvSpPr>
          <p:cNvPr id="7" name="Google Shape;7;p2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lvl1pPr marL="457200" marR="0" lvl="0" indent="-431800" algn="l" rtl="0">
              <a:lnSpc>
                <a:spcPct val="100000"/>
              </a:lnSpc>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lnSpc>
                <a:spcPct val="100000"/>
              </a:lnSpc>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9" name="Google Shape;9;p2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1200" b="0" i="0" u="none" strike="noStrike" cap="none">
                <a:solidFill>
                  <a:srgbClr val="888888"/>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Arial"/>
                <a:ea typeface="Arial"/>
                <a:cs typeface="Arial"/>
                <a:sym typeface="Arial"/>
              </a:defRPr>
            </a:lvl9pPr>
          </a:lstStyle>
          <a:p>
            <a:endParaRPr/>
          </a:p>
        </p:txBody>
      </p:sp>
      <p:sp>
        <p:nvSpPr>
          <p:cNvPr id="10" name="Google Shape;10;p2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200"/>
              <a:buFont typeface="Arial"/>
              <a:buNone/>
              <a:defRPr sz="1200" b="0" i="0" u="none" strike="noStrike" cap="none">
                <a:solidFill>
                  <a:srgbClr val="888888"/>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83"/>
        <p:cNvGrpSpPr/>
        <p:nvPr/>
      </p:nvGrpSpPr>
      <p:grpSpPr>
        <a:xfrm>
          <a:off x="0" y="0"/>
          <a:ext cx="0" cy="0"/>
          <a:chOff x="0" y="0"/>
          <a:chExt cx="0" cy="0"/>
        </a:xfrm>
      </p:grpSpPr>
      <p:sp>
        <p:nvSpPr>
          <p:cNvPr id="84" name="Google Shape;84;p1"/>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Final Year Project</a:t>
            </a:r>
            <a:endParaRPr/>
          </a:p>
        </p:txBody>
      </p:sp>
      <p:sp>
        <p:nvSpPr>
          <p:cNvPr id="85" name="Google Shape;85;p1"/>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p>
            <a:pPr marL="63500" lvl="0" indent="0" algn="ctr" rtl="0">
              <a:lnSpc>
                <a:spcPct val="100000"/>
              </a:lnSpc>
              <a:spcBef>
                <a:spcPts val="0"/>
              </a:spcBef>
              <a:spcAft>
                <a:spcPts val="0"/>
              </a:spcAft>
              <a:buClr>
                <a:srgbClr val="888888"/>
              </a:buClr>
              <a:buSzPts val="3200"/>
              <a:buFont typeface="Arial"/>
              <a:buNone/>
            </a:pPr>
            <a:r>
              <a:rPr lang="en-US" dirty="0"/>
              <a:t>Phish Net</a:t>
            </a:r>
          </a:p>
          <a:p>
            <a:pPr marL="63500" lvl="0" indent="0" algn="ctr" rtl="0">
              <a:lnSpc>
                <a:spcPct val="100000"/>
              </a:lnSpc>
              <a:spcBef>
                <a:spcPts val="0"/>
              </a:spcBef>
              <a:spcAft>
                <a:spcPts val="0"/>
              </a:spcAft>
              <a:buClr>
                <a:srgbClr val="888888"/>
              </a:buClr>
              <a:buSzPts val="3200"/>
              <a:buFont typeface="Arial"/>
              <a:buNone/>
            </a:pPr>
            <a:r>
              <a:rPr lang="en-US" dirty="0"/>
              <a:t>(Phishing Simulation Toolkit)</a:t>
            </a:r>
            <a:endParaRPr dirty="0"/>
          </a:p>
          <a:p>
            <a:pPr marL="63500" lvl="0" indent="0" algn="ctr" rtl="0">
              <a:lnSpc>
                <a:spcPct val="100000"/>
              </a:lnSpc>
              <a:spcBef>
                <a:spcPts val="280"/>
              </a:spcBef>
              <a:spcAft>
                <a:spcPts val="0"/>
              </a:spcAft>
              <a:buClr>
                <a:srgbClr val="888888"/>
              </a:buClr>
              <a:buSzPts val="1400"/>
              <a:buFont typeface="Arial"/>
              <a:buNone/>
            </a:pPr>
            <a:r>
              <a:rPr lang="en-US" sz="1400" dirty="0"/>
              <a:t>Supervised By: Dr. Jawaid Iqbal (Asst. Professor)</a:t>
            </a:r>
            <a:endParaRPr dirty="0"/>
          </a:p>
        </p:txBody>
      </p:sp>
      <p:pic>
        <p:nvPicPr>
          <p:cNvPr id="86" name="Google Shape;86;p1" descr="Riphah.jpg"/>
          <p:cNvPicPr preferRelativeResize="0"/>
          <p:nvPr/>
        </p:nvPicPr>
        <p:blipFill rotWithShape="1">
          <a:blip r:embed="rId4">
            <a:alphaModFix/>
          </a:blip>
          <a:srcRect l="3033" t="4065" r="6926" b="4925"/>
          <a:stretch/>
        </p:blipFill>
        <p:spPr>
          <a:xfrm>
            <a:off x="4076700" y="1295400"/>
            <a:ext cx="990600" cy="129540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A10825-E90D-8FAB-7FC3-B848D58C1D0D}"/>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86EBAB78-D77A-FFD6-22DB-AB72EA50090F}"/>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Combining technical innovation with human-cantered design.</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ransforming humans from the weakest link into the first line of defence against these despicable threats.</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PK" dirty="0"/>
          </a:p>
        </p:txBody>
      </p:sp>
    </p:spTree>
    <p:extLst>
      <p:ext uri="{BB962C8B-B14F-4D97-AF65-F5344CB8AC3E}">
        <p14:creationId xmlns:p14="http://schemas.microsoft.com/office/powerpoint/2010/main" val="1971574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Market Survey and Summary Table</a:t>
            </a:r>
            <a:endParaRPr dirty="0"/>
          </a:p>
        </p:txBody>
      </p:sp>
      <p:sp>
        <p:nvSpPr>
          <p:cNvPr id="116" name="Google Shape;116;p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lgn="just">
              <a:lnSpc>
                <a:spcPct val="150000"/>
              </a:lnSpc>
              <a:buNone/>
            </a:pP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There are several well-known phishing simulation platforms currently dominating the global cybersecurity training market. Notable among them are:</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7DD42-7002-54E6-4755-887934B8E709}"/>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A262CDEB-6F89-59F3-0BD3-247299207BAD}"/>
              </a:ext>
            </a:extLst>
          </p:cNvPr>
          <p:cNvSpPr>
            <a:spLocks noGrp="1"/>
          </p:cNvSpPr>
          <p:nvPr>
            <p:ph type="body" idx="1"/>
          </p:nvPr>
        </p:nvSpPr>
        <p:spPr/>
        <p:txBody>
          <a:bodyPr/>
          <a:lstStyle/>
          <a:p>
            <a:pPr marL="342900" lvl="0" indent="-342900" algn="just">
              <a:lnSpc>
                <a:spcPct val="150000"/>
              </a:lnSpc>
              <a:buSzPts val="1000"/>
              <a:buFont typeface="Symbol" panose="05050102010706020507" pitchFamily="18" charset="2"/>
              <a:buChar char=""/>
              <a:tabLst>
                <a:tab pos="457200" algn="l"/>
              </a:tabLst>
            </a:pPr>
            <a:r>
              <a:rPr lang="en-PK"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KnowBe4</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Offers security awareness training and simulated phishing attacks. Known for a vast template library and analytics.</a:t>
            </a:r>
          </a:p>
          <a:p>
            <a:pPr marL="342900" lvl="0" indent="-342900" algn="just">
              <a:lnSpc>
                <a:spcPct val="150000"/>
              </a:lnSpc>
              <a:buSzPts val="1000"/>
              <a:buFont typeface="Symbol" panose="05050102010706020507" pitchFamily="18" charset="2"/>
              <a:buChar char=""/>
              <a:tabLst>
                <a:tab pos="457200" algn="l"/>
              </a:tabLst>
            </a:pPr>
            <a:r>
              <a:rPr lang="en-PK"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Cofense (formerly PhishMe)</a:t>
            </a: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Focuses on phishing threat management and user behaviour tracking.</a:t>
            </a:r>
          </a:p>
          <a:p>
            <a:pPr>
              <a:buNone/>
            </a:pPr>
            <a:r>
              <a:rPr lang="en-GB" sz="1800" b="1" dirty="0">
                <a:solidFill>
                  <a:srgbClr val="000000"/>
                </a:solidFill>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a:p>
            <a:endParaRPr lang="en-PK" dirty="0"/>
          </a:p>
        </p:txBody>
      </p:sp>
    </p:spTree>
    <p:extLst>
      <p:ext uri="{BB962C8B-B14F-4D97-AF65-F5344CB8AC3E}">
        <p14:creationId xmlns:p14="http://schemas.microsoft.com/office/powerpoint/2010/main" val="1597366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A05AD-1C38-0993-6B74-C0930B9AC8E4}"/>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18091743-C084-2941-0914-6965F34A98FF}"/>
              </a:ext>
            </a:extLst>
          </p:cNvPr>
          <p:cNvSpPr>
            <a:spLocks noGrp="1"/>
          </p:cNvSpPr>
          <p:nvPr>
            <p:ph type="body" idx="1"/>
          </p:nvPr>
        </p:nvSpPr>
        <p:spPr/>
        <p:txBody>
          <a:bodyPr/>
          <a:lstStyle/>
          <a:p>
            <a:pPr>
              <a:buNone/>
            </a:pPr>
            <a:r>
              <a:rPr lang="en-PK" sz="3200"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Limitations of Existing Products</a:t>
            </a:r>
            <a:r>
              <a:rPr lang="en-GB"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While these platforms are robust, </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they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present</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the </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limitations: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High costs and subscription fees.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Lack of localization for our regional contexts.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Little to no template customization.</a:t>
            </a:r>
          </a:p>
          <a:p>
            <a:endParaRPr lang="en-PK" dirty="0"/>
          </a:p>
        </p:txBody>
      </p:sp>
    </p:spTree>
    <p:extLst>
      <p:ext uri="{BB962C8B-B14F-4D97-AF65-F5344CB8AC3E}">
        <p14:creationId xmlns:p14="http://schemas.microsoft.com/office/powerpoint/2010/main" val="24860557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C2BC17-3B3D-0CE8-A3E7-9411F3DC7E2C}"/>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E51AA0DB-F31E-368A-A972-90230807154B}"/>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Dependence on foreign cloud infrastructure</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Data privacy concerns.</a:t>
            </a:r>
          </a:p>
          <a:p>
            <a:pPr marL="342900" lvl="0" indent="-342900">
              <a:lnSpc>
                <a:spcPct val="150000"/>
              </a:lnSpc>
              <a:buSzPts val="1000"/>
              <a:buFont typeface="Symbol" panose="05050102010706020507" pitchFamily="18" charset="2"/>
              <a:buChar char=""/>
              <a:tabLst>
                <a:tab pos="4572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Lack of system tailoring</a:t>
            </a:r>
          </a:p>
          <a:p>
            <a:endParaRPr lang="en-PK" dirty="0"/>
          </a:p>
        </p:txBody>
      </p:sp>
    </p:spTree>
    <p:extLst>
      <p:ext uri="{BB962C8B-B14F-4D97-AF65-F5344CB8AC3E}">
        <p14:creationId xmlns:p14="http://schemas.microsoft.com/office/powerpoint/2010/main" val="3732675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5DCBE-7B7C-BF22-55C5-9560B9D39171}"/>
              </a:ext>
            </a:extLst>
          </p:cNvPr>
          <p:cNvSpPr>
            <a:spLocks noGrp="1"/>
          </p:cNvSpPr>
          <p:nvPr>
            <p:ph type="title"/>
          </p:nvPr>
        </p:nvSpPr>
        <p:spPr/>
        <p:txBody>
          <a:bodyPr/>
          <a:lstStyle/>
          <a:p>
            <a:r>
              <a:rPr lang="en-US" dirty="0"/>
              <a:t>Market Survey and Summary Table</a:t>
            </a:r>
            <a:endParaRPr lang="en-PK" dirty="0"/>
          </a:p>
        </p:txBody>
      </p:sp>
      <p:sp>
        <p:nvSpPr>
          <p:cNvPr id="3" name="Text Placeholder 2">
            <a:extLst>
              <a:ext uri="{FF2B5EF4-FFF2-40B4-BE49-F238E27FC236}">
                <a16:creationId xmlns:a16="http://schemas.microsoft.com/office/drawing/2014/main" id="{CE982D58-CAB7-A7CF-7532-49A9757E02EB}"/>
              </a:ext>
            </a:extLst>
          </p:cNvPr>
          <p:cNvSpPr>
            <a:spLocks noGrp="1"/>
          </p:cNvSpPr>
          <p:nvPr>
            <p:ph type="body" idx="1"/>
          </p:nvPr>
        </p:nvSpPr>
        <p:spPr/>
        <p:txBody>
          <a:bodyPr/>
          <a:lstStyle/>
          <a:p>
            <a:pPr>
              <a:lnSpc>
                <a:spcPct val="150000"/>
              </a:lnSpc>
              <a:buNone/>
            </a:pP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Comparative Analysis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114300" indent="0">
              <a:lnSpc>
                <a:spcPct val="150000"/>
              </a:lnSpc>
              <a:buNone/>
            </a:pP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For a brief comparison following table could be viewed:</a:t>
            </a:r>
          </a:p>
          <a:p>
            <a:pPr marL="114300" indent="0">
              <a:lnSpc>
                <a:spcPct val="150000"/>
              </a:lnSpc>
              <a:buNone/>
            </a:pP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endParaRPr lang="en-PK" dirty="0"/>
          </a:p>
        </p:txBody>
      </p:sp>
      <p:graphicFrame>
        <p:nvGraphicFramePr>
          <p:cNvPr id="6" name="Table 5">
            <a:extLst>
              <a:ext uri="{FF2B5EF4-FFF2-40B4-BE49-F238E27FC236}">
                <a16:creationId xmlns:a16="http://schemas.microsoft.com/office/drawing/2014/main" id="{2E691D63-20A8-A456-EA2C-C08A9123ED13}"/>
              </a:ext>
            </a:extLst>
          </p:cNvPr>
          <p:cNvGraphicFramePr>
            <a:graphicFrameLocks noGrp="1"/>
          </p:cNvGraphicFramePr>
          <p:nvPr>
            <p:extLst>
              <p:ext uri="{D42A27DB-BD31-4B8C-83A1-F6EECF244321}">
                <p14:modId xmlns:p14="http://schemas.microsoft.com/office/powerpoint/2010/main" val="3440893325"/>
              </p:ext>
            </p:extLst>
          </p:nvPr>
        </p:nvGraphicFramePr>
        <p:xfrm>
          <a:off x="2891154" y="3307650"/>
          <a:ext cx="5795646" cy="3275712"/>
        </p:xfrm>
        <a:graphic>
          <a:graphicData uri="http://schemas.openxmlformats.org/drawingml/2006/table">
            <a:tbl>
              <a:tblPr firstRow="1" firstCol="1" bandRow="1">
                <a:tableStyleId>{5C22544A-7EE6-4342-B048-85BDC9FD1C3A}</a:tableStyleId>
              </a:tblPr>
              <a:tblGrid>
                <a:gridCol w="1892716">
                  <a:extLst>
                    <a:ext uri="{9D8B030D-6E8A-4147-A177-3AD203B41FA5}">
                      <a16:colId xmlns:a16="http://schemas.microsoft.com/office/drawing/2014/main" val="1510378734"/>
                    </a:ext>
                  </a:extLst>
                </a:gridCol>
                <a:gridCol w="1132675">
                  <a:extLst>
                    <a:ext uri="{9D8B030D-6E8A-4147-A177-3AD203B41FA5}">
                      <a16:colId xmlns:a16="http://schemas.microsoft.com/office/drawing/2014/main" val="735681601"/>
                    </a:ext>
                  </a:extLst>
                </a:gridCol>
                <a:gridCol w="36928">
                  <a:extLst>
                    <a:ext uri="{9D8B030D-6E8A-4147-A177-3AD203B41FA5}">
                      <a16:colId xmlns:a16="http://schemas.microsoft.com/office/drawing/2014/main" val="2993007575"/>
                    </a:ext>
                  </a:extLst>
                </a:gridCol>
                <a:gridCol w="931923">
                  <a:extLst>
                    <a:ext uri="{9D8B030D-6E8A-4147-A177-3AD203B41FA5}">
                      <a16:colId xmlns:a16="http://schemas.microsoft.com/office/drawing/2014/main" val="397619625"/>
                    </a:ext>
                  </a:extLst>
                </a:gridCol>
                <a:gridCol w="1026592">
                  <a:extLst>
                    <a:ext uri="{9D8B030D-6E8A-4147-A177-3AD203B41FA5}">
                      <a16:colId xmlns:a16="http://schemas.microsoft.com/office/drawing/2014/main" val="3470087547"/>
                    </a:ext>
                  </a:extLst>
                </a:gridCol>
                <a:gridCol w="36928">
                  <a:extLst>
                    <a:ext uri="{9D8B030D-6E8A-4147-A177-3AD203B41FA5}">
                      <a16:colId xmlns:a16="http://schemas.microsoft.com/office/drawing/2014/main" val="4140960375"/>
                    </a:ext>
                  </a:extLst>
                </a:gridCol>
                <a:gridCol w="737884">
                  <a:extLst>
                    <a:ext uri="{9D8B030D-6E8A-4147-A177-3AD203B41FA5}">
                      <a16:colId xmlns:a16="http://schemas.microsoft.com/office/drawing/2014/main" val="1550980116"/>
                    </a:ext>
                  </a:extLst>
                </a:gridCol>
              </a:tblGrid>
              <a:tr h="553085">
                <a:tc>
                  <a:txBody>
                    <a:bodyPr/>
                    <a:lstStyle/>
                    <a:p>
                      <a:pPr>
                        <a:lnSpc>
                          <a:spcPct val="150000"/>
                        </a:lnSpc>
                        <a:buNone/>
                      </a:pPr>
                      <a:r>
                        <a:rPr lang="en-PK" sz="1200">
                          <a:effectLst/>
                        </a:rPr>
                        <a:t>Features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200">
                          <a:effectLst/>
                        </a:rPr>
                        <a:t>KnowBe4</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200">
                          <a:effectLst/>
                        </a:rPr>
                        <a:t>Cofense</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200">
                          <a:effectLst/>
                        </a:rPr>
                        <a:t>Proofpoint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200">
                          <a:effectLst/>
                        </a:rPr>
                        <a:t>Phish Net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475767637"/>
                  </a:ext>
                </a:extLst>
              </a:tr>
              <a:tr h="421005">
                <a:tc>
                  <a:txBody>
                    <a:bodyPr/>
                    <a:lstStyle/>
                    <a:p>
                      <a:pPr>
                        <a:lnSpc>
                          <a:spcPct val="150000"/>
                        </a:lnSpc>
                        <a:buNone/>
                      </a:pPr>
                      <a:r>
                        <a:rPr lang="en-PK" sz="1200">
                          <a:effectLst/>
                        </a:rPr>
                        <a:t>Local Language Support</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extLst>
                  <a:ext uri="{0D108BD9-81ED-4DB2-BD59-A6C34878D82A}">
                    <a16:rowId xmlns:a16="http://schemas.microsoft.com/office/drawing/2014/main" val="2317627914"/>
                  </a:ext>
                </a:extLst>
              </a:tr>
              <a:tr h="631190">
                <a:tc>
                  <a:txBody>
                    <a:bodyPr/>
                    <a:lstStyle/>
                    <a:p>
                      <a:pPr>
                        <a:lnSpc>
                          <a:spcPct val="150000"/>
                        </a:lnSpc>
                        <a:buNone/>
                      </a:pPr>
                      <a:r>
                        <a:rPr lang="en-PK" sz="1200">
                          <a:effectLst/>
                        </a:rPr>
                        <a:t>Custom Template Creation</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691015063"/>
                  </a:ext>
                </a:extLst>
              </a:tr>
              <a:tr h="429260">
                <a:tc>
                  <a:txBody>
                    <a:bodyPr/>
                    <a:lstStyle/>
                    <a:p>
                      <a:pPr>
                        <a:lnSpc>
                          <a:spcPct val="150000"/>
                        </a:lnSpc>
                        <a:buNone/>
                      </a:pPr>
                      <a:r>
                        <a:rPr lang="en-PK" sz="1200">
                          <a:effectLst/>
                        </a:rPr>
                        <a:t>Behavioural Analytics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1431804519"/>
                  </a:ext>
                </a:extLst>
              </a:tr>
              <a:tr h="243840">
                <a:tc>
                  <a:txBody>
                    <a:bodyPr/>
                    <a:lstStyle/>
                    <a:p>
                      <a:pPr>
                        <a:lnSpc>
                          <a:spcPct val="150000"/>
                        </a:lnSpc>
                        <a:buNone/>
                      </a:pPr>
                      <a:r>
                        <a:rPr lang="en-PK" sz="1200">
                          <a:effectLst/>
                        </a:rPr>
                        <a:t>API Integration</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414723945"/>
                  </a:ext>
                </a:extLst>
              </a:tr>
              <a:tr h="640080">
                <a:tc>
                  <a:txBody>
                    <a:bodyPr/>
                    <a:lstStyle/>
                    <a:p>
                      <a:pPr>
                        <a:lnSpc>
                          <a:spcPct val="150000"/>
                        </a:lnSpc>
                        <a:buNone/>
                      </a:pPr>
                      <a:r>
                        <a:rPr lang="en-PK" sz="1200">
                          <a:effectLst/>
                        </a:rPr>
                        <a:t>Deployment Options</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100">
                          <a:effectLst/>
                        </a:rPr>
                        <a:t>  Cloud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100">
                          <a:effectLst/>
                        </a:rPr>
                        <a:t>Cloud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100">
                          <a:effectLst/>
                        </a:rPr>
                        <a:t>Self-hosted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100">
                          <a:effectLst/>
                        </a:rPr>
                        <a:t>Cloud / </a:t>
                      </a:r>
                      <a:endParaRPr lang="en-PK" sz="1200">
                        <a:effectLst/>
                      </a:endParaRPr>
                    </a:p>
                    <a:p>
                      <a:pPr>
                        <a:lnSpc>
                          <a:spcPct val="150000"/>
                        </a:lnSpc>
                        <a:buNone/>
                      </a:pPr>
                      <a:r>
                        <a:rPr lang="en-PK" sz="1100">
                          <a:effectLst/>
                        </a:rPr>
                        <a:t>Self-hosted</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3756643030"/>
                  </a:ext>
                </a:extLst>
              </a:tr>
              <a:tr h="243840">
                <a:tc>
                  <a:txBody>
                    <a:bodyPr/>
                    <a:lstStyle/>
                    <a:p>
                      <a:pPr>
                        <a:lnSpc>
                          <a:spcPct val="150000"/>
                        </a:lnSpc>
                        <a:buNone/>
                      </a:pPr>
                      <a:r>
                        <a:rPr lang="en-PK" sz="1200">
                          <a:effectLst/>
                        </a:rPr>
                        <a:t>Cost Efficiency</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gridSpan="2">
                  <a:txBody>
                    <a:bodyPr/>
                    <a:lstStyle/>
                    <a:p>
                      <a:pPr>
                        <a:lnSpc>
                          <a:spcPct val="150000"/>
                        </a:lnSpc>
                        <a:buNone/>
                      </a:pPr>
                      <a:r>
                        <a:rPr lang="en-PK" sz="1400">
                          <a:effectLst/>
                        </a:rPr>
                        <a:t>    ✔</a:t>
                      </a:r>
                      <a:endParaRPr lang="en-PK" sz="1200">
                        <a:effectLst/>
                        <a:latin typeface="Times New Roman" panose="02020603050405020304" pitchFamily="18" charset="0"/>
                        <a:ea typeface="Times New Roman" panose="02020603050405020304" pitchFamily="18" charset="0"/>
                      </a:endParaRPr>
                    </a:p>
                  </a:txBody>
                  <a:tcPr marL="9525" marR="9525" marT="9525" marB="9525" anchor="ctr"/>
                </a:tc>
                <a:tc hMerge="1">
                  <a:txBody>
                    <a:bodyPr/>
                    <a:lstStyle/>
                    <a:p>
                      <a:endParaRPr lang="en-PK"/>
                    </a:p>
                  </a:txBody>
                  <a:tcPr/>
                </a:tc>
                <a:tc>
                  <a:txBody>
                    <a:bodyPr/>
                    <a:lstStyle/>
                    <a:p>
                      <a:pPr>
                        <a:lnSpc>
                          <a:spcPct val="150000"/>
                        </a:lnSpc>
                        <a:buNone/>
                      </a:pPr>
                      <a:r>
                        <a:rPr lang="en-PK" sz="1400" dirty="0">
                          <a:effectLst/>
                        </a:rPr>
                        <a:t>     ✔</a:t>
                      </a:r>
                      <a:endParaRPr lang="en-PK" sz="1200" dirty="0">
                        <a:effectLst/>
                        <a:latin typeface="Times New Roman" panose="02020603050405020304" pitchFamily="18" charset="0"/>
                        <a:ea typeface="Times New Roman" panose="02020603050405020304" pitchFamily="18" charset="0"/>
                      </a:endParaRPr>
                    </a:p>
                  </a:txBody>
                  <a:tcPr marL="9525" marR="9525" marT="9525" marB="9525" anchor="ctr"/>
                </a:tc>
                <a:extLst>
                  <a:ext uri="{0D108BD9-81ED-4DB2-BD59-A6C34878D82A}">
                    <a16:rowId xmlns:a16="http://schemas.microsoft.com/office/drawing/2014/main" val="953171996"/>
                  </a:ext>
                </a:extLst>
              </a:tr>
            </a:tbl>
          </a:graphicData>
        </a:graphic>
      </p:graphicFrame>
    </p:spTree>
    <p:extLst>
      <p:ext uri="{BB962C8B-B14F-4D97-AF65-F5344CB8AC3E}">
        <p14:creationId xmlns:p14="http://schemas.microsoft.com/office/powerpoint/2010/main" val="4521188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g203715cfd4a_0_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Problem Statement</a:t>
            </a:r>
            <a:endParaRPr dirty="0"/>
          </a:p>
        </p:txBody>
      </p:sp>
      <p:sp>
        <p:nvSpPr>
          <p:cNvPr id="122" name="Google Shape;122;g203715cfd4a_0_2"/>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a:lnSpc>
                <a:spcPct val="150000"/>
              </a:lnSpc>
              <a:buNone/>
            </a:pP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Problem Statement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nSpc>
                <a:spcPct val="150000"/>
              </a:lnSpc>
              <a:buNone/>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Organizations in Pakistan lack access to a secure, affordable, and locally adaptable phishing simulation platform that can:</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Mimic real-world phishing attacks relevant to the regional context.</a:t>
            </a:r>
          </a:p>
          <a:p>
            <a:pPr marL="342900" lvl="0" indent="-139700" algn="l" rtl="0">
              <a:lnSpc>
                <a:spcPct val="100000"/>
              </a:lnSpc>
              <a:spcBef>
                <a:spcPts val="0"/>
              </a:spcBef>
              <a:spcAft>
                <a:spcPts val="0"/>
              </a:spcAft>
              <a:buClr>
                <a:schemeClr val="dk1"/>
              </a:buClr>
              <a:buSzPts val="3200"/>
              <a:buNone/>
            </a:pPr>
            <a:endParaRPr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8F8AFC-6B3B-6118-5AD9-28FEBEE70D3B}"/>
              </a:ext>
            </a:extLst>
          </p:cNvPr>
          <p:cNvSpPr>
            <a:spLocks noGrp="1"/>
          </p:cNvSpPr>
          <p:nvPr>
            <p:ph type="title"/>
          </p:nvPr>
        </p:nvSpPr>
        <p:spPr/>
        <p:txBody>
          <a:bodyPr/>
          <a:lstStyle/>
          <a:p>
            <a:r>
              <a:rPr lang="en-US" dirty="0"/>
              <a:t>Problem Statement</a:t>
            </a:r>
            <a:endParaRPr lang="en-PK" dirty="0"/>
          </a:p>
        </p:txBody>
      </p:sp>
      <p:sp>
        <p:nvSpPr>
          <p:cNvPr id="3" name="Text Placeholder 2">
            <a:extLst>
              <a:ext uri="{FF2B5EF4-FFF2-40B4-BE49-F238E27FC236}">
                <a16:creationId xmlns:a16="http://schemas.microsoft.com/office/drawing/2014/main" id="{B6478866-963F-9785-B5F9-2EDC0955F217}"/>
              </a:ext>
            </a:extLst>
          </p:cNvPr>
          <p:cNvSpPr>
            <a:spLocks noGrp="1"/>
          </p:cNvSpPr>
          <p:nvPr>
            <p:ph type="body" idx="1"/>
          </p:nvPr>
        </p:nvSpPr>
        <p:spPr/>
        <p:txBody>
          <a:bodyPr/>
          <a:lstStyle/>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Offer customizable templates and dynamic campaign options.</a:t>
            </a: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Generate actionable behavioural insights through detailed analytics.</a:t>
            </a:r>
          </a:p>
          <a:p>
            <a:pPr marL="342900" lvl="0" indent="-342900">
              <a:lnSpc>
                <a:spcPct val="150000"/>
              </a:lnSpc>
              <a:buSzPts val="1000"/>
              <a:buFont typeface="Symbol" panose="05050102010706020507" pitchFamily="18" charset="2"/>
              <a:buChar char=""/>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Integrate easily with existing IT infrastructure and security protocols.</a:t>
            </a:r>
          </a:p>
          <a:p>
            <a:endParaRPr lang="en-PK" dirty="0"/>
          </a:p>
        </p:txBody>
      </p:sp>
    </p:spTree>
    <p:extLst>
      <p:ext uri="{BB962C8B-B14F-4D97-AF65-F5344CB8AC3E}">
        <p14:creationId xmlns:p14="http://schemas.microsoft.com/office/powerpoint/2010/main" val="95142503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A2B6B-670C-8228-9DB4-694B45CE235B}"/>
              </a:ext>
            </a:extLst>
          </p:cNvPr>
          <p:cNvSpPr>
            <a:spLocks noGrp="1"/>
          </p:cNvSpPr>
          <p:nvPr>
            <p:ph type="title"/>
          </p:nvPr>
        </p:nvSpPr>
        <p:spPr/>
        <p:txBody>
          <a:bodyPr/>
          <a:lstStyle/>
          <a:p>
            <a:r>
              <a:rPr lang="en-US" dirty="0"/>
              <a:t>Problem Statement</a:t>
            </a:r>
            <a:endParaRPr lang="en-PK" dirty="0"/>
          </a:p>
        </p:txBody>
      </p:sp>
      <p:sp>
        <p:nvSpPr>
          <p:cNvPr id="3" name="Text Placeholder 2">
            <a:extLst>
              <a:ext uri="{FF2B5EF4-FFF2-40B4-BE49-F238E27FC236}">
                <a16:creationId xmlns:a16="http://schemas.microsoft.com/office/drawing/2014/main" id="{B0C651EA-9B43-5852-B047-3B0EE210A488}"/>
              </a:ext>
            </a:extLst>
          </p:cNvPr>
          <p:cNvSpPr>
            <a:spLocks noGrp="1"/>
          </p:cNvSpPr>
          <p:nvPr>
            <p:ph type="body" idx="1"/>
          </p:nvPr>
        </p:nvSpPr>
        <p:spPr/>
        <p:txBody>
          <a:bodyPr/>
          <a:lstStyle/>
          <a:p>
            <a:pPr algn="just">
              <a:buNone/>
            </a:pPr>
            <a:r>
              <a:rPr lang="en-PK" sz="3200" b="1" dirty="0">
                <a:effectLst/>
                <a:latin typeface="Calibri" panose="020F0502020204030204" pitchFamily="34" charset="0"/>
                <a:ea typeface="Times New Roman" panose="02020603050405020304" pitchFamily="18" charset="0"/>
                <a:cs typeface="Calibri" panose="020F0502020204030204" pitchFamily="34" charset="0"/>
              </a:rPr>
              <a:t>Core Problem</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gn="just">
              <a:lnSpc>
                <a:spcPct val="150000"/>
              </a:lnSpc>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Without an accessible and tailored solution like Phish Net, organizations remain vulnerable to phishing threats due to inadequate employee training and awareness. While facing lack of control and customization in their operations.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algn="just"/>
            <a:endParaRPr lang="en-PK"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2097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g203715cfd4a_0_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rgbClr val="FF0000"/>
                </a:solidFill>
              </a:rPr>
              <a:t>Methodology</a:t>
            </a:r>
            <a:endParaRPr dirty="0">
              <a:solidFill>
                <a:srgbClr val="FF0000"/>
              </a:solidFill>
            </a:endParaRPr>
          </a:p>
        </p:txBody>
      </p:sp>
      <p:sp>
        <p:nvSpPr>
          <p:cNvPr id="128" name="Google Shape;128;g203715cfd4a_0_7"/>
          <p:cNvSpPr txBox="1">
            <a:spLocks noGrp="1"/>
          </p:cNvSpPr>
          <p:nvPr>
            <p:ph type="body" idx="1"/>
          </p:nvPr>
        </p:nvSpPr>
        <p:spPr>
          <a:xfrm>
            <a:off x="457200" y="1600200"/>
            <a:ext cx="8229600" cy="4526100"/>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r>
              <a:rPr lang="en-US" dirty="0"/>
              <a:t>&lt;Add diagram according to your project domain i.e., Methodology diagram (AI, IOT </a:t>
            </a:r>
            <a:r>
              <a:rPr lang="en-US" dirty="0" err="1"/>
              <a:t>etc</a:t>
            </a:r>
            <a:r>
              <a:rPr lang="en-US" dirty="0"/>
              <a:t>) OR Flow chart (Data Structures, Algorithms </a:t>
            </a:r>
            <a:r>
              <a:rPr lang="en-US" dirty="0" err="1"/>
              <a:t>etc</a:t>
            </a:r>
            <a:r>
              <a:rPr lang="en-US" dirty="0"/>
              <a:t>)&gt;</a:t>
            </a:r>
          </a:p>
          <a:p>
            <a:pPr marL="342900" lvl="0" indent="-139700" algn="l" rtl="0">
              <a:lnSpc>
                <a:spcPct val="100000"/>
              </a:lnSpc>
              <a:spcBef>
                <a:spcPts val="0"/>
              </a:spcBef>
              <a:spcAft>
                <a:spcPts val="0"/>
              </a:spcAft>
              <a:buClr>
                <a:schemeClr val="dk1"/>
              </a:buClr>
              <a:buSzPts val="3200"/>
              <a:buNone/>
            </a:pPr>
            <a:r>
              <a:rPr lang="en-US" dirty="0"/>
              <a:t>&lt;Also explain all steps in bullet points&gt;</a:t>
            </a:r>
            <a:endParaRPr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Project Team</a:t>
            </a:r>
            <a:endParaRPr/>
          </a:p>
        </p:txBody>
      </p:sp>
      <p:sp>
        <p:nvSpPr>
          <p:cNvPr id="92" name="Google Shape;92;p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Ali Kayani (37539)</a:t>
            </a:r>
            <a:endParaRPr dirty="0"/>
          </a:p>
          <a:p>
            <a:pPr marL="342900" lvl="0" indent="-342900" algn="l" rtl="0">
              <a:lnSpc>
                <a:spcPct val="100000"/>
              </a:lnSpc>
              <a:spcBef>
                <a:spcPts val="640"/>
              </a:spcBef>
              <a:spcAft>
                <a:spcPts val="0"/>
              </a:spcAft>
              <a:buClr>
                <a:schemeClr val="dk1"/>
              </a:buClr>
              <a:buSzPts val="3200"/>
              <a:buChar char="•"/>
            </a:pPr>
            <a:r>
              <a:rPr lang="en-US" dirty="0"/>
              <a:t>Umar </a:t>
            </a:r>
            <a:r>
              <a:rPr lang="en-US"/>
              <a:t>Waqar (27668)</a:t>
            </a:r>
            <a:endParaRPr dirty="0"/>
          </a:p>
          <a:p>
            <a:pPr marL="342900" lvl="0" indent="-13970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9EFA69-B56A-BD9C-3816-6A85DA6CF056}"/>
              </a:ext>
            </a:extLst>
          </p:cNvPr>
          <p:cNvSpPr>
            <a:spLocks noGrp="1"/>
          </p:cNvSpPr>
          <p:nvPr>
            <p:ph type="title"/>
          </p:nvPr>
        </p:nvSpPr>
        <p:spPr/>
        <p:txBody>
          <a:bodyPr/>
          <a:lstStyle/>
          <a:p>
            <a:r>
              <a:rPr lang="en-US" dirty="0"/>
              <a:t>Methodology</a:t>
            </a:r>
            <a:endParaRPr lang="en-PK" dirty="0"/>
          </a:p>
        </p:txBody>
      </p:sp>
      <p:sp>
        <p:nvSpPr>
          <p:cNvPr id="3" name="Text Placeholder 2">
            <a:extLst>
              <a:ext uri="{FF2B5EF4-FFF2-40B4-BE49-F238E27FC236}">
                <a16:creationId xmlns:a16="http://schemas.microsoft.com/office/drawing/2014/main" id="{D8DDE7AE-8572-43B0-07AD-55A95EB01A4A}"/>
              </a:ext>
            </a:extLst>
          </p:cNvPr>
          <p:cNvSpPr>
            <a:spLocks noGrp="1"/>
          </p:cNvSpPr>
          <p:nvPr>
            <p:ph type="body" idx="1"/>
          </p:nvPr>
        </p:nvSpPr>
        <p:spPr/>
        <p:txBody>
          <a:bodyPr/>
          <a:lstStyle/>
          <a:p>
            <a:pPr marL="114300" indent="0">
              <a:buNone/>
            </a:pPr>
            <a:r>
              <a:rPr lang="en-US" dirty="0"/>
              <a:t>Flow Chart Explanation:</a:t>
            </a: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User Authentication/Login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(Admin or Org Rep) logs into the platform securely using RBAC-controlled access and MFA.</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Campaign Creation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Admin defines phishing campaign parameters such as target groups, email templates, timing (burst/batch), and scenarios.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Email Template Customization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selects or creates a phishing email template, optionally embedding tracking pixels and redirection links.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Recipient Selection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 uploads or selects predefined user lists, often organized by department or role.</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endParaRPr lang="en-US" dirty="0"/>
          </a:p>
          <a:p>
            <a:endParaRPr lang="en-PK" dirty="0"/>
          </a:p>
        </p:txBody>
      </p:sp>
    </p:spTree>
    <p:extLst>
      <p:ext uri="{BB962C8B-B14F-4D97-AF65-F5344CB8AC3E}">
        <p14:creationId xmlns:p14="http://schemas.microsoft.com/office/powerpoint/2010/main" val="3757079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B1A060-5614-AAEB-1CC5-FD4166E8A1A3}"/>
              </a:ext>
            </a:extLst>
          </p:cNvPr>
          <p:cNvSpPr>
            <a:spLocks noGrp="1"/>
          </p:cNvSpPr>
          <p:nvPr>
            <p:ph type="title"/>
          </p:nvPr>
        </p:nvSpPr>
        <p:spPr/>
        <p:txBody>
          <a:bodyPr/>
          <a:lstStyle/>
          <a:p>
            <a:r>
              <a:rPr lang="en-US" dirty="0"/>
              <a:t>Methodology</a:t>
            </a:r>
            <a:endParaRPr lang="en-PK" dirty="0"/>
          </a:p>
        </p:txBody>
      </p:sp>
      <p:sp>
        <p:nvSpPr>
          <p:cNvPr id="3" name="Text Placeholder 2">
            <a:extLst>
              <a:ext uri="{FF2B5EF4-FFF2-40B4-BE49-F238E27FC236}">
                <a16:creationId xmlns:a16="http://schemas.microsoft.com/office/drawing/2014/main" id="{1A2F52BA-D49C-5FFD-AF6F-CA3401FAE876}"/>
              </a:ext>
            </a:extLst>
          </p:cNvPr>
          <p:cNvSpPr>
            <a:spLocks noGrp="1"/>
          </p:cNvSpPr>
          <p:nvPr>
            <p:ph type="body" idx="1"/>
          </p:nvPr>
        </p:nvSpPr>
        <p:spPr/>
        <p:txBody>
          <a:bodyPr/>
          <a:lstStyle/>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Schedule Campaign</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Campaign is scheduled to run immediately or at a defined future time.</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US" sz="1400" b="1" dirty="0">
                <a:solidFill>
                  <a:srgbClr val="000000"/>
                </a:solidFill>
                <a:latin typeface="Times New Roman" panose="02020603050405020304" pitchFamily="18" charset="0"/>
                <a:ea typeface="Times New Roman" panose="02020603050405020304" pitchFamily="18" charset="0"/>
              </a:rPr>
              <a:t>Campaign Launch</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Backend communicates with </a:t>
            </a:r>
            <a:r>
              <a:rPr lang="en-US" sz="1400" b="1" dirty="0">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rPr>
              <a:t>relevant APIs and </a:t>
            </a: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initiates email delivery.</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Phishing Email Delivered to Target</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Emails are sent to selected recipients.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User Interaction Track</a:t>
            </a:r>
            <a:r>
              <a:rPr lang="en-US" sz="1400" b="1" dirty="0" err="1">
                <a:solidFill>
                  <a:srgbClr val="000000"/>
                </a:solidFill>
                <a:effectLst/>
                <a:latin typeface="Times New Roman" panose="02020603050405020304" pitchFamily="18" charset="0"/>
                <a:ea typeface="Times New Roman" panose="02020603050405020304" pitchFamily="18" charset="0"/>
              </a:rPr>
              <a:t>ing</a:t>
            </a:r>
            <a:r>
              <a:rPr lang="en-PK" sz="1400" b="1" dirty="0">
                <a:solidFill>
                  <a:srgbClr val="000000"/>
                </a:solidFill>
                <a:effectLst/>
                <a:latin typeface="Times New Roman" panose="02020603050405020304" pitchFamily="18" charset="0"/>
                <a:ea typeface="Times New Roman" panose="02020603050405020304" pitchFamily="18" charset="0"/>
              </a:rPr>
              <a:t> (Open/Click/Submit)</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Real-time tracking captures whether the recipient opens the email, clicks the link, or submits credentials.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342900" algn="just">
              <a:lnSpc>
                <a:spcPct val="150000"/>
              </a:lnSpc>
              <a:tabLst>
                <a:tab pos="457200" algn="l"/>
              </a:tabLst>
            </a:pPr>
            <a:r>
              <a:rPr lang="en-PK" sz="1400" b="1" dirty="0">
                <a:solidFill>
                  <a:srgbClr val="000000"/>
                </a:solidFill>
                <a:effectLst/>
                <a:latin typeface="Times New Roman" panose="02020603050405020304" pitchFamily="18" charset="0"/>
                <a:ea typeface="Times New Roman" panose="02020603050405020304" pitchFamily="18" charset="0"/>
              </a:rPr>
              <a:t>Data Stored in PostgreSQL</a:t>
            </a:r>
            <a:endParaRPr lang="en-PK" sz="1200" dirty="0">
              <a:effectLst/>
              <a:latin typeface="Times New Roman" panose="02020603050405020304" pitchFamily="18" charset="0"/>
              <a:ea typeface="Times New Roman" panose="02020603050405020304" pitchFamily="18" charset="0"/>
            </a:endParaRPr>
          </a:p>
          <a:p>
            <a:pPr marL="742950" lvl="1" indent="-285750" algn="just">
              <a:lnSpc>
                <a:spcPct val="150000"/>
              </a:lnSpc>
              <a:buSzPts val="1000"/>
              <a:buFont typeface="Courier New" panose="02070309020205020404" pitchFamily="49" charset="0"/>
              <a:buChar char="o"/>
              <a:tabLst>
                <a:tab pos="914400" algn="l"/>
              </a:tabLst>
            </a:pPr>
            <a:r>
              <a:rPr lang="en-PK" sz="1400" b="1"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Interaction data is logged into the PostgreSQL database for analysis.</a:t>
            </a:r>
            <a:endParaRPr lang="en-PK"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114300" indent="0">
              <a:buNone/>
            </a:pPr>
            <a:endParaRPr lang="en-PK" dirty="0"/>
          </a:p>
        </p:txBody>
      </p:sp>
    </p:spTree>
    <p:extLst>
      <p:ext uri="{BB962C8B-B14F-4D97-AF65-F5344CB8AC3E}">
        <p14:creationId xmlns:p14="http://schemas.microsoft.com/office/powerpoint/2010/main" val="312269098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8AF4FC-6510-1518-8493-BA86B3EB50A1}"/>
              </a:ext>
            </a:extLst>
          </p:cNvPr>
          <p:cNvSpPr>
            <a:spLocks noGrp="1"/>
          </p:cNvSpPr>
          <p:nvPr>
            <p:ph type="title"/>
          </p:nvPr>
        </p:nvSpPr>
        <p:spPr/>
        <p:txBody>
          <a:bodyPr/>
          <a:lstStyle/>
          <a:p>
            <a:r>
              <a:rPr lang="en-US" dirty="0"/>
              <a:t>Methodology</a:t>
            </a:r>
            <a:endParaRPr lang="en-PK" dirty="0"/>
          </a:p>
        </p:txBody>
      </p:sp>
      <p:sp>
        <p:nvSpPr>
          <p:cNvPr id="3" name="Text Placeholder 2">
            <a:extLst>
              <a:ext uri="{FF2B5EF4-FFF2-40B4-BE49-F238E27FC236}">
                <a16:creationId xmlns:a16="http://schemas.microsoft.com/office/drawing/2014/main" id="{5545F4EC-D476-9F3B-0660-DEC840ED89C8}"/>
              </a:ext>
            </a:extLst>
          </p:cNvPr>
          <p:cNvSpPr>
            <a:spLocks noGrp="1"/>
          </p:cNvSpPr>
          <p:nvPr>
            <p:ph type="body" idx="1"/>
          </p:nvPr>
        </p:nvSpPr>
        <p:spPr/>
        <p:txBody>
          <a:bodyPr/>
          <a:lstStyle/>
          <a:p>
            <a:pPr marL="742950" lvl="1" indent="-285750" algn="just">
              <a:lnSpc>
                <a:spcPct val="150000"/>
              </a:lnSpc>
              <a:buSzPts val="1000"/>
              <a:buFont typeface="Courier New" panose="02070309020205020404" pitchFamily="49" charset="0"/>
              <a:buChar char="o"/>
              <a:tabLst>
                <a:tab pos="914400" algn="l"/>
              </a:tabLst>
            </a:pP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Analytics dashboard displays campaign effectiveness, user vulnerabilities, and statistical metrics.</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pPr indent="-457200" algn="just">
              <a:lnSpc>
                <a:spcPct val="150000"/>
              </a:lnSpc>
              <a:tabLst>
                <a:tab pos="457200" algn="l"/>
              </a:tabLst>
            </a:pPr>
            <a:r>
              <a:rPr lang="en-PK"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Security Feedback and Recommendations</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marL="742950" lvl="1" indent="-285750" algn="just">
              <a:lnSpc>
                <a:spcPct val="150000"/>
              </a:lnSpc>
              <a:buSzPts val="1000"/>
              <a:buFont typeface="Courier New" panose="02070309020205020404" pitchFamily="49" charset="0"/>
              <a:buChar char="o"/>
              <a:tabLst>
                <a:tab pos="914400" algn="l"/>
              </a:tabLst>
            </a:pPr>
            <a:r>
              <a:rPr lang="en-US" sz="3200" dirty="0">
                <a:solidFill>
                  <a:srgbClr val="000000"/>
                </a:solidFill>
                <a:latin typeface="Calibri" panose="020F0502020204030204" pitchFamily="34" charset="0"/>
                <a:ea typeface="Times New Roman" panose="02020603050405020304" pitchFamily="18" charset="0"/>
                <a:cs typeface="Calibri" panose="020F0502020204030204" pitchFamily="34" charset="0"/>
              </a:rPr>
              <a:t>A</a:t>
            </a:r>
            <a:r>
              <a:rPr lang="en-PK" sz="3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utomated</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feedback to users and recommend</a:t>
            </a:r>
            <a:r>
              <a:rPr lang="en-US" sz="3200" dirty="0" err="1">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ing</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improvement </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&amp;</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training</a:t>
            </a:r>
            <a:r>
              <a:rPr lang="en-US"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s</a:t>
            </a:r>
            <a:r>
              <a:rPr lang="en-PK" sz="3200"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a:t>
            </a:r>
            <a:endParaRPr lang="en-PK" sz="3200" dirty="0">
              <a:effectLst/>
              <a:latin typeface="Calibri" panose="020F0502020204030204" pitchFamily="34" charset="0"/>
              <a:ea typeface="Times New Roman" panose="02020603050405020304" pitchFamily="18" charset="0"/>
              <a:cs typeface="Calibri" panose="020F0502020204030204" pitchFamily="34" charset="0"/>
            </a:endParaRPr>
          </a:p>
          <a:p>
            <a:endParaRPr lang="en-PK" dirty="0"/>
          </a:p>
        </p:txBody>
      </p:sp>
    </p:spTree>
    <p:extLst>
      <p:ext uri="{BB962C8B-B14F-4D97-AF65-F5344CB8AC3E}">
        <p14:creationId xmlns:p14="http://schemas.microsoft.com/office/powerpoint/2010/main" val="25720707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PROGRESS REPORT</a:t>
            </a:r>
            <a:br>
              <a:rPr lang="en-US"/>
            </a:br>
            <a:r>
              <a:rPr lang="en-US"/>
              <a:t>SUMMARY</a:t>
            </a:r>
            <a:endParaRPr/>
          </a:p>
        </p:txBody>
      </p:sp>
      <p:sp>
        <p:nvSpPr>
          <p:cNvPr id="134" name="Google Shape;134;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38"/>
        <p:cNvGrpSpPr/>
        <p:nvPr/>
      </p:nvGrpSpPr>
      <p:grpSpPr>
        <a:xfrm>
          <a:off x="0" y="0"/>
          <a:ext cx="0" cy="0"/>
          <a:chOff x="0" y="0"/>
          <a:chExt cx="0" cy="0"/>
        </a:xfrm>
      </p:grpSpPr>
      <p:sp>
        <p:nvSpPr>
          <p:cNvPr id="139" name="Google Shape;139;p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Requirements</a:t>
            </a:r>
            <a:endParaRPr dirty="0"/>
          </a:p>
        </p:txBody>
      </p:sp>
      <p:sp>
        <p:nvSpPr>
          <p:cNvPr id="140" name="Google Shape;140;p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List of Different Users:</a:t>
            </a:r>
            <a:endParaRPr dirty="0"/>
          </a:p>
          <a:p>
            <a:pPr marL="742950" lvl="1" indent="-285750" algn="l" rtl="0">
              <a:lnSpc>
                <a:spcPct val="100000"/>
              </a:lnSpc>
              <a:spcBef>
                <a:spcPts val="560"/>
              </a:spcBef>
              <a:spcAft>
                <a:spcPts val="0"/>
              </a:spcAft>
              <a:buClr>
                <a:schemeClr val="dk1"/>
              </a:buClr>
              <a:buSzPts val="2800"/>
              <a:buChar char="–"/>
            </a:pPr>
            <a:r>
              <a:rPr lang="en-US" dirty="0"/>
              <a:t>Super Admin</a:t>
            </a:r>
          </a:p>
          <a:p>
            <a:pPr marL="742950" lvl="1" indent="-285750" algn="l" rtl="0">
              <a:lnSpc>
                <a:spcPct val="100000"/>
              </a:lnSpc>
              <a:spcBef>
                <a:spcPts val="560"/>
              </a:spcBef>
              <a:spcAft>
                <a:spcPts val="0"/>
              </a:spcAft>
              <a:buClr>
                <a:schemeClr val="dk1"/>
              </a:buClr>
              <a:buSzPts val="2800"/>
              <a:buChar char="–"/>
            </a:pPr>
            <a:r>
              <a:rPr lang="en-US" dirty="0"/>
              <a:t>Manager</a:t>
            </a:r>
          </a:p>
          <a:p>
            <a:pPr marL="742950" lvl="1" indent="-285750" algn="l" rtl="0">
              <a:lnSpc>
                <a:spcPct val="100000"/>
              </a:lnSpc>
              <a:spcBef>
                <a:spcPts val="560"/>
              </a:spcBef>
              <a:spcAft>
                <a:spcPts val="0"/>
              </a:spcAft>
              <a:buClr>
                <a:schemeClr val="dk1"/>
              </a:buClr>
              <a:buSzPts val="2800"/>
              <a:buChar char="–"/>
            </a:pPr>
            <a:r>
              <a:rPr lang="en-US" dirty="0"/>
              <a:t>Admin</a:t>
            </a:r>
          </a:p>
          <a:p>
            <a:pPr marL="742950" lvl="1" indent="-285750" algn="l" rtl="0">
              <a:lnSpc>
                <a:spcPct val="100000"/>
              </a:lnSpc>
              <a:spcBef>
                <a:spcPts val="560"/>
              </a:spcBef>
              <a:spcAft>
                <a:spcPts val="0"/>
              </a:spcAft>
              <a:buClr>
                <a:schemeClr val="dk1"/>
              </a:buClr>
              <a:buSzPts val="2800"/>
              <a:buChar char="–"/>
            </a:pPr>
            <a:r>
              <a:rPr lang="en-US" dirty="0"/>
              <a:t>IT</a:t>
            </a:r>
          </a:p>
          <a:p>
            <a:pPr marL="742950" lvl="1" indent="-285750" algn="l" rtl="0">
              <a:lnSpc>
                <a:spcPct val="100000"/>
              </a:lnSpc>
              <a:spcBef>
                <a:spcPts val="560"/>
              </a:spcBef>
              <a:spcAft>
                <a:spcPts val="0"/>
              </a:spcAft>
              <a:buClr>
                <a:schemeClr val="dk1"/>
              </a:buClr>
              <a:buSzPts val="2800"/>
              <a:buChar char="–"/>
            </a:pPr>
            <a:r>
              <a:rPr lang="en-US" dirty="0"/>
              <a:t>Cyber Consultant</a:t>
            </a:r>
          </a:p>
          <a:p>
            <a:pPr marL="742950" lvl="1" indent="-285750" algn="l" rtl="0">
              <a:lnSpc>
                <a:spcPct val="100000"/>
              </a:lnSpc>
              <a:spcBef>
                <a:spcPts val="560"/>
              </a:spcBef>
              <a:spcAft>
                <a:spcPts val="0"/>
              </a:spcAft>
              <a:buClr>
                <a:schemeClr val="dk1"/>
              </a:buClr>
              <a:buSzPts val="2800"/>
              <a:buChar char="–"/>
            </a:pPr>
            <a:r>
              <a:rPr lang="en-US" dirty="0"/>
              <a:t>Creator </a:t>
            </a:r>
          </a:p>
          <a:p>
            <a:pPr marL="742950" lvl="1" indent="-285750" algn="l" rtl="0">
              <a:lnSpc>
                <a:spcPct val="100000"/>
              </a:lnSpc>
              <a:spcBef>
                <a:spcPts val="560"/>
              </a:spcBef>
              <a:spcAft>
                <a:spcPts val="0"/>
              </a:spcAft>
              <a:buClr>
                <a:schemeClr val="dk1"/>
              </a:buClr>
              <a:buSzPts val="2800"/>
              <a:buChar char="–"/>
            </a:pPr>
            <a:r>
              <a:rPr lang="en-US" dirty="0"/>
              <a:t>Tutor</a:t>
            </a:r>
          </a:p>
          <a:p>
            <a:pPr marL="742950" lvl="1" indent="-285750" algn="l" rtl="0">
              <a:lnSpc>
                <a:spcPct val="100000"/>
              </a:lnSpc>
              <a:spcBef>
                <a:spcPts val="560"/>
              </a:spcBef>
              <a:spcAft>
                <a:spcPts val="0"/>
              </a:spcAft>
              <a:buClr>
                <a:schemeClr val="dk1"/>
              </a:buClr>
              <a:buSzPts val="2800"/>
              <a:buChar char="–"/>
            </a:pPr>
            <a:r>
              <a:rPr lang="en-US" dirty="0"/>
              <a:t>User</a:t>
            </a:r>
            <a:endParaRPr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675960-6F60-AA5E-C8FB-88592B82C9F5}"/>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64ADA514-7E6E-9616-CA85-E515E9172424}"/>
              </a:ext>
            </a:extLst>
          </p:cNvPr>
          <p:cNvSpPr>
            <a:spLocks noGrp="1"/>
          </p:cNvSpPr>
          <p:nvPr>
            <p:ph type="body" idx="1"/>
          </p:nvPr>
        </p:nvSpPr>
        <p:spPr/>
        <p:txBody>
          <a:bodyPr/>
          <a:lstStyle/>
          <a:p>
            <a:pPr marL="342900" lvl="0" indent="-342900" algn="l" rtl="0">
              <a:lnSpc>
                <a:spcPct val="100000"/>
              </a:lnSpc>
              <a:spcBef>
                <a:spcPts val="640"/>
              </a:spcBef>
              <a:spcAft>
                <a:spcPts val="0"/>
              </a:spcAft>
              <a:buClr>
                <a:schemeClr val="dk1"/>
              </a:buClr>
              <a:buSzPts val="3200"/>
              <a:buChar char="•"/>
            </a:pPr>
            <a:r>
              <a:rPr lang="en-US" dirty="0"/>
              <a:t>Use Cases:</a:t>
            </a:r>
          </a:p>
          <a:p>
            <a:pPr algn="just">
              <a:buNone/>
            </a:pPr>
            <a:r>
              <a:rPr lang="en-US" sz="1800" b="1" dirty="0">
                <a:solidFill>
                  <a:srgbClr val="000000"/>
                </a:solidFill>
                <a:effectLst/>
                <a:latin typeface="Times New Roman" panose="02020603050405020304" pitchFamily="18" charset="0"/>
                <a:ea typeface="Times New Roman" panose="02020603050405020304" pitchFamily="18" charset="0"/>
              </a:rPr>
              <a:t>Senior</a:t>
            </a:r>
            <a:r>
              <a:rPr lang="en-PK" sz="1800" b="1" dirty="0">
                <a:solidFill>
                  <a:srgbClr val="000000"/>
                </a:solidFill>
                <a:effectLst/>
                <a:latin typeface="Times New Roman" panose="02020603050405020304" pitchFamily="18" charset="0"/>
                <a:ea typeface="Times New Roman" panose="02020603050405020304" pitchFamily="18" charset="0"/>
              </a:rPr>
              <a:t> Admin</a:t>
            </a:r>
            <a:endParaRPr lang="en-PK" sz="1800" b="1"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Manage all user roles and permissions across the platform.</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Configure platform-wide settings (e.g., SMTP, API keys).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Oversee system monitoring and audit logs.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Enable/disable modules or plugins.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Perform system-wide backups and updates.</a:t>
            </a:r>
          </a:p>
          <a:p>
            <a:pPr algn="just"/>
            <a:endParaRPr lang="en-US" sz="1800" dirty="0"/>
          </a:p>
          <a:p>
            <a:pPr>
              <a:buNone/>
            </a:pPr>
            <a:r>
              <a:rPr lang="en-PK" sz="1800" b="1" dirty="0">
                <a:solidFill>
                  <a:srgbClr val="000000"/>
                </a:solidFill>
                <a:effectLst/>
                <a:latin typeface="Times New Roman" panose="02020603050405020304" pitchFamily="18" charset="0"/>
                <a:ea typeface="Times New Roman" panose="02020603050405020304" pitchFamily="18" charset="0"/>
              </a:rPr>
              <a:t>Manager</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View analytics and campaign performance for the entire organization.</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Assign admins or creators to departments or teams.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Schedule organization-wide phishing awareness sessions.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Review security reports across departments.</a:t>
            </a:r>
          </a:p>
          <a:p>
            <a:pPr algn="just"/>
            <a:endParaRPr lang="en-US" sz="900" dirty="0"/>
          </a:p>
          <a:p>
            <a:endParaRPr lang="en-PK" dirty="0"/>
          </a:p>
        </p:txBody>
      </p:sp>
    </p:spTree>
    <p:extLst>
      <p:ext uri="{BB962C8B-B14F-4D97-AF65-F5344CB8AC3E}">
        <p14:creationId xmlns:p14="http://schemas.microsoft.com/office/powerpoint/2010/main" val="42197164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2DCBA1-1CF3-F1EE-0BAB-6F6F6F5C69B0}"/>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F2A577CD-BC7A-417F-007E-88FD01BDC215}"/>
              </a:ext>
            </a:extLst>
          </p:cNvPr>
          <p:cNvSpPr>
            <a:spLocks noGrp="1"/>
          </p:cNvSpPr>
          <p:nvPr>
            <p:ph type="body" idx="1"/>
          </p:nvPr>
        </p:nvSpPr>
        <p:spPr/>
        <p:txBody>
          <a:bodyPr/>
          <a:lstStyle/>
          <a:p>
            <a:pPr>
              <a:buNone/>
            </a:pPr>
            <a:r>
              <a:rPr lang="en-US" sz="1800" b="1" dirty="0">
                <a:solidFill>
                  <a:srgbClr val="000000"/>
                </a:solidFill>
                <a:effectLst/>
                <a:latin typeface="Times New Roman" panose="02020603050405020304" pitchFamily="18" charset="0"/>
                <a:ea typeface="Times New Roman" panose="02020603050405020304" pitchFamily="18" charset="0"/>
              </a:rPr>
              <a:t>Junior </a:t>
            </a:r>
            <a:r>
              <a:rPr lang="en-PK" sz="1800" b="1" dirty="0">
                <a:solidFill>
                  <a:srgbClr val="000000"/>
                </a:solidFill>
                <a:effectLst/>
                <a:latin typeface="Times New Roman" panose="02020603050405020304" pitchFamily="18" charset="0"/>
                <a:ea typeface="Times New Roman" panose="02020603050405020304" pitchFamily="18" charset="0"/>
              </a:rPr>
              <a:t>Admin</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Manage users within their assigned department.</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Configure department-specific settings and templates.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Monitor department-level phishing campaign statistics.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Approve or reject phishing simulations proposed by creators.</a:t>
            </a:r>
          </a:p>
          <a:p>
            <a:endParaRPr lang="en-US" sz="1600" dirty="0"/>
          </a:p>
          <a:p>
            <a:pPr>
              <a:buNone/>
            </a:pPr>
            <a:r>
              <a:rPr lang="en-PK" sz="1600" b="1" dirty="0">
                <a:solidFill>
                  <a:srgbClr val="000000"/>
                </a:solidFill>
                <a:effectLst/>
                <a:latin typeface="Times New Roman" panose="02020603050405020304" pitchFamily="18" charset="0"/>
                <a:ea typeface="Times New Roman" panose="02020603050405020304" pitchFamily="18" charset="0"/>
              </a:rPr>
              <a:t>IT</a:t>
            </a:r>
            <a:endParaRPr lang="en-PK" sz="16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Set up and maintain email and server configurations.</a:t>
            </a: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Ensure integration with organizational tools (e.g., LDAP, SIEM).</a:t>
            </a: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Monitor system performance and uptime.</a:t>
            </a:r>
          </a:p>
          <a:p>
            <a:pPr marL="342900" lvl="0" indent="-342900">
              <a:buSzPts val="1000"/>
              <a:buFont typeface="Symbol" panose="05050102010706020507" pitchFamily="18" charset="2"/>
              <a:buChar char=""/>
              <a:tabLst>
                <a:tab pos="457200" algn="l"/>
              </a:tabLst>
            </a:pPr>
            <a:r>
              <a:rPr lang="en-PK" sz="1600" dirty="0">
                <a:solidFill>
                  <a:srgbClr val="000000"/>
                </a:solidFill>
                <a:effectLst/>
                <a:latin typeface="Times New Roman" panose="02020603050405020304" pitchFamily="18" charset="0"/>
                <a:ea typeface="Times New Roman" panose="02020603050405020304" pitchFamily="18" charset="0"/>
              </a:rPr>
              <a:t>Implement firewall and security policies.</a:t>
            </a:r>
          </a:p>
          <a:p>
            <a:endParaRPr lang="en-PK" sz="1600" dirty="0"/>
          </a:p>
        </p:txBody>
      </p:sp>
    </p:spTree>
    <p:extLst>
      <p:ext uri="{BB962C8B-B14F-4D97-AF65-F5344CB8AC3E}">
        <p14:creationId xmlns:p14="http://schemas.microsoft.com/office/powerpoint/2010/main" val="1784534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7CC73-DC84-1F0D-2876-5BFBDACD7F97}"/>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9FEB88F5-D9A4-1CC3-E83A-931C486D19E6}"/>
              </a:ext>
            </a:extLst>
          </p:cNvPr>
          <p:cNvSpPr>
            <a:spLocks noGrp="1"/>
          </p:cNvSpPr>
          <p:nvPr>
            <p:ph type="body" idx="1"/>
          </p:nvPr>
        </p:nvSpPr>
        <p:spPr/>
        <p:txBody>
          <a:bodyPr/>
          <a:lstStyle/>
          <a:p>
            <a:pPr>
              <a:buNone/>
            </a:pPr>
            <a:r>
              <a:rPr lang="en-PK" sz="1800" b="1" dirty="0">
                <a:solidFill>
                  <a:srgbClr val="000000"/>
                </a:solidFill>
                <a:effectLst/>
                <a:latin typeface="Times New Roman" panose="02020603050405020304" pitchFamily="18" charset="0"/>
                <a:ea typeface="Times New Roman" panose="02020603050405020304" pitchFamily="18" charset="0"/>
              </a:rPr>
              <a:t>Cyber Consultant</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Analyse phishing trends and advise on simulation strategies.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Evaluate campaign results to improve awareness outcomes.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Recommend countermeasures based on test results.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Conduct training sessions and awareness evaluations.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US" sz="1800" b="1" dirty="0">
              <a:solidFill>
                <a:srgbClr val="000000"/>
              </a:solidFill>
              <a:latin typeface="Times New Roman" panose="02020603050405020304" pitchFamily="18" charset="0"/>
              <a:ea typeface="Times New Roman" panose="02020603050405020304" pitchFamily="18" charset="0"/>
            </a:endParaRPr>
          </a:p>
          <a:p>
            <a:pPr>
              <a:buNone/>
            </a:pPr>
            <a:r>
              <a:rPr lang="en-PK" sz="1800" b="1" dirty="0">
                <a:solidFill>
                  <a:srgbClr val="000000"/>
                </a:solidFill>
                <a:effectLst/>
                <a:latin typeface="Times New Roman" panose="02020603050405020304" pitchFamily="18" charset="0"/>
                <a:ea typeface="Times New Roman" panose="02020603050405020304" pitchFamily="18" charset="0"/>
              </a:rPr>
              <a:t>Creator</a:t>
            </a:r>
            <a:endParaRPr lang="en-PK" sz="1800" dirty="0">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Design and launch phishing email templates and landing pages.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Create phishing scenarios with varying difficulty levels.</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Test campaign templates before deployment.</a:t>
            </a:r>
          </a:p>
          <a:p>
            <a:pPr marL="342900" lvl="0" indent="-342900">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Submit templates for admin or manager approval.</a:t>
            </a:r>
          </a:p>
          <a:p>
            <a:pPr marL="342900" lvl="0" indent="-342900">
              <a:buSzPts val="1000"/>
              <a:buFont typeface="Symbol" panose="05050102010706020507" pitchFamily="18" charset="2"/>
              <a:buChar char=""/>
              <a:tabLst>
                <a:tab pos="457200" algn="l"/>
              </a:tabLst>
            </a:pPr>
            <a:endParaRPr lang="en-PK" sz="1800" dirty="0">
              <a:solidFill>
                <a:srgbClr val="000000"/>
              </a:solidFill>
              <a:effectLst/>
              <a:latin typeface="Times New Roman" panose="02020603050405020304" pitchFamily="18" charset="0"/>
              <a:ea typeface="Times New Roman" panose="02020603050405020304" pitchFamily="18" charset="0"/>
            </a:endParaRPr>
          </a:p>
          <a:p>
            <a:endParaRPr lang="en-PK" dirty="0"/>
          </a:p>
        </p:txBody>
      </p:sp>
    </p:spTree>
    <p:extLst>
      <p:ext uri="{BB962C8B-B14F-4D97-AF65-F5344CB8AC3E}">
        <p14:creationId xmlns:p14="http://schemas.microsoft.com/office/powerpoint/2010/main" val="260194287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22809B-45ED-C0C0-9C9E-24E34C9FB6E3}"/>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00F43F96-936E-9D12-7455-70DA1336104C}"/>
              </a:ext>
            </a:extLst>
          </p:cNvPr>
          <p:cNvSpPr>
            <a:spLocks noGrp="1"/>
          </p:cNvSpPr>
          <p:nvPr>
            <p:ph type="body" idx="1"/>
          </p:nvPr>
        </p:nvSpPr>
        <p:spPr/>
        <p:txBody>
          <a:bodyPr/>
          <a:lstStyle/>
          <a:p>
            <a:pPr>
              <a:buNone/>
            </a:pPr>
            <a:r>
              <a:rPr lang="en-PK" sz="1800" b="1" dirty="0">
                <a:solidFill>
                  <a:srgbClr val="000000"/>
                </a:solidFill>
                <a:effectLst/>
                <a:latin typeface="Times New Roman" panose="02020603050405020304" pitchFamily="18" charset="0"/>
                <a:ea typeface="Times New Roman" panose="02020603050405020304" pitchFamily="18" charset="0"/>
              </a:rPr>
              <a:t>Tutor</a:t>
            </a:r>
            <a:endParaRPr lang="en-PK"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Deliver cybersecurity awareness training content.</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Track learner progress and quiz results.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Customize learning paths based on department needs.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Provide feedback and best practices.</a:t>
            </a:r>
            <a:endParaRPr lang="en-US" sz="1800" dirty="0">
              <a:solidFill>
                <a:srgbClr val="000000"/>
              </a:solidFill>
              <a:effectLst/>
              <a:latin typeface="Times New Roman" panose="02020603050405020304" pitchFamily="18" charset="0"/>
              <a:ea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PK" sz="1800" dirty="0">
              <a:solidFill>
                <a:srgbClr val="000000"/>
              </a:solidFill>
              <a:effectLst/>
              <a:latin typeface="Times New Roman" panose="02020603050405020304" pitchFamily="18" charset="0"/>
              <a:ea typeface="Times New Roman" panose="02020603050405020304" pitchFamily="18" charset="0"/>
            </a:endParaRPr>
          </a:p>
          <a:p>
            <a:pPr>
              <a:buNone/>
            </a:pPr>
            <a:r>
              <a:rPr lang="en-PK" sz="1800" b="1" dirty="0">
                <a:solidFill>
                  <a:srgbClr val="000000"/>
                </a:solidFill>
                <a:effectLst/>
                <a:latin typeface="Times New Roman" panose="02020603050405020304" pitchFamily="18" charset="0"/>
                <a:ea typeface="Times New Roman" panose="02020603050405020304" pitchFamily="18" charset="0"/>
              </a:rPr>
              <a:t>User (Employee/Target)</a:t>
            </a:r>
            <a:endParaRPr lang="en-PK" sz="1800" dirty="0">
              <a:effectLst/>
              <a:latin typeface="Times New Roman" panose="02020603050405020304" pitchFamily="18" charset="0"/>
              <a:ea typeface="Times New Roman" panose="02020603050405020304" pitchFamily="18" charset="0"/>
            </a:endParaRP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Participate in phishing simulation campaigns.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Receive and respond to training content.</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View personal security awareness reports.</a:t>
            </a:r>
          </a:p>
          <a:p>
            <a:pPr marL="342900" lvl="0" indent="-342900" algn="just">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Take security awareness quizzes and assessments.</a:t>
            </a:r>
          </a:p>
          <a:p>
            <a:endParaRPr lang="en-PK" dirty="0"/>
          </a:p>
        </p:txBody>
      </p:sp>
    </p:spTree>
    <p:extLst>
      <p:ext uri="{BB962C8B-B14F-4D97-AF65-F5344CB8AC3E}">
        <p14:creationId xmlns:p14="http://schemas.microsoft.com/office/powerpoint/2010/main" val="256838011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FCCAA-BA72-7C59-A949-A8719195E23A}"/>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B6D86ED5-076A-1E87-74D3-0F18A6581A2C}"/>
              </a:ext>
            </a:extLst>
          </p:cNvPr>
          <p:cNvSpPr>
            <a:spLocks noGrp="1"/>
          </p:cNvSpPr>
          <p:nvPr>
            <p:ph type="body" idx="1"/>
          </p:nvPr>
        </p:nvSpPr>
        <p:spPr/>
        <p:txBody>
          <a:bodyPr/>
          <a:lstStyle/>
          <a:p>
            <a:r>
              <a:rPr lang="en-US" dirty="0"/>
              <a:t>Functional Requirements:</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User Registration and Authentication (RBAC)</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Campaign creation and email template management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Email scheduling (batch, burst, normal modes)</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Real-time tracking of email interactions (open, click, submit)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Organization and department management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Custom phishing scenario deployment</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Reporting and analytics dashboard</a:t>
            </a:r>
          </a:p>
          <a:p>
            <a:pPr marL="342900" lvl="0" indent="-342900">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API integration for automation and SIEM compatibility</a:t>
            </a:r>
          </a:p>
          <a:p>
            <a:pPr lvl="1">
              <a:buFont typeface="Arial" panose="020B0604020202020204" pitchFamily="34" charset="0"/>
              <a:buChar char="•"/>
            </a:pPr>
            <a:endParaRPr lang="en-PK" dirty="0"/>
          </a:p>
        </p:txBody>
      </p:sp>
    </p:spTree>
    <p:extLst>
      <p:ext uri="{BB962C8B-B14F-4D97-AF65-F5344CB8AC3E}">
        <p14:creationId xmlns:p14="http://schemas.microsoft.com/office/powerpoint/2010/main" val="36652999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Table of Content</a:t>
            </a:r>
            <a:endParaRPr/>
          </a:p>
        </p:txBody>
      </p:sp>
      <p:sp>
        <p:nvSpPr>
          <p:cNvPr id="98" name="Google Shape;98;p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800"/>
              <a:buChar char="•"/>
            </a:pPr>
            <a:r>
              <a:rPr lang="en-US" sz="2800" dirty="0"/>
              <a:t>Introduction and Background</a:t>
            </a:r>
            <a:endParaRPr dirty="0"/>
          </a:p>
          <a:p>
            <a:pPr marL="342900" lvl="0" indent="-342900" algn="l" rtl="0">
              <a:lnSpc>
                <a:spcPct val="100000"/>
              </a:lnSpc>
              <a:spcBef>
                <a:spcPts val="560"/>
              </a:spcBef>
              <a:spcAft>
                <a:spcPts val="0"/>
              </a:spcAft>
              <a:buClr>
                <a:schemeClr val="dk1"/>
              </a:buClr>
              <a:buSzPts val="2800"/>
              <a:buChar char="•"/>
            </a:pPr>
            <a:r>
              <a:rPr lang="en-US" sz="2800" dirty="0"/>
              <a:t>Literature Review and Summary Table</a:t>
            </a:r>
            <a:endParaRPr sz="2800" dirty="0"/>
          </a:p>
          <a:p>
            <a:pPr marL="342900" lvl="0" indent="-342900" algn="l" rtl="0">
              <a:lnSpc>
                <a:spcPct val="100000"/>
              </a:lnSpc>
              <a:spcBef>
                <a:spcPts val="560"/>
              </a:spcBef>
              <a:spcAft>
                <a:spcPts val="0"/>
              </a:spcAft>
              <a:buSzPts val="2800"/>
              <a:buChar char="•"/>
            </a:pPr>
            <a:r>
              <a:rPr lang="en-US" sz="2800" dirty="0"/>
              <a:t>Problem Statement</a:t>
            </a:r>
            <a:endParaRPr sz="2800" dirty="0"/>
          </a:p>
          <a:p>
            <a:pPr marL="342900" lvl="0" indent="-342900" algn="l" rtl="0">
              <a:lnSpc>
                <a:spcPct val="100000"/>
              </a:lnSpc>
              <a:spcBef>
                <a:spcPts val="560"/>
              </a:spcBef>
              <a:spcAft>
                <a:spcPts val="0"/>
              </a:spcAft>
              <a:buSzPts val="2800"/>
              <a:buChar char="•"/>
            </a:pPr>
            <a:r>
              <a:rPr lang="en-US" sz="2800" dirty="0"/>
              <a:t>Methodology</a:t>
            </a:r>
            <a:endParaRPr sz="2800" dirty="0"/>
          </a:p>
          <a:p>
            <a:pPr marL="342900" lvl="0" indent="-342900" algn="l" rtl="0">
              <a:lnSpc>
                <a:spcPct val="100000"/>
              </a:lnSpc>
              <a:spcBef>
                <a:spcPts val="560"/>
              </a:spcBef>
              <a:spcAft>
                <a:spcPts val="0"/>
              </a:spcAft>
              <a:buClr>
                <a:schemeClr val="dk1"/>
              </a:buClr>
              <a:buSzPts val="2800"/>
              <a:buChar char="•"/>
            </a:pPr>
            <a:r>
              <a:rPr lang="en-US" sz="2800" dirty="0"/>
              <a:t>Progress Report Summary</a:t>
            </a:r>
            <a:endParaRPr dirty="0"/>
          </a:p>
          <a:p>
            <a:pPr marL="742950" lvl="1" indent="-285750" algn="l" rtl="0">
              <a:lnSpc>
                <a:spcPct val="100000"/>
              </a:lnSpc>
              <a:spcBef>
                <a:spcPts val="480"/>
              </a:spcBef>
              <a:spcAft>
                <a:spcPts val="0"/>
              </a:spcAft>
              <a:buClr>
                <a:schemeClr val="dk1"/>
              </a:buClr>
              <a:buSzPts val="2400"/>
              <a:buChar char="–"/>
            </a:pPr>
            <a:r>
              <a:rPr lang="en-US" sz="2400" dirty="0"/>
              <a:t>Requirements</a:t>
            </a:r>
            <a:endParaRPr dirty="0"/>
          </a:p>
          <a:p>
            <a:pPr marL="742950" lvl="1" indent="-285750" algn="l" rtl="0">
              <a:lnSpc>
                <a:spcPct val="100000"/>
              </a:lnSpc>
              <a:spcBef>
                <a:spcPts val="480"/>
              </a:spcBef>
              <a:spcAft>
                <a:spcPts val="0"/>
              </a:spcAft>
              <a:buClr>
                <a:schemeClr val="dk1"/>
              </a:buClr>
              <a:buSzPts val="2400"/>
              <a:buChar char="–"/>
            </a:pPr>
            <a:r>
              <a:rPr lang="en-US" sz="2400" dirty="0"/>
              <a:t>Software System (Design + Implementation + Testing)</a:t>
            </a:r>
            <a:endParaRPr dirty="0"/>
          </a:p>
          <a:p>
            <a:pPr marL="742950" lvl="1" indent="-285750" algn="l" rtl="0">
              <a:lnSpc>
                <a:spcPct val="100000"/>
              </a:lnSpc>
              <a:spcBef>
                <a:spcPts val="480"/>
              </a:spcBef>
              <a:spcAft>
                <a:spcPts val="0"/>
              </a:spcAft>
              <a:buClr>
                <a:schemeClr val="dk1"/>
              </a:buClr>
              <a:buSzPts val="2400"/>
              <a:buChar char="–"/>
            </a:pPr>
            <a:r>
              <a:rPr lang="en-US" sz="2400" dirty="0"/>
              <a:t>Endeavour (Team)</a:t>
            </a:r>
            <a:endParaRPr dirty="0"/>
          </a:p>
          <a:p>
            <a:pPr marL="342900" lvl="0" indent="-342900" algn="l" rtl="0">
              <a:lnSpc>
                <a:spcPct val="100000"/>
              </a:lnSpc>
              <a:spcBef>
                <a:spcPts val="560"/>
              </a:spcBef>
              <a:spcAft>
                <a:spcPts val="0"/>
              </a:spcAft>
              <a:buClr>
                <a:schemeClr val="dk1"/>
              </a:buClr>
              <a:buSzPts val="2800"/>
              <a:buChar char="•"/>
            </a:pPr>
            <a:r>
              <a:rPr lang="en-US" sz="2800" dirty="0"/>
              <a:t>Next Steps</a:t>
            </a:r>
            <a:endParaRPr dirty="0"/>
          </a:p>
          <a:p>
            <a:pPr marL="342900" lvl="0" indent="-342900" algn="l" rtl="0">
              <a:lnSpc>
                <a:spcPct val="100000"/>
              </a:lnSpc>
              <a:spcBef>
                <a:spcPts val="560"/>
              </a:spcBef>
              <a:spcAft>
                <a:spcPts val="0"/>
              </a:spcAft>
              <a:buClr>
                <a:schemeClr val="dk1"/>
              </a:buClr>
              <a:buSzPts val="2800"/>
              <a:buChar char="•"/>
            </a:pPr>
            <a:r>
              <a:rPr lang="en-US" sz="2800" dirty="0"/>
              <a:t>Prototype / Report</a:t>
            </a:r>
            <a:endParaRPr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FE130B-BE08-2F06-6FBD-3F33391C5577}"/>
              </a:ext>
            </a:extLst>
          </p:cNvPr>
          <p:cNvSpPr>
            <a:spLocks noGrp="1"/>
          </p:cNvSpPr>
          <p:nvPr>
            <p:ph type="title"/>
          </p:nvPr>
        </p:nvSpPr>
        <p:spPr/>
        <p:txBody>
          <a:bodyPr/>
          <a:lstStyle/>
          <a:p>
            <a:r>
              <a:rPr lang="en-US" dirty="0"/>
              <a:t>Requirements</a:t>
            </a:r>
            <a:endParaRPr lang="en-PK" dirty="0"/>
          </a:p>
        </p:txBody>
      </p:sp>
      <p:sp>
        <p:nvSpPr>
          <p:cNvPr id="3" name="Text Placeholder 2">
            <a:extLst>
              <a:ext uri="{FF2B5EF4-FFF2-40B4-BE49-F238E27FC236}">
                <a16:creationId xmlns:a16="http://schemas.microsoft.com/office/drawing/2014/main" id="{2AE4D330-3AB3-3976-B5E1-A2C11E0A854C}"/>
              </a:ext>
            </a:extLst>
          </p:cNvPr>
          <p:cNvSpPr>
            <a:spLocks noGrp="1"/>
          </p:cNvSpPr>
          <p:nvPr>
            <p:ph type="body" idx="1"/>
          </p:nvPr>
        </p:nvSpPr>
        <p:spPr/>
        <p:txBody>
          <a:bodyPr/>
          <a:lstStyle/>
          <a:p>
            <a:r>
              <a:rPr lang="en-US" dirty="0"/>
              <a:t>Non-Functional Requirements: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Scalability: Should handle multiple organizations and user groups concurrently</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Security: Must protect against unauthorized access and data breaches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Usability: Intuitive UI/UX for non-technical users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Performance: Real-time response tracking and minimal latency</a:t>
            </a:r>
          </a:p>
          <a:p>
            <a:pPr algn="just">
              <a:lnSpc>
                <a:spcPct val="150000"/>
              </a:lnSpc>
              <a:buNone/>
            </a:pPr>
            <a:r>
              <a:rPr lang="en-PK" sz="1800" dirty="0">
                <a:solidFill>
                  <a:srgbClr val="000000"/>
                </a:solidFill>
                <a:effectLst/>
                <a:latin typeface="Times New Roman" panose="02020603050405020304" pitchFamily="18" charset="0"/>
                <a:ea typeface="Times New Roman" panose="02020603050405020304" pitchFamily="18" charset="0"/>
              </a:rPr>
              <a:t>Maintainability:</a:t>
            </a:r>
            <a:endParaRPr lang="en-PK"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 Modular codebase for easy updates</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Availability: High uptime and reliable hosting</a:t>
            </a:r>
          </a:p>
          <a:p>
            <a:endParaRPr lang="en-PK" dirty="0"/>
          </a:p>
        </p:txBody>
      </p:sp>
    </p:spTree>
    <p:extLst>
      <p:ext uri="{BB962C8B-B14F-4D97-AF65-F5344CB8AC3E}">
        <p14:creationId xmlns:p14="http://schemas.microsoft.com/office/powerpoint/2010/main" val="20178320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1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rgbClr val="FF0000"/>
                </a:solidFill>
              </a:rPr>
              <a:t>Design</a:t>
            </a:r>
            <a:endParaRPr dirty="0">
              <a:solidFill>
                <a:srgbClr val="FF0000"/>
              </a:solidFill>
            </a:endParaRPr>
          </a:p>
        </p:txBody>
      </p:sp>
      <p:sp>
        <p:nvSpPr>
          <p:cNvPr id="146" name="Google Shape;146;p1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Deployment Diagram </a:t>
            </a:r>
          </a:p>
          <a:p>
            <a:pPr marL="0" lvl="0" indent="0" algn="l" rtl="0">
              <a:lnSpc>
                <a:spcPct val="100000"/>
              </a:lnSpc>
              <a:spcBef>
                <a:spcPts val="0"/>
              </a:spcBef>
              <a:spcAft>
                <a:spcPts val="0"/>
              </a:spcAft>
              <a:buClr>
                <a:schemeClr val="dk1"/>
              </a:buClr>
              <a:buSzPts val="3200"/>
              <a:buNone/>
            </a:pPr>
            <a:r>
              <a:rPr lang="en-US" dirty="0"/>
              <a:t>            - Hardware/Software Components</a:t>
            </a:r>
            <a:endParaRPr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solidFill>
                  <a:srgbClr val="FF0000"/>
                </a:solidFill>
              </a:rPr>
              <a:t>Design</a:t>
            </a:r>
            <a:endParaRPr dirty="0">
              <a:solidFill>
                <a:srgbClr val="FF0000"/>
              </a:solidFill>
            </a:endParaRPr>
          </a:p>
        </p:txBody>
      </p:sp>
      <p:sp>
        <p:nvSpPr>
          <p:cNvPr id="152" name="Google Shape;152;p1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Detailed Design</a:t>
            </a:r>
            <a:endParaRPr dirty="0"/>
          </a:p>
          <a:p>
            <a:pPr marL="742950" lvl="1" indent="-285750" algn="l" rtl="0">
              <a:lnSpc>
                <a:spcPct val="100000"/>
              </a:lnSpc>
              <a:spcBef>
                <a:spcPts val="560"/>
              </a:spcBef>
              <a:spcAft>
                <a:spcPts val="0"/>
              </a:spcAft>
              <a:buClr>
                <a:schemeClr val="dk1"/>
              </a:buClr>
              <a:buSzPts val="2800"/>
              <a:buChar char="–"/>
            </a:pPr>
            <a:r>
              <a:rPr lang="en-US" dirty="0"/>
              <a:t>UML Diagrams</a:t>
            </a:r>
            <a:endParaRPr dirty="0"/>
          </a:p>
          <a:p>
            <a:pPr marL="742950" lvl="1" indent="-285750" algn="l" rtl="0">
              <a:lnSpc>
                <a:spcPct val="100000"/>
              </a:lnSpc>
              <a:spcBef>
                <a:spcPts val="560"/>
              </a:spcBef>
              <a:spcAft>
                <a:spcPts val="0"/>
              </a:spcAft>
              <a:buClr>
                <a:schemeClr val="dk1"/>
              </a:buClr>
              <a:buSzPts val="2800"/>
              <a:buChar char="–"/>
            </a:pPr>
            <a:r>
              <a:rPr lang="en-US" dirty="0"/>
              <a:t>ERD (if DB used)</a:t>
            </a:r>
            <a:endParaRPr dirty="0"/>
          </a:p>
          <a:p>
            <a:pPr marL="742950" lvl="1" indent="-285750" algn="l" rtl="0">
              <a:lnSpc>
                <a:spcPct val="100000"/>
              </a:lnSpc>
              <a:spcBef>
                <a:spcPts val="560"/>
              </a:spcBef>
              <a:spcAft>
                <a:spcPts val="0"/>
              </a:spcAft>
              <a:buClr>
                <a:schemeClr val="dk1"/>
              </a:buClr>
              <a:buSzPts val="2800"/>
              <a:buChar char="–"/>
            </a:pPr>
            <a:r>
              <a:rPr lang="en-US" dirty="0"/>
              <a:t>etc.</a:t>
            </a:r>
            <a:endParaRPr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1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Implementation</a:t>
            </a:r>
            <a:endParaRPr dirty="0"/>
          </a:p>
        </p:txBody>
      </p:sp>
      <p:sp>
        <p:nvSpPr>
          <p:cNvPr id="158" name="Google Shape;158;p12"/>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dirty="0"/>
              <a:t>List Development Tools &amp; Technologies</a:t>
            </a:r>
            <a:endParaRPr dirty="0"/>
          </a:p>
          <a:p>
            <a:pPr>
              <a:buNone/>
            </a:pPr>
            <a:r>
              <a:rPr lang="en-US" dirty="0"/>
              <a:t>    - </a:t>
            </a:r>
            <a:r>
              <a:rPr lang="en-GB" b="1" dirty="0"/>
              <a:t>Frontend Technologies:</a:t>
            </a:r>
          </a:p>
          <a:p>
            <a:pPr>
              <a:buFont typeface="Arial" panose="020B0604020202020204" pitchFamily="34" charset="0"/>
              <a:buChar char="•"/>
            </a:pPr>
            <a:r>
              <a:rPr lang="en-GB" b="1" dirty="0"/>
              <a:t>React.js</a:t>
            </a:r>
            <a:r>
              <a:rPr lang="en-GB" dirty="0"/>
              <a:t> – For building the user interface</a:t>
            </a:r>
          </a:p>
          <a:p>
            <a:pPr>
              <a:buFont typeface="Arial" panose="020B0604020202020204" pitchFamily="34" charset="0"/>
              <a:buChar char="•"/>
            </a:pPr>
            <a:r>
              <a:rPr lang="en-GB" b="1" dirty="0"/>
              <a:t>Vite</a:t>
            </a:r>
            <a:r>
              <a:rPr lang="en-GB" dirty="0"/>
              <a:t> – Fast build tool and development server</a:t>
            </a:r>
          </a:p>
          <a:p>
            <a:pPr>
              <a:buFont typeface="Arial" panose="020B0604020202020204" pitchFamily="34" charset="0"/>
              <a:buChar char="•"/>
            </a:pPr>
            <a:r>
              <a:rPr lang="en-GB" b="1" dirty="0"/>
              <a:t>Tailwind CSS</a:t>
            </a:r>
            <a:r>
              <a:rPr lang="en-GB" dirty="0"/>
              <a:t> – Utility-first CSS framework for styling</a:t>
            </a:r>
          </a:p>
          <a:p>
            <a:pPr>
              <a:buNone/>
            </a:pPr>
            <a:r>
              <a:rPr lang="en-PK" b="1" dirty="0"/>
              <a:t>🛠️ </a:t>
            </a:r>
            <a:r>
              <a:rPr lang="en-GB" b="1" dirty="0"/>
              <a:t>Backend Technologies:</a:t>
            </a:r>
          </a:p>
          <a:p>
            <a:pPr>
              <a:buFont typeface="Arial" panose="020B0604020202020204" pitchFamily="34" charset="0"/>
              <a:buChar char="•"/>
            </a:pPr>
            <a:r>
              <a:rPr lang="en-GB" b="1" dirty="0"/>
              <a:t>Django (Python)</a:t>
            </a:r>
            <a:r>
              <a:rPr lang="en-GB" dirty="0"/>
              <a:t> – Backend web framework</a:t>
            </a:r>
          </a:p>
          <a:p>
            <a:pPr marL="0" lvl="0" indent="0" algn="l" rtl="0">
              <a:lnSpc>
                <a:spcPct val="100000"/>
              </a:lnSpc>
              <a:spcBef>
                <a:spcPts val="640"/>
              </a:spcBef>
              <a:spcAft>
                <a:spcPts val="0"/>
              </a:spcAft>
              <a:buClr>
                <a:schemeClr val="dk1"/>
              </a:buClr>
              <a:buSzPts val="3200"/>
              <a:buNone/>
            </a:pPr>
            <a:endParaRPr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FF7A87-B4DF-E054-E1D6-94E9EC0C3C77}"/>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49CA9F76-1928-7241-8CB5-C901A00B0F65}"/>
              </a:ext>
            </a:extLst>
          </p:cNvPr>
          <p:cNvSpPr>
            <a:spLocks noGrp="1"/>
          </p:cNvSpPr>
          <p:nvPr>
            <p:ph type="body" idx="1"/>
          </p:nvPr>
        </p:nvSpPr>
        <p:spPr/>
        <p:txBody>
          <a:bodyPr/>
          <a:lstStyle/>
          <a:p>
            <a:pPr>
              <a:buFont typeface="Arial" panose="020B0604020202020204" pitchFamily="34" charset="0"/>
              <a:buChar char="•"/>
            </a:pPr>
            <a:r>
              <a:rPr lang="en-GB" b="1" dirty="0" err="1"/>
              <a:t>Gophish</a:t>
            </a:r>
            <a:r>
              <a:rPr lang="en-GB" dirty="0"/>
              <a:t> – Open-source phishing campaign framework</a:t>
            </a:r>
          </a:p>
          <a:p>
            <a:pPr>
              <a:buNone/>
            </a:pPr>
            <a:r>
              <a:rPr lang="en-PK" b="1" dirty="0"/>
              <a:t>🗄️ </a:t>
            </a:r>
            <a:r>
              <a:rPr lang="en-GB" b="1" dirty="0"/>
              <a:t>Database:</a:t>
            </a:r>
          </a:p>
          <a:p>
            <a:pPr>
              <a:buFont typeface="Arial" panose="020B0604020202020204" pitchFamily="34" charset="0"/>
              <a:buChar char="•"/>
            </a:pPr>
            <a:r>
              <a:rPr lang="en-GB" b="1" dirty="0"/>
              <a:t>PostgreSQL</a:t>
            </a:r>
            <a:r>
              <a:rPr lang="en-GB" dirty="0"/>
              <a:t> – Relational database management system</a:t>
            </a:r>
          </a:p>
          <a:p>
            <a:pPr>
              <a:buNone/>
            </a:pPr>
            <a:r>
              <a:rPr lang="en-PK" b="1" dirty="0"/>
              <a:t>🧪 </a:t>
            </a:r>
            <a:r>
              <a:rPr lang="en-GB" b="1" dirty="0"/>
              <a:t>Testing Tools:</a:t>
            </a:r>
          </a:p>
          <a:p>
            <a:pPr>
              <a:buFont typeface="Arial" panose="020B0604020202020204" pitchFamily="34" charset="0"/>
              <a:buChar char="•"/>
            </a:pPr>
            <a:r>
              <a:rPr lang="en-GB" b="1" dirty="0"/>
              <a:t>Jest</a:t>
            </a:r>
            <a:r>
              <a:rPr lang="en-GB" dirty="0"/>
              <a:t> – JavaScript testing framework</a:t>
            </a:r>
          </a:p>
          <a:p>
            <a:pPr>
              <a:buFont typeface="Arial" panose="020B0604020202020204" pitchFamily="34" charset="0"/>
              <a:buChar char="•"/>
            </a:pPr>
            <a:r>
              <a:rPr lang="en-GB" b="1" dirty="0"/>
              <a:t>Cypress</a:t>
            </a:r>
            <a:r>
              <a:rPr lang="en-GB" dirty="0"/>
              <a:t> – End-to-end testing for frontend</a:t>
            </a:r>
          </a:p>
          <a:p>
            <a:pPr>
              <a:buNone/>
            </a:pPr>
            <a:r>
              <a:rPr lang="en-PK" b="1" dirty="0"/>
              <a:t>🔐 </a:t>
            </a:r>
            <a:r>
              <a:rPr lang="en-GB" dirty="0"/>
              <a:t>authentication</a:t>
            </a:r>
          </a:p>
          <a:p>
            <a:endParaRPr lang="en-PK" dirty="0"/>
          </a:p>
        </p:txBody>
      </p:sp>
    </p:spTree>
    <p:extLst>
      <p:ext uri="{BB962C8B-B14F-4D97-AF65-F5344CB8AC3E}">
        <p14:creationId xmlns:p14="http://schemas.microsoft.com/office/powerpoint/2010/main" val="120083924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946DDE-DDF6-198C-1CE2-0ACDBB677C43}"/>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D719A41B-6884-DCEA-F323-1561DBB2C37D}"/>
              </a:ext>
            </a:extLst>
          </p:cNvPr>
          <p:cNvSpPr>
            <a:spLocks noGrp="1"/>
          </p:cNvSpPr>
          <p:nvPr>
            <p:ph type="body" idx="1"/>
          </p:nvPr>
        </p:nvSpPr>
        <p:spPr/>
        <p:txBody>
          <a:bodyPr/>
          <a:lstStyle/>
          <a:p>
            <a:pPr>
              <a:buNone/>
            </a:pPr>
            <a:r>
              <a:rPr lang="en-GB" b="1" dirty="0"/>
              <a:t>Security &amp; Authentication:</a:t>
            </a:r>
          </a:p>
          <a:p>
            <a:pPr>
              <a:buFont typeface="Arial" panose="020B0604020202020204" pitchFamily="34" charset="0"/>
              <a:buChar char="•"/>
            </a:pPr>
            <a:r>
              <a:rPr lang="en-GB" b="1" dirty="0"/>
              <a:t>JWT (JSON Web Tokens)</a:t>
            </a:r>
            <a:r>
              <a:rPr lang="en-GB" dirty="0"/>
              <a:t> – Token-based</a:t>
            </a:r>
            <a:endParaRPr lang="en-GB" b="1" dirty="0"/>
          </a:p>
          <a:p>
            <a:pPr>
              <a:buFont typeface="Arial" panose="020B0604020202020204" pitchFamily="34" charset="0"/>
              <a:buChar char="•"/>
            </a:pPr>
            <a:r>
              <a:rPr lang="en-GB" b="1" dirty="0"/>
              <a:t>OAuth</a:t>
            </a:r>
            <a:r>
              <a:rPr lang="en-GB" dirty="0"/>
              <a:t> – Open standard for access delegation</a:t>
            </a:r>
          </a:p>
          <a:p>
            <a:pPr>
              <a:buFont typeface="Arial" panose="020B0604020202020204" pitchFamily="34" charset="0"/>
              <a:buChar char="•"/>
            </a:pPr>
            <a:r>
              <a:rPr lang="en-GB" b="1" dirty="0"/>
              <a:t>Google reCAPTCHA</a:t>
            </a:r>
            <a:r>
              <a:rPr lang="en-GB" dirty="0"/>
              <a:t> – Bot detection and spam prevention</a:t>
            </a:r>
          </a:p>
          <a:p>
            <a:pPr>
              <a:buFont typeface="Arial" panose="020B0604020202020204" pitchFamily="34" charset="0"/>
              <a:buChar char="•"/>
            </a:pPr>
            <a:r>
              <a:rPr lang="en-GB" b="1" dirty="0"/>
              <a:t>MFA (Multi-Factor Authentication)</a:t>
            </a:r>
            <a:r>
              <a:rPr lang="en-GB" dirty="0"/>
              <a:t> – Enhanced access control</a:t>
            </a:r>
          </a:p>
          <a:p>
            <a:endParaRPr lang="en-PK" dirty="0"/>
          </a:p>
        </p:txBody>
      </p:sp>
    </p:spTree>
    <p:extLst>
      <p:ext uri="{BB962C8B-B14F-4D97-AF65-F5344CB8AC3E}">
        <p14:creationId xmlns:p14="http://schemas.microsoft.com/office/powerpoint/2010/main" val="11374370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3DF4F-693F-01AF-B494-6155991B6574}"/>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C65B92E4-AC16-A82F-161C-D06000732C2D}"/>
              </a:ext>
            </a:extLst>
          </p:cNvPr>
          <p:cNvSpPr>
            <a:spLocks noGrp="1"/>
          </p:cNvSpPr>
          <p:nvPr>
            <p:ph type="body" idx="1"/>
          </p:nvPr>
        </p:nvSpPr>
        <p:spPr/>
        <p:txBody>
          <a:bodyPr/>
          <a:lstStyle/>
          <a:p>
            <a:pPr>
              <a:buNone/>
            </a:pPr>
            <a:r>
              <a:rPr lang="en-PK" b="1" dirty="0"/>
              <a:t>📦 </a:t>
            </a:r>
            <a:r>
              <a:rPr lang="en-GB" b="1" dirty="0"/>
              <a:t>DevOps &amp; Containerization:</a:t>
            </a:r>
          </a:p>
          <a:p>
            <a:pPr>
              <a:buFont typeface="Arial" panose="020B0604020202020204" pitchFamily="34" charset="0"/>
              <a:buChar char="•"/>
            </a:pPr>
            <a:r>
              <a:rPr lang="en-GB" b="1" dirty="0"/>
              <a:t>Docker</a:t>
            </a:r>
            <a:r>
              <a:rPr lang="en-GB" dirty="0"/>
              <a:t> – Containerization and deployment</a:t>
            </a:r>
          </a:p>
          <a:p>
            <a:pPr>
              <a:buFont typeface="Arial" panose="020B0604020202020204" pitchFamily="34" charset="0"/>
              <a:buChar char="•"/>
            </a:pPr>
            <a:r>
              <a:rPr lang="en-GB" b="1" dirty="0"/>
              <a:t>GitHub</a:t>
            </a:r>
            <a:r>
              <a:rPr lang="en-GB" dirty="0"/>
              <a:t> – Source code repository and version control</a:t>
            </a:r>
            <a:endParaRPr lang="en-GB" b="1" dirty="0"/>
          </a:p>
          <a:p>
            <a:pPr>
              <a:buFont typeface="Arial" panose="020B0604020202020204" pitchFamily="34" charset="0"/>
              <a:buChar char="•"/>
            </a:pPr>
            <a:r>
              <a:rPr lang="en-GB" b="1" dirty="0"/>
              <a:t>GitHub Actions</a:t>
            </a:r>
            <a:r>
              <a:rPr lang="en-GB" dirty="0"/>
              <a:t> – CI/CD automation tool</a:t>
            </a:r>
          </a:p>
          <a:p>
            <a:pPr>
              <a:buNone/>
            </a:pPr>
            <a:r>
              <a:rPr lang="en-PK" b="1" dirty="0"/>
              <a:t>📊</a:t>
            </a:r>
            <a:endParaRPr lang="en-PK" dirty="0"/>
          </a:p>
        </p:txBody>
      </p:sp>
    </p:spTree>
    <p:extLst>
      <p:ext uri="{BB962C8B-B14F-4D97-AF65-F5344CB8AC3E}">
        <p14:creationId xmlns:p14="http://schemas.microsoft.com/office/powerpoint/2010/main" val="20664572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ED3EF-7EFC-0C95-D466-3350C31D9F2F}"/>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B62AFADD-DCC0-3212-E26F-440B6A0AD7B7}"/>
              </a:ext>
            </a:extLst>
          </p:cNvPr>
          <p:cNvSpPr>
            <a:spLocks noGrp="1"/>
          </p:cNvSpPr>
          <p:nvPr>
            <p:ph type="body" idx="1"/>
          </p:nvPr>
        </p:nvSpPr>
        <p:spPr/>
        <p:txBody>
          <a:bodyPr/>
          <a:lstStyle/>
          <a:p>
            <a:pPr>
              <a:buNone/>
            </a:pPr>
            <a:r>
              <a:rPr lang="en-GB" b="1" dirty="0"/>
              <a:t>Monitoring &amp; Analytics:</a:t>
            </a:r>
          </a:p>
          <a:p>
            <a:pPr>
              <a:buFont typeface="Arial" panose="020B0604020202020204" pitchFamily="34" charset="0"/>
              <a:buChar char="•"/>
            </a:pPr>
            <a:r>
              <a:rPr lang="en-GB" b="1" dirty="0"/>
              <a:t>Logging Services</a:t>
            </a:r>
            <a:r>
              <a:rPr lang="en-GB" dirty="0"/>
              <a:t> – For system event tracking</a:t>
            </a:r>
          </a:p>
          <a:p>
            <a:pPr>
              <a:buFont typeface="Arial" panose="020B0604020202020204" pitchFamily="34" charset="0"/>
              <a:buChar char="•"/>
            </a:pPr>
            <a:r>
              <a:rPr lang="en-GB" b="1" dirty="0"/>
              <a:t>Dashboard Analytics (custom)</a:t>
            </a:r>
            <a:r>
              <a:rPr lang="en-GB" dirty="0"/>
              <a:t> – For campaign reporting and user interaction metrics</a:t>
            </a:r>
          </a:p>
          <a:p>
            <a:endParaRPr lang="en-PK" dirty="0"/>
          </a:p>
        </p:txBody>
      </p:sp>
    </p:spTree>
    <p:extLst>
      <p:ext uri="{BB962C8B-B14F-4D97-AF65-F5344CB8AC3E}">
        <p14:creationId xmlns:p14="http://schemas.microsoft.com/office/powerpoint/2010/main" val="158745389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51DB74-B7BD-2CA1-4287-03E8B30D48D5}"/>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DF024F22-07FD-B291-F9BE-13E6EDC360C2}"/>
              </a:ext>
            </a:extLst>
          </p:cNvPr>
          <p:cNvSpPr>
            <a:spLocks noGrp="1"/>
          </p:cNvSpPr>
          <p:nvPr>
            <p:ph type="body" idx="1"/>
          </p:nvPr>
        </p:nvSpPr>
        <p:spPr/>
        <p:txBody>
          <a:bodyPr/>
          <a:lstStyle/>
          <a:p>
            <a:r>
              <a:rPr lang="en-US" dirty="0"/>
              <a:t>List Best Practices / Coding Standards</a:t>
            </a:r>
          </a:p>
          <a:p>
            <a:pPr lvl="1"/>
            <a:r>
              <a:rPr lang="en-PK" sz="1400" dirty="0">
                <a:solidFill>
                  <a:srgbClr val="000000"/>
                </a:solidFill>
                <a:effectLst/>
                <a:latin typeface="Times New Roman" panose="02020603050405020304" pitchFamily="18" charset="0"/>
                <a:ea typeface="Times New Roman" panose="02020603050405020304" pitchFamily="18" charset="0"/>
              </a:rPr>
              <a:t>Agile development practices with bi-weekly sprints and retrospective meetings. Clean coding principles and modular architecture ensured scalability and maintainability. Continuous integration and delivery (CI/CD) practices using GitHub for automated testing, building and deployment via its workflows – for least manual interaction and human error probability.</a:t>
            </a:r>
            <a:endParaRPr lang="en-US" dirty="0"/>
          </a:p>
          <a:p>
            <a:pPr marL="914400">
              <a:lnSpc>
                <a:spcPct val="150000"/>
              </a:lnSpc>
              <a:buNone/>
            </a:pPr>
            <a:r>
              <a:rPr lang="en-GB" sz="1800" dirty="0">
                <a:solidFill>
                  <a:srgbClr val="000000"/>
                </a:solidFill>
                <a:effectLst/>
                <a:latin typeface="Times New Roman" panose="02020603050405020304" pitchFamily="18" charset="0"/>
                <a:ea typeface="Times New Roman" panose="02020603050405020304" pitchFamily="18" charset="0"/>
              </a:rPr>
              <a:t>Code Validation</a:t>
            </a:r>
            <a:endParaRPr lang="en-PK" sz="1800" dirty="0">
              <a:effectLst/>
              <a:latin typeface="Times New Roman" panose="02020603050405020304" pitchFamily="18" charset="0"/>
              <a:ea typeface="Times New Roman" panose="02020603050405020304" pitchFamily="18" charset="0"/>
            </a:endParaRPr>
          </a:p>
          <a:p>
            <a:pPr marL="914400" algn="just">
              <a:lnSpc>
                <a:spcPct val="150000"/>
              </a:lnSpc>
            </a:pPr>
            <a:r>
              <a:rPr lang="en-PK" sz="1800" dirty="0">
                <a:solidFill>
                  <a:srgbClr val="000000"/>
                </a:solidFill>
                <a:effectLst/>
                <a:latin typeface="Times New Roman" panose="02020603050405020304" pitchFamily="18" charset="0"/>
                <a:ea typeface="Times New Roman" panose="02020603050405020304" pitchFamily="18" charset="0"/>
              </a:rPr>
              <a:t>Code quality was maintained using linters (</a:t>
            </a:r>
            <a:r>
              <a:rPr lang="en-PK" sz="1800" dirty="0" err="1">
                <a:solidFill>
                  <a:srgbClr val="000000"/>
                </a:solidFill>
                <a:effectLst/>
                <a:latin typeface="Times New Roman" panose="02020603050405020304" pitchFamily="18" charset="0"/>
                <a:ea typeface="Times New Roman" panose="02020603050405020304" pitchFamily="18" charset="0"/>
              </a:rPr>
              <a:t>ESLint</a:t>
            </a:r>
            <a:r>
              <a:rPr lang="en-PK" sz="1800" dirty="0">
                <a:solidFill>
                  <a:srgbClr val="000000"/>
                </a:solidFill>
                <a:effectLst/>
                <a:latin typeface="Times New Roman" panose="02020603050405020304" pitchFamily="18" charset="0"/>
                <a:ea typeface="Times New Roman" panose="02020603050405020304" pitchFamily="18" charset="0"/>
              </a:rPr>
              <a:t> for JavaScript, </a:t>
            </a:r>
            <a:r>
              <a:rPr lang="en-PK" sz="1800" dirty="0" err="1">
                <a:solidFill>
                  <a:srgbClr val="000000"/>
                </a:solidFill>
                <a:effectLst/>
                <a:latin typeface="Times New Roman" panose="02020603050405020304" pitchFamily="18" charset="0"/>
                <a:ea typeface="Times New Roman" panose="02020603050405020304" pitchFamily="18" charset="0"/>
              </a:rPr>
              <a:t>Pylint</a:t>
            </a:r>
            <a:r>
              <a:rPr lang="en-PK" sz="1800" dirty="0">
                <a:solidFill>
                  <a:srgbClr val="000000"/>
                </a:solidFill>
                <a:effectLst/>
                <a:latin typeface="Times New Roman" panose="02020603050405020304" pitchFamily="18" charset="0"/>
                <a:ea typeface="Times New Roman" panose="02020603050405020304" pitchFamily="18" charset="0"/>
              </a:rPr>
              <a:t> for Python) and formatters (Prettier, Black). Static code analysis was practised in the evaluation phase to catch potential vulnerabilities early on. Code reviews were mandatory before merging into the main branch, ensuring adherence to security and performance guidelines.</a:t>
            </a:r>
            <a:endParaRPr lang="en-PK" sz="1800" dirty="0">
              <a:effectLst/>
              <a:latin typeface="Times New Roman" panose="02020603050405020304" pitchFamily="18" charset="0"/>
              <a:ea typeface="Times New Roman" panose="02020603050405020304" pitchFamily="18" charset="0"/>
            </a:endParaRPr>
          </a:p>
          <a:p>
            <a:endParaRPr lang="en-PK" dirty="0"/>
          </a:p>
        </p:txBody>
      </p:sp>
    </p:spTree>
    <p:extLst>
      <p:ext uri="{BB962C8B-B14F-4D97-AF65-F5344CB8AC3E}">
        <p14:creationId xmlns:p14="http://schemas.microsoft.com/office/powerpoint/2010/main" val="12939509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1ABEB3-355F-C1A8-983F-CF9DF7742A63}"/>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92B24276-2C5E-C5E7-FF7B-CAF157774712}"/>
              </a:ext>
            </a:extLst>
          </p:cNvPr>
          <p:cNvSpPr>
            <a:spLocks noGrp="1"/>
          </p:cNvSpPr>
          <p:nvPr>
            <p:ph type="body" idx="1"/>
          </p:nvPr>
        </p:nvSpPr>
        <p:spPr/>
        <p:txBody>
          <a:bodyPr/>
          <a:lstStyle/>
          <a:p>
            <a:r>
              <a:rPr lang="en-US" dirty="0"/>
              <a:t>List Libraries</a:t>
            </a:r>
          </a:p>
          <a:p>
            <a:pPr>
              <a:buNone/>
            </a:pPr>
            <a:r>
              <a:rPr lang="en-GB" b="1" dirty="0"/>
              <a:t>Frontend (React):</a:t>
            </a:r>
          </a:p>
          <a:p>
            <a:pPr>
              <a:buFont typeface="Arial" panose="020B0604020202020204" pitchFamily="34" charset="0"/>
              <a:buChar char="•"/>
            </a:pPr>
            <a:r>
              <a:rPr lang="en-GB" b="1" dirty="0"/>
              <a:t>Axios</a:t>
            </a:r>
            <a:r>
              <a:rPr lang="en-GB" dirty="0"/>
              <a:t> – For making HTTP requests to backend APIs</a:t>
            </a:r>
          </a:p>
          <a:p>
            <a:pPr>
              <a:buFont typeface="Arial" panose="020B0604020202020204" pitchFamily="34" charset="0"/>
              <a:buChar char="•"/>
            </a:pPr>
            <a:r>
              <a:rPr lang="en-GB" b="1" dirty="0"/>
              <a:t>React Router DOM</a:t>
            </a:r>
            <a:r>
              <a:rPr lang="en-GB" dirty="0"/>
              <a:t> – For SPA routing and navigation</a:t>
            </a:r>
          </a:p>
          <a:p>
            <a:pPr>
              <a:buFont typeface="Arial" panose="020B0604020202020204" pitchFamily="34" charset="0"/>
              <a:buChar char="•"/>
            </a:pPr>
            <a:r>
              <a:rPr lang="en-GB" b="1" dirty="0"/>
              <a:t>React Hook Form</a:t>
            </a:r>
            <a:r>
              <a:rPr lang="en-GB" dirty="0"/>
              <a:t> – For form handling and validation</a:t>
            </a:r>
          </a:p>
          <a:p>
            <a:pPr>
              <a:buFont typeface="Arial" panose="020B0604020202020204" pitchFamily="34" charset="0"/>
              <a:buChar char="•"/>
            </a:pPr>
            <a:r>
              <a:rPr lang="en-GB" b="1" dirty="0"/>
              <a:t>Recharts</a:t>
            </a:r>
            <a:r>
              <a:rPr lang="en-GB" dirty="0"/>
              <a:t> – For displaying interactive charts</a:t>
            </a:r>
          </a:p>
          <a:p>
            <a:pPr>
              <a:buFont typeface="Arial" panose="020B0604020202020204" pitchFamily="34" charset="0"/>
              <a:buChar char="•"/>
            </a:pPr>
            <a:r>
              <a:rPr lang="en-GB" b="1" dirty="0"/>
              <a:t>Framer Motion</a:t>
            </a:r>
            <a:r>
              <a:rPr lang="en-GB" dirty="0"/>
              <a:t> – For animation and transitions</a:t>
            </a:r>
          </a:p>
        </p:txBody>
      </p:sp>
    </p:spTree>
    <p:extLst>
      <p:ext uri="{BB962C8B-B14F-4D97-AF65-F5344CB8AC3E}">
        <p14:creationId xmlns:p14="http://schemas.microsoft.com/office/powerpoint/2010/main" val="29383061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INTRODUCTION AND BACKGROUND </a:t>
            </a:r>
            <a:endParaRPr/>
          </a:p>
        </p:txBody>
      </p:sp>
      <p:sp>
        <p:nvSpPr>
          <p:cNvPr id="104" name="Google Shape;104;p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B080D-DB6E-5951-07D5-C470113F8A21}"/>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F8A65EC5-D0B7-0782-3C3C-DA1D127B9AEC}"/>
              </a:ext>
            </a:extLst>
          </p:cNvPr>
          <p:cNvSpPr>
            <a:spLocks noGrp="1"/>
          </p:cNvSpPr>
          <p:nvPr>
            <p:ph type="body" idx="1"/>
          </p:nvPr>
        </p:nvSpPr>
        <p:spPr/>
        <p:txBody>
          <a:bodyPr/>
          <a:lstStyle/>
          <a:p>
            <a:pPr>
              <a:buFont typeface="Arial" panose="020B0604020202020204" pitchFamily="34" charset="0"/>
              <a:buChar char="•"/>
            </a:pPr>
            <a:r>
              <a:rPr lang="en-GB" b="1" dirty="0" err="1"/>
              <a:t>ShadCN</a:t>
            </a:r>
            <a:r>
              <a:rPr lang="en-GB" b="1" dirty="0"/>
              <a:t>/UI</a:t>
            </a:r>
            <a:r>
              <a:rPr lang="en-GB" dirty="0"/>
              <a:t> – Component library for Tailwind-based UIs</a:t>
            </a:r>
          </a:p>
          <a:p>
            <a:pPr>
              <a:buFont typeface="Arial" panose="020B0604020202020204" pitchFamily="34" charset="0"/>
              <a:buChar char="•"/>
            </a:pPr>
            <a:r>
              <a:rPr lang="en-GB" b="1" dirty="0" err="1"/>
              <a:t>Lucide</a:t>
            </a:r>
            <a:r>
              <a:rPr lang="en-GB" b="1" dirty="0"/>
              <a:t> React</a:t>
            </a:r>
            <a:r>
              <a:rPr lang="en-GB" dirty="0"/>
              <a:t> – Icon set used in UI</a:t>
            </a:r>
          </a:p>
          <a:p>
            <a:pPr>
              <a:buNone/>
            </a:pPr>
            <a:r>
              <a:rPr lang="en-PK" b="1" dirty="0"/>
              <a:t>🔹 </a:t>
            </a:r>
            <a:r>
              <a:rPr lang="en-GB" b="1" dirty="0"/>
              <a:t>Backend (Django):</a:t>
            </a:r>
          </a:p>
          <a:p>
            <a:pPr>
              <a:buFont typeface="Arial" panose="020B0604020202020204" pitchFamily="34" charset="0"/>
              <a:buChar char="•"/>
            </a:pPr>
            <a:r>
              <a:rPr lang="en-GB" b="1" dirty="0"/>
              <a:t>Django REST Framework</a:t>
            </a:r>
            <a:r>
              <a:rPr lang="en-GB" dirty="0"/>
              <a:t> – For creating REST APIs</a:t>
            </a:r>
          </a:p>
          <a:p>
            <a:pPr>
              <a:buFont typeface="Arial" panose="020B0604020202020204" pitchFamily="34" charset="0"/>
              <a:buChar char="•"/>
            </a:pPr>
            <a:r>
              <a:rPr lang="en-GB" b="1" dirty="0"/>
              <a:t>Django CORS Headers</a:t>
            </a:r>
            <a:r>
              <a:rPr lang="en-GB" dirty="0"/>
              <a:t> – To handle cross-origin requests</a:t>
            </a:r>
          </a:p>
          <a:p>
            <a:r>
              <a:rPr lang="en-US" dirty="0"/>
              <a:t> </a:t>
            </a:r>
            <a:endParaRPr lang="en-PK" dirty="0"/>
          </a:p>
          <a:p>
            <a:endParaRPr lang="en-PK" dirty="0"/>
          </a:p>
        </p:txBody>
      </p:sp>
    </p:spTree>
    <p:extLst>
      <p:ext uri="{BB962C8B-B14F-4D97-AF65-F5344CB8AC3E}">
        <p14:creationId xmlns:p14="http://schemas.microsoft.com/office/powerpoint/2010/main" val="33817782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63A79C-7F31-0264-3F06-1DE80167D30C}"/>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6F3CEBD9-A9F8-77A4-F0E6-3B0A2AC77BE6}"/>
              </a:ext>
            </a:extLst>
          </p:cNvPr>
          <p:cNvSpPr>
            <a:spLocks noGrp="1"/>
          </p:cNvSpPr>
          <p:nvPr>
            <p:ph type="body" idx="1"/>
          </p:nvPr>
        </p:nvSpPr>
        <p:spPr/>
        <p:txBody>
          <a:bodyPr/>
          <a:lstStyle/>
          <a:p>
            <a:pPr>
              <a:buFont typeface="Arial" panose="020B0604020202020204" pitchFamily="34" charset="0"/>
              <a:buChar char="•"/>
            </a:pPr>
            <a:r>
              <a:rPr lang="en-GB" b="1" dirty="0" err="1"/>
              <a:t>PyJWT</a:t>
            </a:r>
            <a:r>
              <a:rPr lang="en-GB" dirty="0"/>
              <a:t> – For JSON Web Token encoding/decoding</a:t>
            </a:r>
          </a:p>
          <a:p>
            <a:pPr>
              <a:buFont typeface="Arial" panose="020B0604020202020204" pitchFamily="34" charset="0"/>
              <a:buChar char="•"/>
            </a:pPr>
            <a:r>
              <a:rPr lang="en-GB" b="1" dirty="0"/>
              <a:t>Requests</a:t>
            </a:r>
            <a:r>
              <a:rPr lang="en-GB" dirty="0"/>
              <a:t> – For server-side HTTP requests (e.g., </a:t>
            </a:r>
            <a:r>
              <a:rPr lang="en-GB" dirty="0" err="1"/>
              <a:t>Gophish</a:t>
            </a:r>
            <a:r>
              <a:rPr lang="en-GB" dirty="0"/>
              <a:t> API)</a:t>
            </a:r>
          </a:p>
          <a:p>
            <a:pPr>
              <a:buFont typeface="Arial" panose="020B0604020202020204" pitchFamily="34" charset="0"/>
              <a:buChar char="•"/>
            </a:pPr>
            <a:r>
              <a:rPr lang="en-GB" b="1" dirty="0"/>
              <a:t>Django </a:t>
            </a:r>
            <a:r>
              <a:rPr lang="en-GB" b="1" dirty="0" err="1"/>
              <a:t>Allauth</a:t>
            </a:r>
            <a:r>
              <a:rPr lang="en-GB" b="1" dirty="0"/>
              <a:t> / Social Auth</a:t>
            </a:r>
            <a:r>
              <a:rPr lang="en-GB" dirty="0"/>
              <a:t> – For OAuth integration</a:t>
            </a:r>
          </a:p>
          <a:p>
            <a:endParaRPr lang="en-PK" dirty="0"/>
          </a:p>
        </p:txBody>
      </p:sp>
    </p:spTree>
    <p:extLst>
      <p:ext uri="{BB962C8B-B14F-4D97-AF65-F5344CB8AC3E}">
        <p14:creationId xmlns:p14="http://schemas.microsoft.com/office/powerpoint/2010/main" val="361106605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F125E4-16FF-AD16-E9B3-4ABDFA472144}"/>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83A6D601-79D5-1CD6-F84D-B3BF0CA013DE}"/>
              </a:ext>
            </a:extLst>
          </p:cNvPr>
          <p:cNvSpPr>
            <a:spLocks noGrp="1"/>
          </p:cNvSpPr>
          <p:nvPr>
            <p:ph type="body" idx="1"/>
          </p:nvPr>
        </p:nvSpPr>
        <p:spPr/>
        <p:txBody>
          <a:bodyPr/>
          <a:lstStyle/>
          <a:p>
            <a:r>
              <a:rPr lang="en-US" dirty="0"/>
              <a:t>Components</a:t>
            </a:r>
          </a:p>
          <a:p>
            <a:pPr>
              <a:buNone/>
            </a:pPr>
            <a:r>
              <a:rPr lang="en-PK" b="1" dirty="0"/>
              <a:t>🧩 </a:t>
            </a:r>
            <a:r>
              <a:rPr lang="en-GB" b="1" dirty="0"/>
              <a:t>Components</a:t>
            </a:r>
          </a:p>
          <a:p>
            <a:pPr>
              <a:buFont typeface="Arial" panose="020B0604020202020204" pitchFamily="34" charset="0"/>
              <a:buChar char="•"/>
            </a:pPr>
            <a:r>
              <a:rPr lang="en-GB" b="1" dirty="0"/>
              <a:t>Authentication System</a:t>
            </a:r>
            <a:r>
              <a:rPr lang="en-GB" dirty="0"/>
              <a:t> – Login, registration, MFA, and token management</a:t>
            </a:r>
          </a:p>
          <a:p>
            <a:pPr>
              <a:buFont typeface="Arial" panose="020B0604020202020204" pitchFamily="34" charset="0"/>
              <a:buChar char="•"/>
            </a:pPr>
            <a:r>
              <a:rPr lang="en-GB" b="1" dirty="0"/>
              <a:t>Email Campaign Manager</a:t>
            </a:r>
            <a:r>
              <a:rPr lang="en-GB" dirty="0"/>
              <a:t> – Interface for phishing campaign creation and scheduling</a:t>
            </a:r>
          </a:p>
          <a:p>
            <a:pPr>
              <a:buFont typeface="Arial" panose="020B0604020202020204" pitchFamily="34" charset="0"/>
              <a:buChar char="•"/>
            </a:pPr>
            <a:r>
              <a:rPr lang="en-GB" b="1" dirty="0"/>
              <a:t>Real-Time Tracker</a:t>
            </a:r>
            <a:r>
              <a:rPr lang="en-GB" dirty="0"/>
              <a:t> – Tracks email interactions (open, click, submit)</a:t>
            </a:r>
          </a:p>
        </p:txBody>
      </p:sp>
    </p:spTree>
    <p:extLst>
      <p:ext uri="{BB962C8B-B14F-4D97-AF65-F5344CB8AC3E}">
        <p14:creationId xmlns:p14="http://schemas.microsoft.com/office/powerpoint/2010/main" val="373665063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1306E5-1673-F3D3-513D-470B4C641816}"/>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EE6A84A2-E9FD-7BD2-DD45-FC3AD176ADBE}"/>
              </a:ext>
            </a:extLst>
          </p:cNvPr>
          <p:cNvSpPr>
            <a:spLocks noGrp="1"/>
          </p:cNvSpPr>
          <p:nvPr>
            <p:ph type="body" idx="1"/>
          </p:nvPr>
        </p:nvSpPr>
        <p:spPr/>
        <p:txBody>
          <a:bodyPr/>
          <a:lstStyle/>
          <a:p>
            <a:pPr>
              <a:buFont typeface="Arial" panose="020B0604020202020204" pitchFamily="34" charset="0"/>
              <a:buChar char="•"/>
            </a:pPr>
            <a:r>
              <a:rPr lang="en-GB" b="1" dirty="0"/>
              <a:t>Dashboard Analytics</a:t>
            </a:r>
            <a:r>
              <a:rPr lang="en-GB" dirty="0"/>
              <a:t> – Provides campaign statistics and engagement metrics</a:t>
            </a:r>
          </a:p>
          <a:p>
            <a:pPr>
              <a:buFont typeface="Arial" panose="020B0604020202020204" pitchFamily="34" charset="0"/>
              <a:buChar char="•"/>
            </a:pPr>
            <a:r>
              <a:rPr lang="en-GB" b="1" dirty="0"/>
              <a:t>Template Builder</a:t>
            </a:r>
            <a:r>
              <a:rPr lang="en-GB" dirty="0"/>
              <a:t> – For customizable phishing email and landing pages</a:t>
            </a:r>
          </a:p>
          <a:p>
            <a:pPr>
              <a:buFont typeface="Arial" panose="020B0604020202020204" pitchFamily="34" charset="0"/>
              <a:buChar char="•"/>
            </a:pPr>
            <a:r>
              <a:rPr lang="en-GB" b="1" dirty="0"/>
              <a:t>User &amp; Role Management</a:t>
            </a:r>
            <a:r>
              <a:rPr lang="en-GB" dirty="0"/>
              <a:t> – Based on RBAC (Super Admin, Admin, Manager, etc.)</a:t>
            </a:r>
          </a:p>
          <a:p>
            <a:r>
              <a:rPr lang="en-US" dirty="0"/>
              <a:t>ponents</a:t>
            </a:r>
            <a:endParaRPr lang="en-PK" dirty="0"/>
          </a:p>
          <a:p>
            <a:endParaRPr lang="en-PK" dirty="0"/>
          </a:p>
        </p:txBody>
      </p:sp>
    </p:spTree>
    <p:extLst>
      <p:ext uri="{BB962C8B-B14F-4D97-AF65-F5344CB8AC3E}">
        <p14:creationId xmlns:p14="http://schemas.microsoft.com/office/powerpoint/2010/main" val="338067178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521B03-4EF1-5F9F-E9F6-C25EA3696240}"/>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A6B868DC-6504-08F7-C5EA-98C7BF255E9F}"/>
              </a:ext>
            </a:extLst>
          </p:cNvPr>
          <p:cNvSpPr>
            <a:spLocks noGrp="1"/>
          </p:cNvSpPr>
          <p:nvPr>
            <p:ph type="body" idx="1"/>
          </p:nvPr>
        </p:nvSpPr>
        <p:spPr/>
        <p:txBody>
          <a:bodyPr/>
          <a:lstStyle/>
          <a:p>
            <a:pPr>
              <a:buNone/>
            </a:pPr>
            <a:r>
              <a:rPr lang="en-GB" b="1" dirty="0"/>
              <a:t>Web Services / APIs</a:t>
            </a:r>
          </a:p>
          <a:p>
            <a:pPr>
              <a:buFont typeface="Arial" panose="020B0604020202020204" pitchFamily="34" charset="0"/>
              <a:buChar char="•"/>
            </a:pPr>
            <a:r>
              <a:rPr lang="en-GB" b="1" dirty="0" err="1"/>
              <a:t>Gophish</a:t>
            </a:r>
            <a:r>
              <a:rPr lang="en-GB" b="1" dirty="0"/>
              <a:t> API</a:t>
            </a:r>
            <a:r>
              <a:rPr lang="en-GB" dirty="0"/>
              <a:t> – For launching, managing, and tracking phishing campaigns</a:t>
            </a:r>
          </a:p>
          <a:p>
            <a:pPr>
              <a:buFont typeface="Arial" panose="020B0604020202020204" pitchFamily="34" charset="0"/>
              <a:buChar char="•"/>
            </a:pPr>
            <a:r>
              <a:rPr lang="en-GB" b="1" dirty="0"/>
              <a:t>Google reCAPTCHA API</a:t>
            </a:r>
            <a:r>
              <a:rPr lang="en-GB" dirty="0"/>
              <a:t> – For bot prevention on login/registration forms</a:t>
            </a:r>
          </a:p>
          <a:p>
            <a:pPr>
              <a:buFont typeface="Arial" panose="020B0604020202020204" pitchFamily="34" charset="0"/>
              <a:buChar char="•"/>
            </a:pPr>
            <a:r>
              <a:rPr lang="en-GB" b="1" dirty="0"/>
              <a:t>OAuth 2.0 Providers (e.g., Google)</a:t>
            </a:r>
            <a:r>
              <a:rPr lang="en-GB" dirty="0"/>
              <a:t> – For secure federated login</a:t>
            </a:r>
          </a:p>
          <a:p>
            <a:pPr>
              <a:buFont typeface="Arial" panose="020B0604020202020204" pitchFamily="34" charset="0"/>
              <a:buChar char="•"/>
            </a:pPr>
            <a:r>
              <a:rPr lang="en-GB" b="1" dirty="0"/>
              <a:t>Custom REST API</a:t>
            </a:r>
            <a:r>
              <a:rPr lang="en-GB" dirty="0"/>
              <a:t> – Secure communication between frontend and backend</a:t>
            </a:r>
          </a:p>
          <a:p>
            <a:endParaRPr lang="en-PK" dirty="0"/>
          </a:p>
        </p:txBody>
      </p:sp>
    </p:spTree>
    <p:extLst>
      <p:ext uri="{BB962C8B-B14F-4D97-AF65-F5344CB8AC3E}">
        <p14:creationId xmlns:p14="http://schemas.microsoft.com/office/powerpoint/2010/main" val="24298517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6DF53-4FC4-034E-8F87-E1876E4A2FF0}"/>
              </a:ext>
            </a:extLst>
          </p:cNvPr>
          <p:cNvSpPr>
            <a:spLocks noGrp="1"/>
          </p:cNvSpPr>
          <p:nvPr>
            <p:ph type="title"/>
          </p:nvPr>
        </p:nvSpPr>
        <p:spPr/>
        <p:txBody>
          <a:bodyPr/>
          <a:lstStyle/>
          <a:p>
            <a:r>
              <a:rPr lang="en-US" dirty="0"/>
              <a:t>Implementation</a:t>
            </a:r>
            <a:endParaRPr lang="en-PK" dirty="0"/>
          </a:p>
        </p:txBody>
      </p:sp>
      <p:sp>
        <p:nvSpPr>
          <p:cNvPr id="3" name="Text Placeholder 2">
            <a:extLst>
              <a:ext uri="{FF2B5EF4-FFF2-40B4-BE49-F238E27FC236}">
                <a16:creationId xmlns:a16="http://schemas.microsoft.com/office/drawing/2014/main" id="{122F6545-1316-BFFC-5DCB-821B4828AA83}"/>
              </a:ext>
            </a:extLst>
          </p:cNvPr>
          <p:cNvSpPr>
            <a:spLocks noGrp="1"/>
          </p:cNvSpPr>
          <p:nvPr>
            <p:ph type="body" idx="1"/>
          </p:nvPr>
        </p:nvSpPr>
        <p:spPr/>
        <p:txBody>
          <a:bodyPr/>
          <a:lstStyle/>
          <a:p>
            <a:pPr>
              <a:lnSpc>
                <a:spcPct val="150000"/>
              </a:lnSpc>
              <a:buNone/>
            </a:pPr>
            <a:r>
              <a:rPr lang="en-GB" sz="1800" dirty="0">
                <a:solidFill>
                  <a:srgbClr val="000000"/>
                </a:solidFill>
                <a:effectLst/>
                <a:latin typeface="Times New Roman" panose="02020603050405020304" pitchFamily="18" charset="0"/>
                <a:ea typeface="Times New Roman" panose="02020603050405020304" pitchFamily="18" charset="0"/>
              </a:rPr>
              <a:t>Hardware &amp; Software Components:</a:t>
            </a:r>
            <a:endParaRPr lang="en-PK" sz="1800" dirty="0">
              <a:effectLst/>
              <a:latin typeface="Times New Roman" panose="02020603050405020304" pitchFamily="18" charset="0"/>
              <a:ea typeface="Times New Roman" panose="02020603050405020304" pitchFamily="18" charset="0"/>
            </a:endParaRPr>
          </a:p>
          <a:p>
            <a:pPr algn="just">
              <a:lnSpc>
                <a:spcPct val="150000"/>
              </a:lnSpc>
              <a:buNone/>
            </a:pPr>
            <a:r>
              <a:rPr lang="en-PK" sz="1800" dirty="0">
                <a:solidFill>
                  <a:srgbClr val="000000"/>
                </a:solidFill>
                <a:effectLst/>
                <a:latin typeface="Times New Roman" panose="02020603050405020304" pitchFamily="18" charset="0"/>
                <a:ea typeface="Times New Roman" panose="02020603050405020304" pitchFamily="18" charset="0"/>
              </a:rPr>
              <a:t>Following are thew hardware and software intakes that are required by the project:</a:t>
            </a:r>
            <a:endParaRPr lang="en-PK" sz="1800" dirty="0">
              <a:effectLst/>
              <a:latin typeface="Times New Roman" panose="02020603050405020304" pitchFamily="18" charset="0"/>
              <a:ea typeface="Times New Roman" panose="02020603050405020304" pitchFamily="18" charset="0"/>
            </a:endParaRPr>
          </a:p>
          <a:p>
            <a:pPr>
              <a:lnSpc>
                <a:spcPct val="150000"/>
              </a:lnSpc>
              <a:buNone/>
            </a:pPr>
            <a:r>
              <a:rPr lang="en-PK" sz="1800" dirty="0">
                <a:solidFill>
                  <a:srgbClr val="000000"/>
                </a:solidFill>
                <a:effectLst/>
                <a:latin typeface="Times New Roman" panose="02020603050405020304" pitchFamily="18" charset="0"/>
                <a:ea typeface="Times New Roman" panose="02020603050405020304" pitchFamily="18" charset="0"/>
              </a:rPr>
              <a:t>Hardware:</a:t>
            </a:r>
            <a:endParaRPr lang="en-PK"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Minimum: 8 GB RAM, i5 Processor, 250 GB SSD</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Recommended: 16 GB RAM, i7 Processor, 500 GB SSD</a:t>
            </a:r>
            <a:endParaRPr lang="en-PK" sz="1800" dirty="0">
              <a:effectLst/>
              <a:latin typeface="Times New Roman" panose="02020603050405020304" pitchFamily="18" charset="0"/>
              <a:ea typeface="Times New Roman" panose="02020603050405020304" pitchFamily="18" charset="0"/>
            </a:endParaRPr>
          </a:p>
          <a:p>
            <a:pPr>
              <a:lnSpc>
                <a:spcPct val="150000"/>
              </a:lnSpc>
              <a:buNone/>
            </a:pPr>
            <a:r>
              <a:rPr lang="en-PK" sz="1800" dirty="0">
                <a:solidFill>
                  <a:srgbClr val="000000"/>
                </a:solidFill>
                <a:effectLst/>
                <a:latin typeface="Times New Roman" panose="02020603050405020304" pitchFamily="18" charset="0"/>
                <a:ea typeface="Times New Roman" panose="02020603050405020304" pitchFamily="18" charset="0"/>
              </a:rPr>
              <a:t>Software:</a:t>
            </a:r>
            <a:endParaRPr lang="en-PK" sz="1800" dirty="0">
              <a:effectLst/>
              <a:latin typeface="Times New Roman" panose="02020603050405020304" pitchFamily="18" charset="0"/>
              <a:ea typeface="Times New Roman" panose="02020603050405020304" pitchFamily="18" charset="0"/>
            </a:endParaRP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Frontend: React, Tailwind CSS, Vite</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Backend: Django (Python), Database</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Database: PostgreSQL</a:t>
            </a:r>
          </a:p>
          <a:p>
            <a:pPr marL="342900" lvl="0" indent="-342900" algn="just">
              <a:lnSpc>
                <a:spcPct val="150000"/>
              </a:lnSpc>
              <a:buSzPts val="1000"/>
              <a:buFont typeface="Symbol" panose="05050102010706020507" pitchFamily="18" charset="2"/>
              <a:buChar char=""/>
              <a:tabLst>
                <a:tab pos="457200" algn="l"/>
              </a:tabLst>
            </a:pPr>
            <a:r>
              <a:rPr lang="en-PK" sz="1800" dirty="0">
                <a:solidFill>
                  <a:srgbClr val="000000"/>
                </a:solidFill>
                <a:effectLst/>
                <a:latin typeface="Times New Roman" panose="02020603050405020304" pitchFamily="18" charset="0"/>
                <a:ea typeface="Times New Roman" panose="02020603050405020304" pitchFamily="18" charset="0"/>
              </a:rPr>
              <a:t>Tools: Docker, GitHub, GitHub Actions, Jest, Cypress</a:t>
            </a:r>
          </a:p>
          <a:p>
            <a:endParaRPr lang="en-PK" sz="1200" dirty="0"/>
          </a:p>
        </p:txBody>
      </p:sp>
    </p:spTree>
    <p:extLst>
      <p:ext uri="{BB962C8B-B14F-4D97-AF65-F5344CB8AC3E}">
        <p14:creationId xmlns:p14="http://schemas.microsoft.com/office/powerpoint/2010/main" val="11431490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162"/>
        <p:cNvGrpSpPr/>
        <p:nvPr/>
      </p:nvGrpSpPr>
      <p:grpSpPr>
        <a:xfrm>
          <a:off x="0" y="0"/>
          <a:ext cx="0" cy="0"/>
          <a:chOff x="0" y="0"/>
          <a:chExt cx="0" cy="0"/>
        </a:xfrm>
      </p:grpSpPr>
      <p:sp>
        <p:nvSpPr>
          <p:cNvPr id="163" name="Google Shape;163;p1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Testing</a:t>
            </a:r>
            <a:endParaRPr/>
          </a:p>
        </p:txBody>
      </p:sp>
      <p:sp>
        <p:nvSpPr>
          <p:cNvPr id="164" name="Google Shape;164;p13"/>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a:t>
            </a:r>
            <a:endParaRPr/>
          </a:p>
          <a:p>
            <a:pPr marL="0" lvl="0" indent="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4"/>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ENDEAVOUR</a:t>
            </a:r>
            <a:endParaRPr/>
          </a:p>
        </p:txBody>
      </p:sp>
      <p:sp>
        <p:nvSpPr>
          <p:cNvPr id="170" name="Google Shape;170;p14"/>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174"/>
        <p:cNvGrpSpPr/>
        <p:nvPr/>
      </p:nvGrpSpPr>
      <p:grpSpPr>
        <a:xfrm>
          <a:off x="0" y="0"/>
          <a:ext cx="0" cy="0"/>
          <a:chOff x="0" y="0"/>
          <a:chExt cx="0" cy="0"/>
        </a:xfrm>
      </p:grpSpPr>
      <p:sp>
        <p:nvSpPr>
          <p:cNvPr id="175" name="Google Shape;175;p1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Endeavour</a:t>
            </a:r>
            <a:endParaRPr/>
          </a:p>
        </p:txBody>
      </p:sp>
      <p:sp>
        <p:nvSpPr>
          <p:cNvPr id="176" name="Google Shape;176;p1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Describe roles of your team members</a:t>
            </a:r>
            <a:endParaRPr/>
          </a:p>
          <a:p>
            <a:pPr marL="342900" lvl="0" indent="-342900" algn="l" rtl="0">
              <a:lnSpc>
                <a:spcPct val="100000"/>
              </a:lnSpc>
              <a:spcBef>
                <a:spcPts val="640"/>
              </a:spcBef>
              <a:spcAft>
                <a:spcPts val="0"/>
              </a:spcAft>
              <a:buClr>
                <a:schemeClr val="dk1"/>
              </a:buClr>
              <a:buSzPts val="3200"/>
              <a:buChar char="•"/>
            </a:pPr>
            <a:r>
              <a:rPr lang="en-US"/>
              <a:t>Describe your software development process</a:t>
            </a:r>
            <a:endParaRPr/>
          </a:p>
          <a:p>
            <a:pPr marL="342900" lvl="0" indent="-342900" algn="l" rtl="0">
              <a:lnSpc>
                <a:spcPct val="100000"/>
              </a:lnSpc>
              <a:spcBef>
                <a:spcPts val="640"/>
              </a:spcBef>
              <a:spcAft>
                <a:spcPts val="0"/>
              </a:spcAft>
              <a:buClr>
                <a:schemeClr val="dk1"/>
              </a:buClr>
              <a:buSzPts val="3200"/>
              <a:buChar char="•"/>
            </a:pPr>
            <a:r>
              <a:rPr lang="en-US"/>
              <a:t>Describe your way of working as a team</a:t>
            </a:r>
            <a:endParaRPr/>
          </a:p>
          <a:p>
            <a:pPr marL="0" lvl="0" indent="0" algn="l" rtl="0">
              <a:lnSpc>
                <a:spcPct val="100000"/>
              </a:lnSpc>
              <a:spcBef>
                <a:spcPts val="640"/>
              </a:spcBef>
              <a:spcAft>
                <a:spcPts val="0"/>
              </a:spcAft>
              <a:buClr>
                <a:schemeClr val="dk1"/>
              </a:buClr>
              <a:buSzPts val="3200"/>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16"/>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NEXT STEPS</a:t>
            </a:r>
            <a:endParaRPr/>
          </a:p>
        </p:txBody>
      </p:sp>
      <p:sp>
        <p:nvSpPr>
          <p:cNvPr id="182" name="Google Shape;182;p16"/>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5"/>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dirty="0"/>
              <a:t>Introduction and Background </a:t>
            </a:r>
            <a:endParaRPr dirty="0"/>
          </a:p>
        </p:txBody>
      </p:sp>
      <p:sp>
        <p:nvSpPr>
          <p:cNvPr id="110" name="Google Shape;110;p5"/>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today’s world, the digital landscape is full of vulnerabilities, especially phishing attacks; that have evolved into one of the most pervasive and damaging cyber threats without a doubt</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Exploiting the human vulnerabilities more than technological ones. </a:t>
            </a:r>
            <a:r>
              <a:rPr lang="en-US"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Rather than the heavily invested cyber infrastructure.</a:t>
            </a:r>
            <a:endParaRPr lang="en-PK" sz="1800" dirty="0">
              <a:effectLst/>
              <a:latin typeface="Times New Roman" panose="02020603050405020304" pitchFamily="18" charset="0"/>
              <a:ea typeface="Times New Roman" panose="02020603050405020304" pitchFamily="18" charset="0"/>
            </a:endParaRPr>
          </a:p>
          <a:p>
            <a:pPr marL="342900" lvl="0" indent="-139700" algn="l" rtl="0">
              <a:lnSpc>
                <a:spcPct val="100000"/>
              </a:lnSpc>
              <a:spcBef>
                <a:spcPts val="0"/>
              </a:spcBef>
              <a:spcAft>
                <a:spcPts val="0"/>
              </a:spcAft>
              <a:buClr>
                <a:schemeClr val="dk1"/>
              </a:buClr>
              <a:buSzPts val="3200"/>
              <a:buNone/>
            </a:pPr>
            <a:r>
              <a:rPr lang="en-US" dirty="0"/>
              <a:t> </a:t>
            </a:r>
            <a:endParaRPr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17"/>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Work Breakdown Structure</a:t>
            </a:r>
            <a:br>
              <a:rPr lang="en-US"/>
            </a:br>
            <a:r>
              <a:rPr lang="en-US" sz="1400"/>
              <a:t>(List of all Deliverables / Strikethrough Completed Deliverables)</a:t>
            </a:r>
            <a:endParaRPr/>
          </a:p>
        </p:txBody>
      </p:sp>
      <p:sp>
        <p:nvSpPr>
          <p:cNvPr id="188" name="Google Shape;188;p17"/>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a:t>Major Deliverable 1</a:t>
            </a:r>
            <a:endParaRPr/>
          </a:p>
          <a:p>
            <a:pPr marL="742950" lvl="1" indent="-285750" algn="l" rtl="0">
              <a:lnSpc>
                <a:spcPct val="100000"/>
              </a:lnSpc>
              <a:spcBef>
                <a:spcPts val="400"/>
              </a:spcBef>
              <a:spcAft>
                <a:spcPts val="0"/>
              </a:spcAft>
              <a:buClr>
                <a:schemeClr val="dk1"/>
              </a:buClr>
              <a:buSzPts val="2000"/>
              <a:buChar char="–"/>
            </a:pPr>
            <a:r>
              <a:rPr lang="en-US" sz="2000" strike="sngStrike"/>
              <a:t>Sub Deliverable 1 of 1</a:t>
            </a:r>
            <a:endParaRPr/>
          </a:p>
          <a:p>
            <a:pPr marL="742950" lvl="1" indent="-285750" algn="l" rtl="0">
              <a:lnSpc>
                <a:spcPct val="100000"/>
              </a:lnSpc>
              <a:spcBef>
                <a:spcPts val="400"/>
              </a:spcBef>
              <a:spcAft>
                <a:spcPts val="0"/>
              </a:spcAft>
              <a:buClr>
                <a:schemeClr val="dk1"/>
              </a:buClr>
              <a:buSzPts val="2000"/>
              <a:buChar char="–"/>
            </a:pPr>
            <a:r>
              <a:rPr lang="en-US" sz="2000"/>
              <a:t>Sub Deliverable 2 of 1</a:t>
            </a:r>
            <a:endParaRPr/>
          </a:p>
          <a:p>
            <a:pPr marL="742950" lvl="1" indent="-285750" algn="l" rtl="0">
              <a:lnSpc>
                <a:spcPct val="100000"/>
              </a:lnSpc>
              <a:spcBef>
                <a:spcPts val="400"/>
              </a:spcBef>
              <a:spcAft>
                <a:spcPts val="0"/>
              </a:spcAft>
              <a:buClr>
                <a:schemeClr val="dk1"/>
              </a:buClr>
              <a:buSzPts val="2000"/>
              <a:buChar char="–"/>
            </a:pPr>
            <a:r>
              <a:rPr lang="en-US" sz="2000"/>
              <a:t>Sub Deliverable 3 of 1</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342900" algn="l" rtl="0">
              <a:lnSpc>
                <a:spcPct val="100000"/>
              </a:lnSpc>
              <a:spcBef>
                <a:spcPts val="480"/>
              </a:spcBef>
              <a:spcAft>
                <a:spcPts val="0"/>
              </a:spcAft>
              <a:buClr>
                <a:schemeClr val="dk1"/>
              </a:buClr>
              <a:buSzPts val="2400"/>
              <a:buChar char="•"/>
            </a:pPr>
            <a:r>
              <a:rPr lang="en-US" sz="2400"/>
              <a:t>Major Deliverable 2</a:t>
            </a:r>
            <a:endParaRPr/>
          </a:p>
          <a:p>
            <a:pPr marL="742950" lvl="1" indent="-285750" algn="l" rtl="0">
              <a:lnSpc>
                <a:spcPct val="100000"/>
              </a:lnSpc>
              <a:spcBef>
                <a:spcPts val="400"/>
              </a:spcBef>
              <a:spcAft>
                <a:spcPts val="0"/>
              </a:spcAft>
              <a:buClr>
                <a:schemeClr val="dk1"/>
              </a:buClr>
              <a:buSzPts val="2000"/>
              <a:buChar char="–"/>
            </a:pPr>
            <a:r>
              <a:rPr lang="en-US" sz="2000"/>
              <a:t>Sub Deliverable 1 of 2</a:t>
            </a:r>
            <a:endParaRPr/>
          </a:p>
          <a:p>
            <a:pPr marL="742950" lvl="1" indent="-285750" algn="l" rtl="0">
              <a:lnSpc>
                <a:spcPct val="100000"/>
              </a:lnSpc>
              <a:spcBef>
                <a:spcPts val="400"/>
              </a:spcBef>
              <a:spcAft>
                <a:spcPts val="0"/>
              </a:spcAft>
              <a:buClr>
                <a:schemeClr val="dk1"/>
              </a:buClr>
              <a:buSzPts val="2000"/>
              <a:buChar char="–"/>
            </a:pPr>
            <a:r>
              <a:rPr lang="en-US" sz="2000"/>
              <a:t>Sub Deliverable 2 of 2</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165100" algn="l" rtl="0">
              <a:lnSpc>
                <a:spcPct val="100000"/>
              </a:lnSpc>
              <a:spcBef>
                <a:spcPts val="560"/>
              </a:spcBef>
              <a:spcAft>
                <a:spcPts val="0"/>
              </a:spcAft>
              <a:buClr>
                <a:schemeClr val="dk1"/>
              </a:buClr>
              <a:buSzPts val="2800"/>
              <a:buNone/>
            </a:pPr>
            <a:endParaRPr/>
          </a:p>
        </p:txBody>
      </p:sp>
      <p:sp>
        <p:nvSpPr>
          <p:cNvPr id="189" name="Google Shape;189;p17"/>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2400"/>
              <a:buChar char="•"/>
            </a:pPr>
            <a:r>
              <a:rPr lang="en-US" sz="2400"/>
              <a:t>Major Deliverable 3</a:t>
            </a:r>
            <a:endParaRPr/>
          </a:p>
          <a:p>
            <a:pPr marL="742950" lvl="1" indent="-285750" algn="l" rtl="0">
              <a:lnSpc>
                <a:spcPct val="100000"/>
              </a:lnSpc>
              <a:spcBef>
                <a:spcPts val="400"/>
              </a:spcBef>
              <a:spcAft>
                <a:spcPts val="0"/>
              </a:spcAft>
              <a:buClr>
                <a:schemeClr val="dk1"/>
              </a:buClr>
              <a:buSzPts val="2000"/>
              <a:buChar char="–"/>
            </a:pPr>
            <a:r>
              <a:rPr lang="en-US" sz="2000"/>
              <a:t>Sub Deliverable 1 of 3</a:t>
            </a:r>
            <a:endParaRPr/>
          </a:p>
          <a:p>
            <a:pPr marL="742950" lvl="1" indent="-285750" algn="l" rtl="0">
              <a:lnSpc>
                <a:spcPct val="100000"/>
              </a:lnSpc>
              <a:spcBef>
                <a:spcPts val="400"/>
              </a:spcBef>
              <a:spcAft>
                <a:spcPts val="0"/>
              </a:spcAft>
              <a:buClr>
                <a:schemeClr val="dk1"/>
              </a:buClr>
              <a:buSzPts val="2000"/>
              <a:buChar char="–"/>
            </a:pPr>
            <a:r>
              <a:rPr lang="en-US" sz="2000"/>
              <a:t>Sub Deliverable 2 of 3</a:t>
            </a:r>
            <a:endParaRPr/>
          </a:p>
          <a:p>
            <a:pPr marL="742950" lvl="1" indent="-285750" algn="l" rtl="0">
              <a:lnSpc>
                <a:spcPct val="100000"/>
              </a:lnSpc>
              <a:spcBef>
                <a:spcPts val="400"/>
              </a:spcBef>
              <a:spcAft>
                <a:spcPts val="0"/>
              </a:spcAft>
              <a:buClr>
                <a:schemeClr val="dk1"/>
              </a:buClr>
              <a:buSzPts val="2000"/>
              <a:buChar char="–"/>
            </a:pPr>
            <a:r>
              <a:rPr lang="en-US" sz="2000"/>
              <a:t>Sub Deliverable 3 of 3</a:t>
            </a:r>
            <a:endParaRPr/>
          </a:p>
          <a:p>
            <a:pPr marL="742950" lvl="1" indent="-285750" algn="l" rtl="0">
              <a:lnSpc>
                <a:spcPct val="100000"/>
              </a:lnSpc>
              <a:spcBef>
                <a:spcPts val="400"/>
              </a:spcBef>
              <a:spcAft>
                <a:spcPts val="0"/>
              </a:spcAft>
              <a:buClr>
                <a:schemeClr val="dk1"/>
              </a:buClr>
              <a:buSzPts val="2000"/>
              <a:buChar char="–"/>
            </a:pPr>
            <a:r>
              <a:rPr lang="en-US" sz="2000"/>
              <a:t>. . .</a:t>
            </a:r>
            <a:endParaRPr/>
          </a:p>
          <a:p>
            <a:pPr marL="342900" lvl="0" indent="-342900" algn="l" rtl="0">
              <a:lnSpc>
                <a:spcPct val="100000"/>
              </a:lnSpc>
              <a:spcBef>
                <a:spcPts val="480"/>
              </a:spcBef>
              <a:spcAft>
                <a:spcPts val="0"/>
              </a:spcAft>
              <a:buClr>
                <a:schemeClr val="dk1"/>
              </a:buClr>
              <a:buSzPts val="2400"/>
              <a:buChar char="•"/>
            </a:pPr>
            <a:r>
              <a:rPr lang="en-US" sz="2400"/>
              <a:t>Major Deliverable 4</a:t>
            </a:r>
            <a:endParaRPr/>
          </a:p>
          <a:p>
            <a:pPr marL="342900" lvl="0" indent="-342900" algn="l" rtl="0">
              <a:lnSpc>
                <a:spcPct val="100000"/>
              </a:lnSpc>
              <a:spcBef>
                <a:spcPts val="480"/>
              </a:spcBef>
              <a:spcAft>
                <a:spcPts val="0"/>
              </a:spcAft>
              <a:buClr>
                <a:schemeClr val="dk1"/>
              </a:buClr>
              <a:buSzPts val="2400"/>
              <a:buChar char="•"/>
            </a:pPr>
            <a:r>
              <a:rPr lang="en-US" sz="2400"/>
              <a:t>. . .</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18"/>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Challenges</a:t>
            </a:r>
            <a:endParaRPr/>
          </a:p>
        </p:txBody>
      </p:sp>
      <p:sp>
        <p:nvSpPr>
          <p:cNvPr id="195" name="Google Shape;195;p18"/>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199"/>
        <p:cNvGrpSpPr/>
        <p:nvPr/>
      </p:nvGrpSpPr>
      <p:grpSpPr>
        <a:xfrm>
          <a:off x="0" y="0"/>
          <a:ext cx="0" cy="0"/>
          <a:chOff x="0" y="0"/>
          <a:chExt cx="0" cy="0"/>
        </a:xfrm>
      </p:grpSpPr>
      <p:sp>
        <p:nvSpPr>
          <p:cNvPr id="200" name="Google Shape;200;p19"/>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400"/>
              <a:buNone/>
            </a:pPr>
            <a:r>
              <a:rPr lang="en-US"/>
              <a:t>PROTOTYPE &amp; REPORT</a:t>
            </a:r>
            <a:endParaRPr/>
          </a:p>
        </p:txBody>
      </p:sp>
      <p:sp>
        <p:nvSpPr>
          <p:cNvPr id="201" name="Google Shape;201;p19"/>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p>
            <a:pPr marL="44450" lvl="0" indent="0" algn="l" rtl="0">
              <a:lnSpc>
                <a:spcPct val="100000"/>
              </a:lnSpc>
              <a:spcBef>
                <a:spcPts val="0"/>
              </a:spcBef>
              <a:spcAft>
                <a:spcPts val="0"/>
              </a:spcAft>
              <a:buClr>
                <a:srgbClr val="888888"/>
              </a:buClr>
              <a:buSzPts val="2000"/>
              <a:buFont typeface="Arial"/>
              <a:buNone/>
            </a:pPr>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205"/>
        <p:cNvGrpSpPr/>
        <p:nvPr/>
      </p:nvGrpSpPr>
      <p:grpSpPr>
        <a:xfrm>
          <a:off x="0" y="0"/>
          <a:ext cx="0" cy="0"/>
          <a:chOff x="0" y="0"/>
          <a:chExt cx="0" cy="0"/>
        </a:xfrm>
      </p:grpSpPr>
      <p:sp>
        <p:nvSpPr>
          <p:cNvPr id="206" name="Google Shape;206;p20"/>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Prototype</a:t>
            </a:r>
            <a:endParaRPr/>
          </a:p>
        </p:txBody>
      </p:sp>
      <p:sp>
        <p:nvSpPr>
          <p:cNvPr id="207" name="Google Shape;207;p20"/>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139700" algn="l" rtl="0">
              <a:lnSpc>
                <a:spcPct val="100000"/>
              </a:lnSpc>
              <a:spcBef>
                <a:spcPts val="0"/>
              </a:spcBef>
              <a:spcAft>
                <a:spcPts val="0"/>
              </a:spcAft>
              <a:buClr>
                <a:schemeClr val="dk1"/>
              </a:buClr>
              <a:buSzPts val="3200"/>
              <a:buNone/>
            </a:pP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2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SzPts val="1400"/>
              <a:buNone/>
            </a:pPr>
            <a:r>
              <a:rPr lang="en-US"/>
              <a:t>Report</a:t>
            </a:r>
            <a:endParaRPr/>
          </a:p>
        </p:txBody>
      </p:sp>
      <p:sp>
        <p:nvSpPr>
          <p:cNvPr id="213" name="Google Shape;213;p21"/>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dk1"/>
              </a:buClr>
              <a:buSzPts val="3200"/>
              <a:buChar char="•"/>
            </a:pPr>
            <a:r>
              <a:rPr lang="en-US"/>
              <a:t>Chapter 1: Introduction</a:t>
            </a:r>
            <a:endParaRPr/>
          </a:p>
          <a:p>
            <a:pPr marL="342900" lvl="0" indent="-342900" algn="l" rtl="0">
              <a:lnSpc>
                <a:spcPct val="100000"/>
              </a:lnSpc>
              <a:spcBef>
                <a:spcPts val="640"/>
              </a:spcBef>
              <a:spcAft>
                <a:spcPts val="0"/>
              </a:spcAft>
              <a:buClr>
                <a:schemeClr val="dk1"/>
              </a:buClr>
              <a:buSzPts val="3200"/>
              <a:buChar char="•"/>
            </a:pPr>
            <a:r>
              <a:rPr lang="en-US"/>
              <a:t>Chapter 2: Literature Review / Market Survey</a:t>
            </a:r>
            <a:endParaRPr/>
          </a:p>
          <a:p>
            <a:pPr marL="342900" lvl="0" indent="-342900" algn="l" rtl="0">
              <a:lnSpc>
                <a:spcPct val="100000"/>
              </a:lnSpc>
              <a:spcBef>
                <a:spcPts val="640"/>
              </a:spcBef>
              <a:spcAft>
                <a:spcPts val="0"/>
              </a:spcAft>
              <a:buClr>
                <a:schemeClr val="dk1"/>
              </a:buClr>
              <a:buSzPts val="3200"/>
              <a:buChar char="•"/>
            </a:pPr>
            <a:r>
              <a:rPr lang="en-US"/>
              <a:t>Chapter 3: Requirements and Design</a:t>
            </a:r>
            <a:endParaRPr/>
          </a:p>
          <a:p>
            <a:pPr marL="342900" lvl="0" indent="-342900" algn="l" rtl="0">
              <a:lnSpc>
                <a:spcPct val="100000"/>
              </a:lnSpc>
              <a:spcBef>
                <a:spcPts val="640"/>
              </a:spcBef>
              <a:spcAft>
                <a:spcPts val="0"/>
              </a:spcAft>
              <a:buClr>
                <a:schemeClr val="dk1"/>
              </a:buClr>
              <a:buSzPts val="3200"/>
              <a:buChar char="•"/>
            </a:pPr>
            <a:r>
              <a:rPr lang="en-US"/>
              <a:t>Chapter 4: Implementation and Test Cases</a:t>
            </a:r>
            <a:endParaRPr/>
          </a:p>
          <a:p>
            <a:pPr marL="342900" lvl="0" indent="-342900" algn="l" rtl="0">
              <a:lnSpc>
                <a:spcPct val="100000"/>
              </a:lnSpc>
              <a:spcBef>
                <a:spcPts val="640"/>
              </a:spcBef>
              <a:spcAft>
                <a:spcPts val="0"/>
              </a:spcAft>
              <a:buClr>
                <a:schemeClr val="dk1"/>
              </a:buClr>
              <a:buSzPts val="3200"/>
              <a:buChar char="•"/>
            </a:pPr>
            <a:r>
              <a:rPr lang="en-US"/>
              <a:t>Chapter 5: Experiment Results and Analysis</a:t>
            </a:r>
            <a:endParaRPr/>
          </a:p>
          <a:p>
            <a:pPr marL="342900" lvl="0" indent="-342900" algn="l" rtl="0">
              <a:lnSpc>
                <a:spcPct val="100000"/>
              </a:lnSpc>
              <a:spcBef>
                <a:spcPts val="640"/>
              </a:spcBef>
              <a:spcAft>
                <a:spcPts val="0"/>
              </a:spcAft>
              <a:buClr>
                <a:schemeClr val="dk1"/>
              </a:buClr>
              <a:buSzPts val="3200"/>
              <a:buChar char="•"/>
            </a:pPr>
            <a:r>
              <a:rPr lang="en-US"/>
              <a:t>Chapter 6: Conclusion &amp; Future Direction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484DE7-401E-7BE3-19B6-42A3BA555BF7}"/>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15FDD03E-3584-26F8-C8BB-716973488621}"/>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In Pakistan — we continue to suffer due to the lack of accessible, realistic, and localized training tools, guiding them in the ways to tackle these pervasive phishing threats. </a:t>
            </a:r>
          </a:p>
          <a:p>
            <a:pPr algn="just"/>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A Phishing Simulation Toolkit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 i.e. scalable, customizable, and locally adaptable platform designed to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bridge the gap between awareness and action.</a:t>
            </a:r>
            <a:endParaRPr lang="en-PK" dirty="0"/>
          </a:p>
        </p:txBody>
      </p:sp>
    </p:spTree>
    <p:extLst>
      <p:ext uri="{BB962C8B-B14F-4D97-AF65-F5344CB8AC3E}">
        <p14:creationId xmlns:p14="http://schemas.microsoft.com/office/powerpoint/2010/main" val="1521809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2476C-128D-B092-2C5E-595DDEBF1BD9}"/>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948A82C3-B21B-AB3C-0C60-62E9C7E2A17C}"/>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The</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Reporting &amp; Training</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for organizational cybersecurity.</a:t>
            </a:r>
          </a:p>
          <a:p>
            <a:pPr algn="just"/>
            <a:r>
              <a:rPr lang="en-GB" b="1" dirty="0">
                <a:solidFill>
                  <a:srgbClr val="000000"/>
                </a:solidFill>
                <a:latin typeface="Calibri" panose="020F0502020204030204" pitchFamily="34" charset="0"/>
                <a:ea typeface="Times New Roman" panose="02020603050405020304" pitchFamily="18" charset="0"/>
                <a:cs typeface="Calibri" panose="020F0502020204030204" pitchFamily="34" charset="0"/>
              </a:rPr>
              <a:t>S</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imulate real-world phishing attacks</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in a controlled sandbox environment. </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Monitoring each and every users’ interactions </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G</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enerating detailed and thorough analytics.</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a:p>
            <a:pPr algn="just">
              <a:buNone/>
            </a:pPr>
            <a:r>
              <a:rPr lang="en-GB" sz="1800" dirty="0">
                <a:solidFill>
                  <a:srgbClr val="000000"/>
                </a:solidFill>
                <a:effectLst/>
                <a:latin typeface="Times New Roman" panose="02020603050405020304" pitchFamily="18" charset="0"/>
                <a:ea typeface="Times New Roman" panose="02020603050405020304" pitchFamily="18" charset="0"/>
              </a:rPr>
              <a:t> </a:t>
            </a:r>
            <a:endParaRPr lang="en-PK" sz="1800" dirty="0">
              <a:effectLst/>
              <a:latin typeface="Times New Roman" panose="02020603050405020304" pitchFamily="18" charset="0"/>
              <a:ea typeface="Times New Roman" panose="02020603050405020304" pitchFamily="18" charset="0"/>
            </a:endParaRPr>
          </a:p>
          <a:p>
            <a:pPr marL="114300" indent="0">
              <a:buNone/>
            </a:pPr>
            <a:endParaRPr lang="en-PK" sz="1400" dirty="0"/>
          </a:p>
        </p:txBody>
      </p:sp>
    </p:spTree>
    <p:extLst>
      <p:ext uri="{BB962C8B-B14F-4D97-AF65-F5344CB8AC3E}">
        <p14:creationId xmlns:p14="http://schemas.microsoft.com/office/powerpoint/2010/main" val="33355372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A9FC6C-FEA6-F9D3-1882-1843CAEAE81E}"/>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B723606E-3F19-4DA2-65F0-3557B4BF4D59}"/>
              </a:ext>
            </a:extLst>
          </p:cNvPr>
          <p:cNvSpPr>
            <a:spLocks noGrp="1"/>
          </p:cNvSpPr>
          <p:nvPr>
            <p:ph type="body" idx="1"/>
          </p:nvPr>
        </p:nvSpPr>
        <p:spPr/>
        <p:txBody>
          <a:bodyPr/>
          <a:lstStyle/>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Measuring the company’s awareness and behavioural risk.</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I</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nternational solutions are prohibitively expensive, rigid, disconnected from regional threats.</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is offering: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dynamic phishing campaign management</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role-based access control</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and </a:t>
            </a:r>
            <a:r>
              <a:rPr lang="en-GB" b="1"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real-time behavioural insights</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  </a:t>
            </a:r>
            <a:endParaRPr lang="en-PK" dirty="0">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126967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806A66-BC87-1952-A548-A0F470A41685}"/>
              </a:ext>
            </a:extLst>
          </p:cNvPr>
          <p:cNvSpPr>
            <a:spLocks noGrp="1"/>
          </p:cNvSpPr>
          <p:nvPr>
            <p:ph type="title"/>
          </p:nvPr>
        </p:nvSpPr>
        <p:spPr/>
        <p:txBody>
          <a:bodyPr/>
          <a:lstStyle/>
          <a:p>
            <a:r>
              <a:rPr lang="en-US" dirty="0"/>
              <a:t>Introduction and Background </a:t>
            </a:r>
            <a:endParaRPr lang="en-PK" dirty="0"/>
          </a:p>
        </p:txBody>
      </p:sp>
      <p:sp>
        <p:nvSpPr>
          <p:cNvPr id="3" name="Text Placeholder 2">
            <a:extLst>
              <a:ext uri="{FF2B5EF4-FFF2-40B4-BE49-F238E27FC236}">
                <a16:creationId xmlns:a16="http://schemas.microsoft.com/office/drawing/2014/main" id="{77305536-9084-E9FC-3B0F-F90C86768EF6}"/>
              </a:ext>
            </a:extLst>
          </p:cNvPr>
          <p:cNvSpPr>
            <a:spLocks noGrp="1"/>
          </p:cNvSpPr>
          <p:nvPr>
            <p:ph type="body" idx="1"/>
          </p:nvPr>
        </p:nvSpPr>
        <p:spPr/>
        <p:txBody>
          <a:bodyPr/>
          <a:lstStyle/>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W</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ithin a user-friendly, bespoke and secure solution.</a:t>
            </a:r>
          </a:p>
          <a:p>
            <a:pPr algn="just"/>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Phish Net enhances cybersecurity awareness programs</a:t>
            </a:r>
          </a:p>
          <a:p>
            <a:pPr algn="just"/>
            <a:r>
              <a:rPr lang="en-GB" dirty="0">
                <a:solidFill>
                  <a:srgbClr val="000000"/>
                </a:solidFill>
                <a:latin typeface="Calibri" panose="020F0502020204030204" pitchFamily="34" charset="0"/>
                <a:ea typeface="Times New Roman" panose="02020603050405020304" pitchFamily="18" charset="0"/>
                <a:cs typeface="Calibri" panose="020F0502020204030204" pitchFamily="34" charset="0"/>
              </a:rPr>
              <a:t>P</a:t>
            </a:r>
            <a:r>
              <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rPr>
              <a:t>roactively adapting their training strategies based on the people’s response patterns and user behavioural analytics, editable templates and campaigns.</a:t>
            </a:r>
            <a:endParaRPr lang="en-PK" dirty="0"/>
          </a:p>
          <a:p>
            <a:pPr algn="just"/>
            <a:endParaRPr lang="en-GB" dirty="0">
              <a:solidFill>
                <a:srgbClr val="000000"/>
              </a:solidFill>
              <a:effectLst/>
              <a:latin typeface="Calibri" panose="020F0502020204030204" pitchFamily="34" charset="0"/>
              <a:ea typeface="Times New Roman" panose="02020603050405020304" pitchFamily="18" charset="0"/>
              <a:cs typeface="Calibri" panose="020F0502020204030204" pitchFamily="34" charset="0"/>
            </a:endParaRPr>
          </a:p>
        </p:txBody>
      </p:sp>
    </p:spTree>
    <p:extLst>
      <p:ext uri="{BB962C8B-B14F-4D97-AF65-F5344CB8AC3E}">
        <p14:creationId xmlns:p14="http://schemas.microsoft.com/office/powerpoint/2010/main" val="2159020646"/>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189</TotalTime>
  <Words>2091</Words>
  <Application>Microsoft Office PowerPoint</Application>
  <PresentationFormat>On-screen Show (4:3)</PresentationFormat>
  <Paragraphs>344</Paragraphs>
  <Slides>54</Slides>
  <Notes>22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54</vt:i4>
      </vt:variant>
    </vt:vector>
  </HeadingPairs>
  <TitlesOfParts>
    <vt:vector size="60" baseType="lpstr">
      <vt:lpstr>Arial</vt:lpstr>
      <vt:lpstr>Calibri</vt:lpstr>
      <vt:lpstr>Courier New</vt:lpstr>
      <vt:lpstr>Symbol</vt:lpstr>
      <vt:lpstr>Times New Roman</vt:lpstr>
      <vt:lpstr>Office Theme</vt:lpstr>
      <vt:lpstr>Final Year Project</vt:lpstr>
      <vt:lpstr>Project Team</vt:lpstr>
      <vt:lpstr>Table of Content</vt:lpstr>
      <vt:lpstr>INTRODUCTION AND BACKGROUND </vt:lpstr>
      <vt:lpstr>Introduction and Background </vt:lpstr>
      <vt:lpstr>Introduction and Background </vt:lpstr>
      <vt:lpstr>Introduction and Background </vt:lpstr>
      <vt:lpstr>Introduction and Background </vt:lpstr>
      <vt:lpstr>Introduction and Background </vt:lpstr>
      <vt:lpstr>Introduction and Background </vt:lpstr>
      <vt:lpstr>Market Survey and Summary Table</vt:lpstr>
      <vt:lpstr>Market Survey and Summary Table</vt:lpstr>
      <vt:lpstr>Market Survey and Summary Table</vt:lpstr>
      <vt:lpstr>Market Survey and Summary Table</vt:lpstr>
      <vt:lpstr>Market Survey and Summary Table</vt:lpstr>
      <vt:lpstr>Problem Statement</vt:lpstr>
      <vt:lpstr>Problem Statement</vt:lpstr>
      <vt:lpstr>Problem Statement</vt:lpstr>
      <vt:lpstr>Methodology</vt:lpstr>
      <vt:lpstr>Methodology</vt:lpstr>
      <vt:lpstr>Methodology</vt:lpstr>
      <vt:lpstr>Methodology</vt:lpstr>
      <vt:lpstr>PROGRESS REPORT SUMMARY</vt:lpstr>
      <vt:lpstr>Requirements</vt:lpstr>
      <vt:lpstr>Requirements</vt:lpstr>
      <vt:lpstr>Requirements</vt:lpstr>
      <vt:lpstr>Requirements</vt:lpstr>
      <vt:lpstr>Requirements</vt:lpstr>
      <vt:lpstr>Requirements</vt:lpstr>
      <vt:lpstr>Requirements</vt:lpstr>
      <vt:lpstr>Design</vt:lpstr>
      <vt:lpstr>Design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Implementation</vt:lpstr>
      <vt:lpstr>Testing</vt:lpstr>
      <vt:lpstr>ENDEAVOUR</vt:lpstr>
      <vt:lpstr>Endeavour</vt:lpstr>
      <vt:lpstr>NEXT STEPS</vt:lpstr>
      <vt:lpstr>Work Breakdown Structure (List of all Deliverables / Strikethrough Completed Deliverables)</vt:lpstr>
      <vt:lpstr>Challenges</vt:lpstr>
      <vt:lpstr>PROTOTYPE &amp; REPORT</vt:lpstr>
      <vt:lpstr>Prototype</vt:lpstr>
      <vt:lpstr>Report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Year Project</dc:title>
  <dc:creator>Khan</dc:creator>
  <cp:lastModifiedBy>Ali Kayani</cp:lastModifiedBy>
  <cp:revision>110</cp:revision>
  <dcterms:created xsi:type="dcterms:W3CDTF">2013-01-22T07:04:44Z</dcterms:created>
  <dcterms:modified xsi:type="dcterms:W3CDTF">2025-05-09T00:47:54Z</dcterms:modified>
</cp:coreProperties>
</file>