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45AB-75F5-4BD1-88F2-B7C8594B9E8C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156-7F5A-4475-BC7A-C5292432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0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45AB-75F5-4BD1-88F2-B7C8594B9E8C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156-7F5A-4475-BC7A-C5292432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3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45AB-75F5-4BD1-88F2-B7C8594B9E8C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156-7F5A-4475-BC7A-C5292432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45AB-75F5-4BD1-88F2-B7C8594B9E8C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156-7F5A-4475-BC7A-C5292432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9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45AB-75F5-4BD1-88F2-B7C8594B9E8C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156-7F5A-4475-BC7A-C5292432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7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45AB-75F5-4BD1-88F2-B7C8594B9E8C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156-7F5A-4475-BC7A-C5292432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5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45AB-75F5-4BD1-88F2-B7C8594B9E8C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156-7F5A-4475-BC7A-C5292432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7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45AB-75F5-4BD1-88F2-B7C8594B9E8C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156-7F5A-4475-BC7A-C5292432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47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45AB-75F5-4BD1-88F2-B7C8594B9E8C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156-7F5A-4475-BC7A-C5292432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22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45AB-75F5-4BD1-88F2-B7C8594B9E8C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156-7F5A-4475-BC7A-C5292432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8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45AB-75F5-4BD1-88F2-B7C8594B9E8C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156-7F5A-4475-BC7A-C5292432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45AB-75F5-4BD1-88F2-B7C8594B9E8C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6156-7F5A-4475-BC7A-C5292432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5976" y="1638120"/>
            <a:ext cx="1224136" cy="576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 </a:t>
            </a:r>
            <a:r>
              <a:rPr lang="zh-CN" altLang="en-US" sz="1200" dirty="0" smtClean="0"/>
              <a:t>队列</a:t>
            </a:r>
            <a:endParaRPr lang="en-US" altLang="zh-CN" sz="1200" dirty="0" smtClean="0"/>
          </a:p>
        </p:txBody>
      </p:sp>
      <p:sp>
        <p:nvSpPr>
          <p:cNvPr id="6" name="椭圆 5"/>
          <p:cNvSpPr/>
          <p:nvPr/>
        </p:nvSpPr>
        <p:spPr>
          <a:xfrm>
            <a:off x="0" y="2697697"/>
            <a:ext cx="1296144" cy="72008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Producing</a:t>
            </a:r>
          </a:p>
          <a:p>
            <a:pPr algn="ctr"/>
            <a:r>
              <a:rPr lang="zh-CN" altLang="en-US" sz="1400" dirty="0" smtClean="0"/>
              <a:t>生产者</a:t>
            </a:r>
          </a:p>
          <a:p>
            <a:pPr algn="ctr"/>
            <a:endParaRPr lang="zh-CN" altLang="en-US" sz="1400" dirty="0"/>
          </a:p>
        </p:txBody>
      </p:sp>
      <p:sp>
        <p:nvSpPr>
          <p:cNvPr id="8" name="椭圆 7"/>
          <p:cNvSpPr/>
          <p:nvPr/>
        </p:nvSpPr>
        <p:spPr>
          <a:xfrm>
            <a:off x="7064944" y="1556792"/>
            <a:ext cx="1512168" cy="7200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Consumer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消费</a:t>
            </a:r>
            <a:r>
              <a:rPr lang="zh-CN" altLang="en-US" sz="1400" dirty="0" smtClean="0"/>
              <a:t>者</a:t>
            </a:r>
          </a:p>
          <a:p>
            <a:pPr algn="ctr"/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7064944" y="332656"/>
            <a:ext cx="1512168" cy="7200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Consumer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消费</a:t>
            </a:r>
            <a:r>
              <a:rPr lang="zh-CN" altLang="en-US" sz="1400" dirty="0" smtClean="0"/>
              <a:t>者</a:t>
            </a:r>
          </a:p>
          <a:p>
            <a:pPr algn="ctr"/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7064944" y="2708920"/>
            <a:ext cx="1512168" cy="7200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Consumer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消费</a:t>
            </a:r>
            <a:r>
              <a:rPr lang="zh-CN" altLang="en-US" sz="1400" dirty="0" smtClean="0"/>
              <a:t>者</a:t>
            </a:r>
          </a:p>
          <a:p>
            <a:pPr algn="ctr"/>
            <a:endParaRPr lang="zh-CN" altLang="en-US" sz="1400" dirty="0"/>
          </a:p>
        </p:txBody>
      </p:sp>
      <p:cxnSp>
        <p:nvCxnSpPr>
          <p:cNvPr id="14" name="直接箭头连接符 13"/>
          <p:cNvCxnSpPr>
            <a:stCxn id="4" idx="3"/>
            <a:endCxn id="8" idx="2"/>
          </p:cNvCxnSpPr>
          <p:nvPr/>
        </p:nvCxnSpPr>
        <p:spPr>
          <a:xfrm flipV="1">
            <a:off x="5580112" y="1916832"/>
            <a:ext cx="1484832" cy="9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2"/>
          </p:cNvCxnSpPr>
          <p:nvPr/>
        </p:nvCxnSpPr>
        <p:spPr>
          <a:xfrm flipV="1">
            <a:off x="5580112" y="692696"/>
            <a:ext cx="14848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2" idx="2"/>
          </p:cNvCxnSpPr>
          <p:nvPr/>
        </p:nvCxnSpPr>
        <p:spPr>
          <a:xfrm>
            <a:off x="5580112" y="2132856"/>
            <a:ext cx="14848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355976" y="3933056"/>
            <a:ext cx="1224136" cy="576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 </a:t>
            </a:r>
            <a:r>
              <a:rPr lang="zh-CN" altLang="en-US" sz="1200" dirty="0" smtClean="0"/>
              <a:t>队列</a:t>
            </a:r>
            <a:endParaRPr lang="en-US" altLang="zh-CN" sz="1200" dirty="0" smtClean="0"/>
          </a:p>
        </p:txBody>
      </p:sp>
      <p:sp>
        <p:nvSpPr>
          <p:cNvPr id="20" name="椭圆 19"/>
          <p:cNvSpPr/>
          <p:nvPr/>
        </p:nvSpPr>
        <p:spPr>
          <a:xfrm>
            <a:off x="7064944" y="3861048"/>
            <a:ext cx="1512168" cy="7200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Consumer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消费</a:t>
            </a:r>
            <a:r>
              <a:rPr lang="zh-CN" altLang="en-US" sz="1400" dirty="0" smtClean="0"/>
              <a:t>者</a:t>
            </a:r>
          </a:p>
          <a:p>
            <a:pPr algn="ctr"/>
            <a:endParaRPr lang="zh-CN" altLang="en-US" sz="1400" dirty="0"/>
          </a:p>
        </p:txBody>
      </p:sp>
      <p:cxnSp>
        <p:nvCxnSpPr>
          <p:cNvPr id="22" name="直接箭头连接符 21"/>
          <p:cNvCxnSpPr>
            <a:stCxn id="19" idx="3"/>
            <a:endCxn id="20" idx="2"/>
          </p:cNvCxnSpPr>
          <p:nvPr/>
        </p:nvCxnSpPr>
        <p:spPr>
          <a:xfrm>
            <a:off x="5580112" y="4221088"/>
            <a:ext cx="1484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979712" y="2697697"/>
            <a:ext cx="1512168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Exchanges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交换机</a:t>
            </a:r>
          </a:p>
          <a:p>
            <a:pPr algn="ctr"/>
            <a:endParaRPr lang="zh-CN" altLang="en-US" sz="1400" dirty="0"/>
          </a:p>
        </p:txBody>
      </p:sp>
      <p:cxnSp>
        <p:nvCxnSpPr>
          <p:cNvPr id="25" name="直接箭头连接符 24"/>
          <p:cNvCxnSpPr>
            <a:stCxn id="23" idx="7"/>
            <a:endCxn id="4" idx="1"/>
          </p:cNvCxnSpPr>
          <p:nvPr/>
        </p:nvCxnSpPr>
        <p:spPr>
          <a:xfrm flipV="1">
            <a:off x="3270428" y="1926152"/>
            <a:ext cx="1085548" cy="876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5"/>
            <a:endCxn id="19" idx="1"/>
          </p:cNvCxnSpPr>
          <p:nvPr/>
        </p:nvCxnSpPr>
        <p:spPr>
          <a:xfrm>
            <a:off x="3270428" y="3312324"/>
            <a:ext cx="1085548" cy="908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6"/>
            <a:endCxn id="23" idx="2"/>
          </p:cNvCxnSpPr>
          <p:nvPr/>
        </p:nvCxnSpPr>
        <p:spPr>
          <a:xfrm>
            <a:off x="1296144" y="3057737"/>
            <a:ext cx="683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9135638">
            <a:off x="3238928" y="2051087"/>
            <a:ext cx="117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Binding(</a:t>
            </a:r>
            <a:r>
              <a:rPr lang="zh-CN" altLang="en-US" sz="1200" dirty="0"/>
              <a:t>绑定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5" name="TextBox 34"/>
          <p:cNvSpPr txBox="1"/>
          <p:nvPr/>
        </p:nvSpPr>
        <p:spPr>
          <a:xfrm rot="2568486">
            <a:off x="3375268" y="3523608"/>
            <a:ext cx="102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Binding(</a:t>
            </a:r>
            <a:r>
              <a:rPr lang="zh-CN" altLang="en-US" sz="1200" dirty="0"/>
              <a:t>绑定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446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4</cp:revision>
  <dcterms:created xsi:type="dcterms:W3CDTF">2017-05-05T02:14:47Z</dcterms:created>
  <dcterms:modified xsi:type="dcterms:W3CDTF">2017-05-05T02:38:33Z</dcterms:modified>
</cp:coreProperties>
</file>