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01" r:id="rId19"/>
    <p:sldId id="272" r:id="rId20"/>
    <p:sldId id="274" r:id="rId21"/>
    <p:sldId id="275" r:id="rId22"/>
    <p:sldId id="276" r:id="rId23"/>
    <p:sldId id="302" r:id="rId24"/>
    <p:sldId id="277" r:id="rId25"/>
    <p:sldId id="278" r:id="rId26"/>
    <p:sldId id="279" r:id="rId27"/>
    <p:sldId id="303" r:id="rId28"/>
    <p:sldId id="304" r:id="rId29"/>
    <p:sldId id="280" r:id="rId30"/>
    <p:sldId id="281" r:id="rId31"/>
    <p:sldId id="310" r:id="rId32"/>
    <p:sldId id="282" r:id="rId33"/>
    <p:sldId id="283" r:id="rId34"/>
    <p:sldId id="284" r:id="rId35"/>
    <p:sldId id="285" r:id="rId36"/>
    <p:sldId id="286" r:id="rId37"/>
    <p:sldId id="287" r:id="rId38"/>
    <p:sldId id="289" r:id="rId39"/>
    <p:sldId id="290" r:id="rId40"/>
    <p:sldId id="291" r:id="rId41"/>
    <p:sldId id="292" r:id="rId42"/>
    <p:sldId id="305" r:id="rId43"/>
    <p:sldId id="306" r:id="rId44"/>
    <p:sldId id="293" r:id="rId45"/>
    <p:sldId id="294" r:id="rId46"/>
    <p:sldId id="307" r:id="rId47"/>
    <p:sldId id="295" r:id="rId48"/>
    <p:sldId id="296" r:id="rId49"/>
    <p:sldId id="297" r:id="rId50"/>
    <p:sldId id="308" r:id="rId51"/>
    <p:sldId id="309" r:id="rId52"/>
    <p:sldId id="298" r:id="rId53"/>
    <p:sldId id="299" r:id="rId54"/>
    <p:sldId id="300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fei" userId="3579a4bd-5be0-44d6-8f29-abe455da643c" providerId="ADAL" clId="{3A6E73B2-BC53-4FFA-9B00-DEAA3A57B08C}"/>
    <pc:docChg chg="custSel modSld">
      <pc:chgData name="Xuefei" userId="3579a4bd-5be0-44d6-8f29-abe455da643c" providerId="ADAL" clId="{3A6E73B2-BC53-4FFA-9B00-DEAA3A57B08C}" dt="2020-08-16T08:34:08.484" v="75" actId="478"/>
      <pc:docMkLst>
        <pc:docMk/>
      </pc:docMkLst>
      <pc:sldChg chg="addSp delSp modSp mod">
        <pc:chgData name="Xuefei" userId="3579a4bd-5be0-44d6-8f29-abe455da643c" providerId="ADAL" clId="{3A6E73B2-BC53-4FFA-9B00-DEAA3A57B08C}" dt="2020-08-16T05:09:56.277" v="9" actId="478"/>
        <pc:sldMkLst>
          <pc:docMk/>
          <pc:sldMk cId="1574726472" sldId="268"/>
        </pc:sldMkLst>
        <pc:spChg chg="del">
          <ac:chgData name="Xuefei" userId="3579a4bd-5be0-44d6-8f29-abe455da643c" providerId="ADAL" clId="{3A6E73B2-BC53-4FFA-9B00-DEAA3A57B08C}" dt="2020-08-16T04:46:47.878" v="0" actId="931"/>
          <ac:spMkLst>
            <pc:docMk/>
            <pc:sldMk cId="1574726472" sldId="268"/>
            <ac:spMk id="3" creationId="{00000000-0000-0000-0000-000000000000}"/>
          </ac:spMkLst>
        </pc:spChg>
        <pc:spChg chg="add del mod">
          <ac:chgData name="Xuefei" userId="3579a4bd-5be0-44d6-8f29-abe455da643c" providerId="ADAL" clId="{3A6E73B2-BC53-4FFA-9B00-DEAA3A57B08C}" dt="2020-08-16T04:48:00.733" v="2" actId="931"/>
          <ac:spMkLst>
            <pc:docMk/>
            <pc:sldMk cId="1574726472" sldId="268"/>
            <ac:spMk id="8" creationId="{2913F965-7525-4056-AFF5-1D076F4EA832}"/>
          </ac:spMkLst>
        </pc:spChg>
        <pc:spChg chg="add del mod">
          <ac:chgData name="Xuefei" userId="3579a4bd-5be0-44d6-8f29-abe455da643c" providerId="ADAL" clId="{3A6E73B2-BC53-4FFA-9B00-DEAA3A57B08C}" dt="2020-08-16T04:48:45.909" v="4" actId="931"/>
          <ac:spMkLst>
            <pc:docMk/>
            <pc:sldMk cId="1574726472" sldId="268"/>
            <ac:spMk id="12" creationId="{C1B8B368-68AB-474A-A11B-739AD93032EE}"/>
          </ac:spMkLst>
        </pc:spChg>
        <pc:spChg chg="add del mod">
          <ac:chgData name="Xuefei" userId="3579a4bd-5be0-44d6-8f29-abe455da643c" providerId="ADAL" clId="{3A6E73B2-BC53-4FFA-9B00-DEAA3A57B08C}" dt="2020-08-16T04:59:54.608" v="6" actId="931"/>
          <ac:spMkLst>
            <pc:docMk/>
            <pc:sldMk cId="1574726472" sldId="268"/>
            <ac:spMk id="16" creationId="{FEE2EDD6-B7E6-4D80-BAD4-36B3DCD124C7}"/>
          </ac:spMkLst>
        </pc:spChg>
        <pc:spChg chg="add del mod">
          <ac:chgData name="Xuefei" userId="3579a4bd-5be0-44d6-8f29-abe455da643c" providerId="ADAL" clId="{3A6E73B2-BC53-4FFA-9B00-DEAA3A57B08C}" dt="2020-08-16T05:09:49.146" v="8" actId="931"/>
          <ac:spMkLst>
            <pc:docMk/>
            <pc:sldMk cId="1574726472" sldId="268"/>
            <ac:spMk id="20" creationId="{7617F639-99CD-4969-9184-04C9C85324E8}"/>
          </ac:spMkLst>
        </pc:spChg>
        <pc:spChg chg="add mod">
          <ac:chgData name="Xuefei" userId="3579a4bd-5be0-44d6-8f29-abe455da643c" providerId="ADAL" clId="{3A6E73B2-BC53-4FFA-9B00-DEAA3A57B08C}" dt="2020-08-16T05:09:56.277" v="9" actId="478"/>
          <ac:spMkLst>
            <pc:docMk/>
            <pc:sldMk cId="1574726472" sldId="268"/>
            <ac:spMk id="24" creationId="{ABFD4F89-CDC4-4502-807F-809355351CC6}"/>
          </ac:spMkLst>
        </pc:spChg>
        <pc:picChg chg="add del mod">
          <ac:chgData name="Xuefei" userId="3579a4bd-5be0-44d6-8f29-abe455da643c" providerId="ADAL" clId="{3A6E73B2-BC53-4FFA-9B00-DEAA3A57B08C}" dt="2020-08-16T04:47:33.242" v="1" actId="478"/>
          <ac:picMkLst>
            <pc:docMk/>
            <pc:sldMk cId="1574726472" sldId="268"/>
            <ac:picMk id="6" creationId="{1E0E19EF-9FAD-4E2C-9E00-89E8DCAF7435}"/>
          </ac:picMkLst>
        </pc:picChg>
        <pc:picChg chg="add del mod">
          <ac:chgData name="Xuefei" userId="3579a4bd-5be0-44d6-8f29-abe455da643c" providerId="ADAL" clId="{3A6E73B2-BC53-4FFA-9B00-DEAA3A57B08C}" dt="2020-08-16T04:48:40.687" v="3" actId="478"/>
          <ac:picMkLst>
            <pc:docMk/>
            <pc:sldMk cId="1574726472" sldId="268"/>
            <ac:picMk id="10" creationId="{DDDD1CB6-18B9-480D-845F-F954C04E6FC3}"/>
          </ac:picMkLst>
        </pc:picChg>
        <pc:picChg chg="add del mod">
          <ac:chgData name="Xuefei" userId="3579a4bd-5be0-44d6-8f29-abe455da643c" providerId="ADAL" clId="{3A6E73B2-BC53-4FFA-9B00-DEAA3A57B08C}" dt="2020-08-16T04:49:19.974" v="5" actId="478"/>
          <ac:picMkLst>
            <pc:docMk/>
            <pc:sldMk cId="1574726472" sldId="268"/>
            <ac:picMk id="14" creationId="{0AB594A5-C7CD-417E-823D-F8E77458FE78}"/>
          </ac:picMkLst>
        </pc:picChg>
        <pc:picChg chg="add del mod">
          <ac:chgData name="Xuefei" userId="3579a4bd-5be0-44d6-8f29-abe455da643c" providerId="ADAL" clId="{3A6E73B2-BC53-4FFA-9B00-DEAA3A57B08C}" dt="2020-08-16T05:00:08.968" v="7" actId="478"/>
          <ac:picMkLst>
            <pc:docMk/>
            <pc:sldMk cId="1574726472" sldId="268"/>
            <ac:picMk id="18" creationId="{99377138-3AE6-413D-B7F7-452E24F40432}"/>
          </ac:picMkLst>
        </pc:picChg>
        <pc:picChg chg="add del mod">
          <ac:chgData name="Xuefei" userId="3579a4bd-5be0-44d6-8f29-abe455da643c" providerId="ADAL" clId="{3A6E73B2-BC53-4FFA-9B00-DEAA3A57B08C}" dt="2020-08-16T05:09:56.277" v="9" actId="478"/>
          <ac:picMkLst>
            <pc:docMk/>
            <pc:sldMk cId="1574726472" sldId="268"/>
            <ac:picMk id="22" creationId="{35EF7330-4606-4D19-B323-9DDD3DFD5EA2}"/>
          </ac:picMkLst>
        </pc:picChg>
      </pc:sldChg>
      <pc:sldChg chg="addSp delSp modSp mod">
        <pc:chgData name="Xuefei" userId="3579a4bd-5be0-44d6-8f29-abe455da643c" providerId="ADAL" clId="{3A6E73B2-BC53-4FFA-9B00-DEAA3A57B08C}" dt="2020-08-16T05:43:59.431" v="23" actId="478"/>
        <pc:sldMkLst>
          <pc:docMk/>
          <pc:sldMk cId="62877966" sldId="271"/>
        </pc:sldMkLst>
        <pc:spChg chg="del">
          <ac:chgData name="Xuefei" userId="3579a4bd-5be0-44d6-8f29-abe455da643c" providerId="ADAL" clId="{3A6E73B2-BC53-4FFA-9B00-DEAA3A57B08C}" dt="2020-08-16T05:35:40.497" v="10" actId="931"/>
          <ac:spMkLst>
            <pc:docMk/>
            <pc:sldMk cId="62877966" sldId="271"/>
            <ac:spMk id="3" creationId="{00000000-0000-0000-0000-000000000000}"/>
          </ac:spMkLst>
        </pc:spChg>
        <pc:spChg chg="add del mod">
          <ac:chgData name="Xuefei" userId="3579a4bd-5be0-44d6-8f29-abe455da643c" providerId="ADAL" clId="{3A6E73B2-BC53-4FFA-9B00-DEAA3A57B08C}" dt="2020-08-16T05:36:17.768" v="12" actId="931"/>
          <ac:spMkLst>
            <pc:docMk/>
            <pc:sldMk cId="62877966" sldId="271"/>
            <ac:spMk id="8" creationId="{882FCC42-3332-47D4-BD7B-61C9A3857BC6}"/>
          </ac:spMkLst>
        </pc:spChg>
        <pc:spChg chg="add del mod">
          <ac:chgData name="Xuefei" userId="3579a4bd-5be0-44d6-8f29-abe455da643c" providerId="ADAL" clId="{3A6E73B2-BC53-4FFA-9B00-DEAA3A57B08C}" dt="2020-08-16T05:36:51.164" v="14" actId="931"/>
          <ac:spMkLst>
            <pc:docMk/>
            <pc:sldMk cId="62877966" sldId="271"/>
            <ac:spMk id="12" creationId="{E434CAB4-09F0-4F56-83C6-110AC9371AA8}"/>
          </ac:spMkLst>
        </pc:spChg>
        <pc:spChg chg="add del mod">
          <ac:chgData name="Xuefei" userId="3579a4bd-5be0-44d6-8f29-abe455da643c" providerId="ADAL" clId="{3A6E73B2-BC53-4FFA-9B00-DEAA3A57B08C}" dt="2020-08-16T05:37:46.874" v="16" actId="931"/>
          <ac:spMkLst>
            <pc:docMk/>
            <pc:sldMk cId="62877966" sldId="271"/>
            <ac:spMk id="16" creationId="{A3ED1A73-77A4-41D7-B12A-03D08A5E35C9}"/>
          </ac:spMkLst>
        </pc:spChg>
        <pc:spChg chg="add del mod">
          <ac:chgData name="Xuefei" userId="3579a4bd-5be0-44d6-8f29-abe455da643c" providerId="ADAL" clId="{3A6E73B2-BC53-4FFA-9B00-DEAA3A57B08C}" dt="2020-08-16T05:38:31.504" v="18" actId="931"/>
          <ac:spMkLst>
            <pc:docMk/>
            <pc:sldMk cId="62877966" sldId="271"/>
            <ac:spMk id="20" creationId="{FDA25CC1-A49A-4175-9813-F700DD75E4DC}"/>
          </ac:spMkLst>
        </pc:spChg>
        <pc:spChg chg="add del mod">
          <ac:chgData name="Xuefei" userId="3579a4bd-5be0-44d6-8f29-abe455da643c" providerId="ADAL" clId="{3A6E73B2-BC53-4FFA-9B00-DEAA3A57B08C}" dt="2020-08-16T05:39:02.137" v="20" actId="931"/>
          <ac:spMkLst>
            <pc:docMk/>
            <pc:sldMk cId="62877966" sldId="271"/>
            <ac:spMk id="24" creationId="{DBAF0BA2-B536-4C56-8554-311A5B4BA15A}"/>
          </ac:spMkLst>
        </pc:spChg>
        <pc:spChg chg="add del mod">
          <ac:chgData name="Xuefei" userId="3579a4bd-5be0-44d6-8f29-abe455da643c" providerId="ADAL" clId="{3A6E73B2-BC53-4FFA-9B00-DEAA3A57B08C}" dt="2020-08-16T05:39:49.829" v="22" actId="931"/>
          <ac:spMkLst>
            <pc:docMk/>
            <pc:sldMk cId="62877966" sldId="271"/>
            <ac:spMk id="28" creationId="{D65F5B9B-EEEA-4525-AF5D-4F1FB2D190FE}"/>
          </ac:spMkLst>
        </pc:spChg>
        <pc:spChg chg="add mod">
          <ac:chgData name="Xuefei" userId="3579a4bd-5be0-44d6-8f29-abe455da643c" providerId="ADAL" clId="{3A6E73B2-BC53-4FFA-9B00-DEAA3A57B08C}" dt="2020-08-16T05:43:59.431" v="23" actId="478"/>
          <ac:spMkLst>
            <pc:docMk/>
            <pc:sldMk cId="62877966" sldId="271"/>
            <ac:spMk id="32" creationId="{FA67D434-2306-40A5-B5B3-28E08BD1D022}"/>
          </ac:spMkLst>
        </pc:spChg>
        <pc:picChg chg="add del mod">
          <ac:chgData name="Xuefei" userId="3579a4bd-5be0-44d6-8f29-abe455da643c" providerId="ADAL" clId="{3A6E73B2-BC53-4FFA-9B00-DEAA3A57B08C}" dt="2020-08-16T05:35:58.846" v="11" actId="478"/>
          <ac:picMkLst>
            <pc:docMk/>
            <pc:sldMk cId="62877966" sldId="271"/>
            <ac:picMk id="6" creationId="{6462F2C3-C668-4809-B8F6-A89CC12AC457}"/>
          </ac:picMkLst>
        </pc:picChg>
        <pc:picChg chg="add del mod">
          <ac:chgData name="Xuefei" userId="3579a4bd-5be0-44d6-8f29-abe455da643c" providerId="ADAL" clId="{3A6E73B2-BC53-4FFA-9B00-DEAA3A57B08C}" dt="2020-08-16T05:36:23.647" v="13" actId="478"/>
          <ac:picMkLst>
            <pc:docMk/>
            <pc:sldMk cId="62877966" sldId="271"/>
            <ac:picMk id="10" creationId="{5C93B2E5-EF91-4BC4-8DB0-360EE2BF8CA4}"/>
          </ac:picMkLst>
        </pc:picChg>
        <pc:picChg chg="add del mod">
          <ac:chgData name="Xuefei" userId="3579a4bd-5be0-44d6-8f29-abe455da643c" providerId="ADAL" clId="{3A6E73B2-BC53-4FFA-9B00-DEAA3A57B08C}" dt="2020-08-16T05:37:41.338" v="15" actId="478"/>
          <ac:picMkLst>
            <pc:docMk/>
            <pc:sldMk cId="62877966" sldId="271"/>
            <ac:picMk id="14" creationId="{4D83C9DF-9A59-43CD-95AD-36553DED9A43}"/>
          </ac:picMkLst>
        </pc:picChg>
        <pc:picChg chg="add del mod">
          <ac:chgData name="Xuefei" userId="3579a4bd-5be0-44d6-8f29-abe455da643c" providerId="ADAL" clId="{3A6E73B2-BC53-4FFA-9B00-DEAA3A57B08C}" dt="2020-08-16T05:38:26.189" v="17" actId="478"/>
          <ac:picMkLst>
            <pc:docMk/>
            <pc:sldMk cId="62877966" sldId="271"/>
            <ac:picMk id="18" creationId="{A6A13EBA-5BF2-4C5C-83E4-651A4B3556DD}"/>
          </ac:picMkLst>
        </pc:picChg>
        <pc:picChg chg="add del mod">
          <ac:chgData name="Xuefei" userId="3579a4bd-5be0-44d6-8f29-abe455da643c" providerId="ADAL" clId="{3A6E73B2-BC53-4FFA-9B00-DEAA3A57B08C}" dt="2020-08-16T05:38:35.151" v="19" actId="478"/>
          <ac:picMkLst>
            <pc:docMk/>
            <pc:sldMk cId="62877966" sldId="271"/>
            <ac:picMk id="22" creationId="{A2E81199-0F9D-4E98-8DBD-C1C557D64864}"/>
          </ac:picMkLst>
        </pc:picChg>
        <pc:picChg chg="add del mod">
          <ac:chgData name="Xuefei" userId="3579a4bd-5be0-44d6-8f29-abe455da643c" providerId="ADAL" clId="{3A6E73B2-BC53-4FFA-9B00-DEAA3A57B08C}" dt="2020-08-16T05:39:04.787" v="21" actId="478"/>
          <ac:picMkLst>
            <pc:docMk/>
            <pc:sldMk cId="62877966" sldId="271"/>
            <ac:picMk id="26" creationId="{FA059A92-CC29-45C5-AACD-8A7E99B37C96}"/>
          </ac:picMkLst>
        </pc:picChg>
        <pc:picChg chg="add del mod">
          <ac:chgData name="Xuefei" userId="3579a4bd-5be0-44d6-8f29-abe455da643c" providerId="ADAL" clId="{3A6E73B2-BC53-4FFA-9B00-DEAA3A57B08C}" dt="2020-08-16T05:43:59.431" v="23" actId="478"/>
          <ac:picMkLst>
            <pc:docMk/>
            <pc:sldMk cId="62877966" sldId="271"/>
            <ac:picMk id="30" creationId="{B292E9E9-E16C-492C-9971-360D83402389}"/>
          </ac:picMkLst>
        </pc:picChg>
      </pc:sldChg>
      <pc:sldChg chg="addSp delSp modSp mod">
        <pc:chgData name="Xuefei" userId="3579a4bd-5be0-44d6-8f29-abe455da643c" providerId="ADAL" clId="{3A6E73B2-BC53-4FFA-9B00-DEAA3A57B08C}" dt="2020-08-16T06:09:36.739" v="39" actId="478"/>
        <pc:sldMkLst>
          <pc:docMk/>
          <pc:sldMk cId="3191886355" sldId="276"/>
        </pc:sldMkLst>
        <pc:spChg chg="del">
          <ac:chgData name="Xuefei" userId="3579a4bd-5be0-44d6-8f29-abe455da643c" providerId="ADAL" clId="{3A6E73B2-BC53-4FFA-9B00-DEAA3A57B08C}" dt="2020-08-16T05:53:26.118" v="24" actId="931"/>
          <ac:spMkLst>
            <pc:docMk/>
            <pc:sldMk cId="3191886355" sldId="276"/>
            <ac:spMk id="3" creationId="{00000000-0000-0000-0000-000000000000}"/>
          </ac:spMkLst>
        </pc:spChg>
        <pc:spChg chg="add del mod">
          <ac:chgData name="Xuefei" userId="3579a4bd-5be0-44d6-8f29-abe455da643c" providerId="ADAL" clId="{3A6E73B2-BC53-4FFA-9B00-DEAA3A57B08C}" dt="2020-08-16T06:00:08.869" v="26" actId="931"/>
          <ac:spMkLst>
            <pc:docMk/>
            <pc:sldMk cId="3191886355" sldId="276"/>
            <ac:spMk id="8" creationId="{81229A9D-24FE-4B54-9D33-706DFFA65E96}"/>
          </ac:spMkLst>
        </pc:spChg>
        <pc:spChg chg="add del mod">
          <ac:chgData name="Xuefei" userId="3579a4bd-5be0-44d6-8f29-abe455da643c" providerId="ADAL" clId="{3A6E73B2-BC53-4FFA-9B00-DEAA3A57B08C}" dt="2020-08-16T06:03:08.952" v="28" actId="931"/>
          <ac:spMkLst>
            <pc:docMk/>
            <pc:sldMk cId="3191886355" sldId="276"/>
            <ac:spMk id="12" creationId="{40BC9B26-F24A-4BF4-8930-A5C9F3A7BED5}"/>
          </ac:spMkLst>
        </pc:spChg>
        <pc:spChg chg="add del mod">
          <ac:chgData name="Xuefei" userId="3579a4bd-5be0-44d6-8f29-abe455da643c" providerId="ADAL" clId="{3A6E73B2-BC53-4FFA-9B00-DEAA3A57B08C}" dt="2020-08-16T06:06:18.922" v="30" actId="931"/>
          <ac:spMkLst>
            <pc:docMk/>
            <pc:sldMk cId="3191886355" sldId="276"/>
            <ac:spMk id="16" creationId="{74E70CC1-4BED-4773-A516-F230C504AC9E}"/>
          </ac:spMkLst>
        </pc:spChg>
        <pc:spChg chg="add del mod">
          <ac:chgData name="Xuefei" userId="3579a4bd-5be0-44d6-8f29-abe455da643c" providerId="ADAL" clId="{3A6E73B2-BC53-4FFA-9B00-DEAA3A57B08C}" dt="2020-08-16T06:06:49.884" v="32" actId="931"/>
          <ac:spMkLst>
            <pc:docMk/>
            <pc:sldMk cId="3191886355" sldId="276"/>
            <ac:spMk id="20" creationId="{17EEDA10-E75C-4D24-8609-664A690F258A}"/>
          </ac:spMkLst>
        </pc:spChg>
        <pc:spChg chg="add del mod">
          <ac:chgData name="Xuefei" userId="3579a4bd-5be0-44d6-8f29-abe455da643c" providerId="ADAL" clId="{3A6E73B2-BC53-4FFA-9B00-DEAA3A57B08C}" dt="2020-08-16T06:07:54.795" v="34" actId="931"/>
          <ac:spMkLst>
            <pc:docMk/>
            <pc:sldMk cId="3191886355" sldId="276"/>
            <ac:spMk id="24" creationId="{8D8C5730-A018-4544-A3BB-80799828086A}"/>
          </ac:spMkLst>
        </pc:spChg>
        <pc:spChg chg="add del mod">
          <ac:chgData name="Xuefei" userId="3579a4bd-5be0-44d6-8f29-abe455da643c" providerId="ADAL" clId="{3A6E73B2-BC53-4FFA-9B00-DEAA3A57B08C}" dt="2020-08-16T06:08:36.264" v="36" actId="931"/>
          <ac:spMkLst>
            <pc:docMk/>
            <pc:sldMk cId="3191886355" sldId="276"/>
            <ac:spMk id="28" creationId="{3F461E22-941C-479D-8194-6D6ABB95F658}"/>
          </ac:spMkLst>
        </pc:spChg>
        <pc:spChg chg="add del mod">
          <ac:chgData name="Xuefei" userId="3579a4bd-5be0-44d6-8f29-abe455da643c" providerId="ADAL" clId="{3A6E73B2-BC53-4FFA-9B00-DEAA3A57B08C}" dt="2020-08-16T06:09:31.106" v="38" actId="931"/>
          <ac:spMkLst>
            <pc:docMk/>
            <pc:sldMk cId="3191886355" sldId="276"/>
            <ac:spMk id="32" creationId="{348E4C35-8938-473F-97D6-058BE9BE0011}"/>
          </ac:spMkLst>
        </pc:spChg>
        <pc:spChg chg="add mod">
          <ac:chgData name="Xuefei" userId="3579a4bd-5be0-44d6-8f29-abe455da643c" providerId="ADAL" clId="{3A6E73B2-BC53-4FFA-9B00-DEAA3A57B08C}" dt="2020-08-16T06:09:36.739" v="39" actId="478"/>
          <ac:spMkLst>
            <pc:docMk/>
            <pc:sldMk cId="3191886355" sldId="276"/>
            <ac:spMk id="36" creationId="{2F30DF26-A02C-4ED3-B9A5-B3EB77259186}"/>
          </ac:spMkLst>
        </pc:spChg>
        <pc:picChg chg="add del mod">
          <ac:chgData name="Xuefei" userId="3579a4bd-5be0-44d6-8f29-abe455da643c" providerId="ADAL" clId="{3A6E73B2-BC53-4FFA-9B00-DEAA3A57B08C}" dt="2020-08-16T05:54:22.552" v="25" actId="478"/>
          <ac:picMkLst>
            <pc:docMk/>
            <pc:sldMk cId="3191886355" sldId="276"/>
            <ac:picMk id="6" creationId="{D7699163-F643-4430-A65F-CFD9DFE4F16E}"/>
          </ac:picMkLst>
        </pc:picChg>
        <pc:picChg chg="add del mod">
          <ac:chgData name="Xuefei" userId="3579a4bd-5be0-44d6-8f29-abe455da643c" providerId="ADAL" clId="{3A6E73B2-BC53-4FFA-9B00-DEAA3A57B08C}" dt="2020-08-16T06:00:20.541" v="27" actId="478"/>
          <ac:picMkLst>
            <pc:docMk/>
            <pc:sldMk cId="3191886355" sldId="276"/>
            <ac:picMk id="10" creationId="{FA35958D-E776-4E31-822B-2221C9E892A9}"/>
          </ac:picMkLst>
        </pc:picChg>
        <pc:picChg chg="add del mod">
          <ac:chgData name="Xuefei" userId="3579a4bd-5be0-44d6-8f29-abe455da643c" providerId="ADAL" clId="{3A6E73B2-BC53-4FFA-9B00-DEAA3A57B08C}" dt="2020-08-16T06:06:12.045" v="29" actId="478"/>
          <ac:picMkLst>
            <pc:docMk/>
            <pc:sldMk cId="3191886355" sldId="276"/>
            <ac:picMk id="14" creationId="{52172BAD-DF6B-4ADC-9B51-5D344D72B54C}"/>
          </ac:picMkLst>
        </pc:picChg>
        <pc:picChg chg="add del mod">
          <ac:chgData name="Xuefei" userId="3579a4bd-5be0-44d6-8f29-abe455da643c" providerId="ADAL" clId="{3A6E73B2-BC53-4FFA-9B00-DEAA3A57B08C}" dt="2020-08-16T06:06:44.489" v="31" actId="478"/>
          <ac:picMkLst>
            <pc:docMk/>
            <pc:sldMk cId="3191886355" sldId="276"/>
            <ac:picMk id="18" creationId="{B6E3621A-6125-4FA5-996B-EFA45744D51A}"/>
          </ac:picMkLst>
        </pc:picChg>
        <pc:picChg chg="add del mod">
          <ac:chgData name="Xuefei" userId="3579a4bd-5be0-44d6-8f29-abe455da643c" providerId="ADAL" clId="{3A6E73B2-BC53-4FFA-9B00-DEAA3A57B08C}" dt="2020-08-16T06:07:49.321" v="33" actId="478"/>
          <ac:picMkLst>
            <pc:docMk/>
            <pc:sldMk cId="3191886355" sldId="276"/>
            <ac:picMk id="22" creationId="{8418C87E-BD7D-4558-99D3-1CA07C488215}"/>
          </ac:picMkLst>
        </pc:picChg>
        <pc:picChg chg="add del mod">
          <ac:chgData name="Xuefei" userId="3579a4bd-5be0-44d6-8f29-abe455da643c" providerId="ADAL" clId="{3A6E73B2-BC53-4FFA-9B00-DEAA3A57B08C}" dt="2020-08-16T06:08:31.232" v="35" actId="478"/>
          <ac:picMkLst>
            <pc:docMk/>
            <pc:sldMk cId="3191886355" sldId="276"/>
            <ac:picMk id="26" creationId="{9BC95EE7-65F9-47D9-A96B-F0CC3D8D269F}"/>
          </ac:picMkLst>
        </pc:picChg>
        <pc:picChg chg="add del mod">
          <ac:chgData name="Xuefei" userId="3579a4bd-5be0-44d6-8f29-abe455da643c" providerId="ADAL" clId="{3A6E73B2-BC53-4FFA-9B00-DEAA3A57B08C}" dt="2020-08-16T06:09:25.706" v="37" actId="478"/>
          <ac:picMkLst>
            <pc:docMk/>
            <pc:sldMk cId="3191886355" sldId="276"/>
            <ac:picMk id="30" creationId="{ED6AF83A-8727-4806-931E-14E231663603}"/>
          </ac:picMkLst>
        </pc:picChg>
        <pc:picChg chg="add del mod">
          <ac:chgData name="Xuefei" userId="3579a4bd-5be0-44d6-8f29-abe455da643c" providerId="ADAL" clId="{3A6E73B2-BC53-4FFA-9B00-DEAA3A57B08C}" dt="2020-08-16T06:09:36.739" v="39" actId="478"/>
          <ac:picMkLst>
            <pc:docMk/>
            <pc:sldMk cId="3191886355" sldId="276"/>
            <ac:picMk id="34" creationId="{8AD71D2F-BD21-4023-B5BB-B47E1DA97308}"/>
          </ac:picMkLst>
        </pc:picChg>
      </pc:sldChg>
      <pc:sldChg chg="addSp delSp modSp mod">
        <pc:chgData name="Xuefei" userId="3579a4bd-5be0-44d6-8f29-abe455da643c" providerId="ADAL" clId="{3A6E73B2-BC53-4FFA-9B00-DEAA3A57B08C}" dt="2020-08-16T08:34:08.484" v="75" actId="478"/>
        <pc:sldMkLst>
          <pc:docMk/>
          <pc:sldMk cId="143451633" sldId="297"/>
        </pc:sldMkLst>
        <pc:spChg chg="del">
          <ac:chgData name="Xuefei" userId="3579a4bd-5be0-44d6-8f29-abe455da643c" providerId="ADAL" clId="{3A6E73B2-BC53-4FFA-9B00-DEAA3A57B08C}" dt="2020-08-16T07:17:25.662" v="40" actId="931"/>
          <ac:spMkLst>
            <pc:docMk/>
            <pc:sldMk cId="143451633" sldId="297"/>
            <ac:spMk id="3" creationId="{00000000-0000-0000-0000-000000000000}"/>
          </ac:spMkLst>
        </pc:spChg>
        <pc:spChg chg="add del mod">
          <ac:chgData name="Xuefei" userId="3579a4bd-5be0-44d6-8f29-abe455da643c" providerId="ADAL" clId="{3A6E73B2-BC53-4FFA-9B00-DEAA3A57B08C}" dt="2020-08-16T07:18:23.308" v="42" actId="931"/>
          <ac:spMkLst>
            <pc:docMk/>
            <pc:sldMk cId="143451633" sldId="297"/>
            <ac:spMk id="8" creationId="{B63EA0C5-4F5F-4A90-A05F-37F859CAB7A7}"/>
          </ac:spMkLst>
        </pc:spChg>
        <pc:spChg chg="add del mod">
          <ac:chgData name="Xuefei" userId="3579a4bd-5be0-44d6-8f29-abe455da643c" providerId="ADAL" clId="{3A6E73B2-BC53-4FFA-9B00-DEAA3A57B08C}" dt="2020-08-16T07:31:56.949" v="44" actId="931"/>
          <ac:spMkLst>
            <pc:docMk/>
            <pc:sldMk cId="143451633" sldId="297"/>
            <ac:spMk id="12" creationId="{FE0FAA39-88D7-44DE-BA9B-D3BECA035194}"/>
          </ac:spMkLst>
        </pc:spChg>
        <pc:spChg chg="add del mod">
          <ac:chgData name="Xuefei" userId="3579a4bd-5be0-44d6-8f29-abe455da643c" providerId="ADAL" clId="{3A6E73B2-BC53-4FFA-9B00-DEAA3A57B08C}" dt="2020-08-16T07:32:18.159" v="46" actId="931"/>
          <ac:spMkLst>
            <pc:docMk/>
            <pc:sldMk cId="143451633" sldId="297"/>
            <ac:spMk id="16" creationId="{4611C5CE-6ECE-4FCB-BACC-A4B2881F8410}"/>
          </ac:spMkLst>
        </pc:spChg>
        <pc:spChg chg="add del mod">
          <ac:chgData name="Xuefei" userId="3579a4bd-5be0-44d6-8f29-abe455da643c" providerId="ADAL" clId="{3A6E73B2-BC53-4FFA-9B00-DEAA3A57B08C}" dt="2020-08-16T07:36:42.895" v="48" actId="931"/>
          <ac:spMkLst>
            <pc:docMk/>
            <pc:sldMk cId="143451633" sldId="297"/>
            <ac:spMk id="20" creationId="{0EA9A26B-6E8F-45B6-958D-3AA91C08F2AE}"/>
          </ac:spMkLst>
        </pc:spChg>
        <pc:spChg chg="add del mod">
          <ac:chgData name="Xuefei" userId="3579a4bd-5be0-44d6-8f29-abe455da643c" providerId="ADAL" clId="{3A6E73B2-BC53-4FFA-9B00-DEAA3A57B08C}" dt="2020-08-16T08:06:45.241" v="50" actId="931"/>
          <ac:spMkLst>
            <pc:docMk/>
            <pc:sldMk cId="143451633" sldId="297"/>
            <ac:spMk id="24" creationId="{B5ABD236-13AD-4082-AA0F-4C21F138F7CE}"/>
          </ac:spMkLst>
        </pc:spChg>
        <pc:spChg chg="add del mod">
          <ac:chgData name="Xuefei" userId="3579a4bd-5be0-44d6-8f29-abe455da643c" providerId="ADAL" clId="{3A6E73B2-BC53-4FFA-9B00-DEAA3A57B08C}" dt="2020-08-16T08:07:48.873" v="52" actId="931"/>
          <ac:spMkLst>
            <pc:docMk/>
            <pc:sldMk cId="143451633" sldId="297"/>
            <ac:spMk id="28" creationId="{D2C98C1E-11A9-4F7B-83A6-BED4192664F7}"/>
          </ac:spMkLst>
        </pc:spChg>
        <pc:spChg chg="add del mod">
          <ac:chgData name="Xuefei" userId="3579a4bd-5be0-44d6-8f29-abe455da643c" providerId="ADAL" clId="{3A6E73B2-BC53-4FFA-9B00-DEAA3A57B08C}" dt="2020-08-16T08:08:58.153" v="54" actId="931"/>
          <ac:spMkLst>
            <pc:docMk/>
            <pc:sldMk cId="143451633" sldId="297"/>
            <ac:spMk id="32" creationId="{9EDD33A1-2A33-4D87-8B03-79B3B08393B8}"/>
          </ac:spMkLst>
        </pc:spChg>
        <pc:spChg chg="add del mod">
          <ac:chgData name="Xuefei" userId="3579a4bd-5be0-44d6-8f29-abe455da643c" providerId="ADAL" clId="{3A6E73B2-BC53-4FFA-9B00-DEAA3A57B08C}" dt="2020-08-16T08:11:16.288" v="56" actId="931"/>
          <ac:spMkLst>
            <pc:docMk/>
            <pc:sldMk cId="143451633" sldId="297"/>
            <ac:spMk id="36" creationId="{B6B9C979-B37F-44A5-8A18-83A7C2CFF6B4}"/>
          </ac:spMkLst>
        </pc:spChg>
        <pc:spChg chg="add del mod">
          <ac:chgData name="Xuefei" userId="3579a4bd-5be0-44d6-8f29-abe455da643c" providerId="ADAL" clId="{3A6E73B2-BC53-4FFA-9B00-DEAA3A57B08C}" dt="2020-08-16T08:15:31.645" v="58" actId="931"/>
          <ac:spMkLst>
            <pc:docMk/>
            <pc:sldMk cId="143451633" sldId="297"/>
            <ac:spMk id="40" creationId="{82182354-1330-4A7B-B52A-6B475AEB02EB}"/>
          </ac:spMkLst>
        </pc:spChg>
        <pc:spChg chg="add del mod">
          <ac:chgData name="Xuefei" userId="3579a4bd-5be0-44d6-8f29-abe455da643c" providerId="ADAL" clId="{3A6E73B2-BC53-4FFA-9B00-DEAA3A57B08C}" dt="2020-08-16T08:16:02.985" v="60" actId="931"/>
          <ac:spMkLst>
            <pc:docMk/>
            <pc:sldMk cId="143451633" sldId="297"/>
            <ac:spMk id="44" creationId="{67C0B6FE-B12C-43AB-B5F9-F3E511516469}"/>
          </ac:spMkLst>
        </pc:spChg>
        <pc:spChg chg="add del mod">
          <ac:chgData name="Xuefei" userId="3579a4bd-5be0-44d6-8f29-abe455da643c" providerId="ADAL" clId="{3A6E73B2-BC53-4FFA-9B00-DEAA3A57B08C}" dt="2020-08-16T08:19:13.189" v="62" actId="931"/>
          <ac:spMkLst>
            <pc:docMk/>
            <pc:sldMk cId="143451633" sldId="297"/>
            <ac:spMk id="48" creationId="{21C0DACC-53C9-4DAC-B3CA-5F6561907067}"/>
          </ac:spMkLst>
        </pc:spChg>
        <pc:spChg chg="add del mod">
          <ac:chgData name="Xuefei" userId="3579a4bd-5be0-44d6-8f29-abe455da643c" providerId="ADAL" clId="{3A6E73B2-BC53-4FFA-9B00-DEAA3A57B08C}" dt="2020-08-16T08:21:28.320" v="64" actId="931"/>
          <ac:spMkLst>
            <pc:docMk/>
            <pc:sldMk cId="143451633" sldId="297"/>
            <ac:spMk id="52" creationId="{786B6F4A-D5A8-49E9-8932-289734F7B461}"/>
          </ac:spMkLst>
        </pc:spChg>
        <pc:spChg chg="add del mod">
          <ac:chgData name="Xuefei" userId="3579a4bd-5be0-44d6-8f29-abe455da643c" providerId="ADAL" clId="{3A6E73B2-BC53-4FFA-9B00-DEAA3A57B08C}" dt="2020-08-16T08:23:28.638" v="66" actId="931"/>
          <ac:spMkLst>
            <pc:docMk/>
            <pc:sldMk cId="143451633" sldId="297"/>
            <ac:spMk id="56" creationId="{1AC56361-93AC-42D1-BDF3-7789EC54E984}"/>
          </ac:spMkLst>
        </pc:spChg>
        <pc:spChg chg="add del mod">
          <ac:chgData name="Xuefei" userId="3579a4bd-5be0-44d6-8f29-abe455da643c" providerId="ADAL" clId="{3A6E73B2-BC53-4FFA-9B00-DEAA3A57B08C}" dt="2020-08-16T08:26:26.449" v="68" actId="931"/>
          <ac:spMkLst>
            <pc:docMk/>
            <pc:sldMk cId="143451633" sldId="297"/>
            <ac:spMk id="60" creationId="{BA8FBE28-D33C-4F31-A845-34638268D6FD}"/>
          </ac:spMkLst>
        </pc:spChg>
        <pc:spChg chg="add del mod">
          <ac:chgData name="Xuefei" userId="3579a4bd-5be0-44d6-8f29-abe455da643c" providerId="ADAL" clId="{3A6E73B2-BC53-4FFA-9B00-DEAA3A57B08C}" dt="2020-08-16T08:27:45.867" v="70" actId="931"/>
          <ac:spMkLst>
            <pc:docMk/>
            <pc:sldMk cId="143451633" sldId="297"/>
            <ac:spMk id="64" creationId="{886E48ED-3CD2-4005-8AA2-208FF5BFDCFD}"/>
          </ac:spMkLst>
        </pc:spChg>
        <pc:spChg chg="add del mod">
          <ac:chgData name="Xuefei" userId="3579a4bd-5be0-44d6-8f29-abe455da643c" providerId="ADAL" clId="{3A6E73B2-BC53-4FFA-9B00-DEAA3A57B08C}" dt="2020-08-16T08:32:36.887" v="72" actId="931"/>
          <ac:spMkLst>
            <pc:docMk/>
            <pc:sldMk cId="143451633" sldId="297"/>
            <ac:spMk id="68" creationId="{3C922682-9186-4640-B1A5-BF75CE33C03E}"/>
          </ac:spMkLst>
        </pc:spChg>
        <pc:spChg chg="add del mod">
          <ac:chgData name="Xuefei" userId="3579a4bd-5be0-44d6-8f29-abe455da643c" providerId="ADAL" clId="{3A6E73B2-BC53-4FFA-9B00-DEAA3A57B08C}" dt="2020-08-16T08:34:05.930" v="74" actId="931"/>
          <ac:spMkLst>
            <pc:docMk/>
            <pc:sldMk cId="143451633" sldId="297"/>
            <ac:spMk id="72" creationId="{2EB80F59-E97F-4BED-8247-0301A3D41765}"/>
          </ac:spMkLst>
        </pc:spChg>
        <pc:spChg chg="add mod">
          <ac:chgData name="Xuefei" userId="3579a4bd-5be0-44d6-8f29-abe455da643c" providerId="ADAL" clId="{3A6E73B2-BC53-4FFA-9B00-DEAA3A57B08C}" dt="2020-08-16T08:34:08.484" v="75" actId="478"/>
          <ac:spMkLst>
            <pc:docMk/>
            <pc:sldMk cId="143451633" sldId="297"/>
            <ac:spMk id="76" creationId="{076BD577-4AB3-406F-AF12-2657A2D3B6FF}"/>
          </ac:spMkLst>
        </pc:spChg>
        <pc:picChg chg="add del mod">
          <ac:chgData name="Xuefei" userId="3579a4bd-5be0-44d6-8f29-abe455da643c" providerId="ADAL" clId="{3A6E73B2-BC53-4FFA-9B00-DEAA3A57B08C}" dt="2020-08-16T07:18:16.332" v="41" actId="478"/>
          <ac:picMkLst>
            <pc:docMk/>
            <pc:sldMk cId="143451633" sldId="297"/>
            <ac:picMk id="6" creationId="{6B36FA81-37A4-4C8E-B8AE-C6CB330AD39C}"/>
          </ac:picMkLst>
        </pc:picChg>
        <pc:picChg chg="add del mod">
          <ac:chgData name="Xuefei" userId="3579a4bd-5be0-44d6-8f29-abe455da643c" providerId="ADAL" clId="{3A6E73B2-BC53-4FFA-9B00-DEAA3A57B08C}" dt="2020-08-16T07:18:36.150" v="43" actId="478"/>
          <ac:picMkLst>
            <pc:docMk/>
            <pc:sldMk cId="143451633" sldId="297"/>
            <ac:picMk id="10" creationId="{B8312C15-BF6A-46CD-B865-E9C2BE781D3B}"/>
          </ac:picMkLst>
        </pc:picChg>
        <pc:picChg chg="add del mod">
          <ac:chgData name="Xuefei" userId="3579a4bd-5be0-44d6-8f29-abe455da643c" providerId="ADAL" clId="{3A6E73B2-BC53-4FFA-9B00-DEAA3A57B08C}" dt="2020-08-16T07:32:12.700" v="45" actId="478"/>
          <ac:picMkLst>
            <pc:docMk/>
            <pc:sldMk cId="143451633" sldId="297"/>
            <ac:picMk id="14" creationId="{6C91D530-9C49-4401-98B4-507BA90F838F}"/>
          </ac:picMkLst>
        </pc:picChg>
        <pc:picChg chg="add del mod">
          <ac:chgData name="Xuefei" userId="3579a4bd-5be0-44d6-8f29-abe455da643c" providerId="ADAL" clId="{3A6E73B2-BC53-4FFA-9B00-DEAA3A57B08C}" dt="2020-08-16T07:36:36.433" v="47" actId="478"/>
          <ac:picMkLst>
            <pc:docMk/>
            <pc:sldMk cId="143451633" sldId="297"/>
            <ac:picMk id="18" creationId="{B7C9A6BB-DA3A-4994-8BDF-77F77FD79CE0}"/>
          </ac:picMkLst>
        </pc:picChg>
        <pc:picChg chg="add del mod">
          <ac:chgData name="Xuefei" userId="3579a4bd-5be0-44d6-8f29-abe455da643c" providerId="ADAL" clId="{3A6E73B2-BC53-4FFA-9B00-DEAA3A57B08C}" dt="2020-08-16T08:06:38.652" v="49" actId="478"/>
          <ac:picMkLst>
            <pc:docMk/>
            <pc:sldMk cId="143451633" sldId="297"/>
            <ac:picMk id="22" creationId="{CEC1832F-FE31-456B-875E-99B8FB245DA7}"/>
          </ac:picMkLst>
        </pc:picChg>
        <pc:picChg chg="add del mod">
          <ac:chgData name="Xuefei" userId="3579a4bd-5be0-44d6-8f29-abe455da643c" providerId="ADAL" clId="{3A6E73B2-BC53-4FFA-9B00-DEAA3A57B08C}" dt="2020-08-16T08:07:43.050" v="51" actId="478"/>
          <ac:picMkLst>
            <pc:docMk/>
            <pc:sldMk cId="143451633" sldId="297"/>
            <ac:picMk id="26" creationId="{44E02C87-FAB6-4DD1-BE98-06C6F64F8478}"/>
          </ac:picMkLst>
        </pc:picChg>
        <pc:picChg chg="add del mod">
          <ac:chgData name="Xuefei" userId="3579a4bd-5be0-44d6-8f29-abe455da643c" providerId="ADAL" clId="{3A6E73B2-BC53-4FFA-9B00-DEAA3A57B08C}" dt="2020-08-16T08:08:52.739" v="53" actId="478"/>
          <ac:picMkLst>
            <pc:docMk/>
            <pc:sldMk cId="143451633" sldId="297"/>
            <ac:picMk id="30" creationId="{29F5B1C8-D438-4F28-AE50-48CE56E6A362}"/>
          </ac:picMkLst>
        </pc:picChg>
        <pc:picChg chg="add del mod">
          <ac:chgData name="Xuefei" userId="3579a4bd-5be0-44d6-8f29-abe455da643c" providerId="ADAL" clId="{3A6E73B2-BC53-4FFA-9B00-DEAA3A57B08C}" dt="2020-08-16T08:11:10.717" v="55" actId="478"/>
          <ac:picMkLst>
            <pc:docMk/>
            <pc:sldMk cId="143451633" sldId="297"/>
            <ac:picMk id="34" creationId="{A8F58F76-D263-48DD-99CD-9021A320DFF0}"/>
          </ac:picMkLst>
        </pc:picChg>
        <pc:picChg chg="add del mod">
          <ac:chgData name="Xuefei" userId="3579a4bd-5be0-44d6-8f29-abe455da643c" providerId="ADAL" clId="{3A6E73B2-BC53-4FFA-9B00-DEAA3A57B08C}" dt="2020-08-16T08:14:28.856" v="57" actId="478"/>
          <ac:picMkLst>
            <pc:docMk/>
            <pc:sldMk cId="143451633" sldId="297"/>
            <ac:picMk id="38" creationId="{EFCBC6CE-DF3A-437D-84D3-C2C09ADB338A}"/>
          </ac:picMkLst>
        </pc:picChg>
        <pc:picChg chg="add del mod">
          <ac:chgData name="Xuefei" userId="3579a4bd-5be0-44d6-8f29-abe455da643c" providerId="ADAL" clId="{3A6E73B2-BC53-4FFA-9B00-DEAA3A57B08C}" dt="2020-08-16T08:15:56.531" v="59" actId="478"/>
          <ac:picMkLst>
            <pc:docMk/>
            <pc:sldMk cId="143451633" sldId="297"/>
            <ac:picMk id="42" creationId="{C52715A1-8829-47EC-85CE-F95AF9D100D0}"/>
          </ac:picMkLst>
        </pc:picChg>
        <pc:picChg chg="add del mod">
          <ac:chgData name="Xuefei" userId="3579a4bd-5be0-44d6-8f29-abe455da643c" providerId="ADAL" clId="{3A6E73B2-BC53-4FFA-9B00-DEAA3A57B08C}" dt="2020-08-16T08:16:20.478" v="61" actId="478"/>
          <ac:picMkLst>
            <pc:docMk/>
            <pc:sldMk cId="143451633" sldId="297"/>
            <ac:picMk id="46" creationId="{5605376E-7433-4884-8C0C-94DBB354FEAD}"/>
          </ac:picMkLst>
        </pc:picChg>
        <pc:picChg chg="add del mod">
          <ac:chgData name="Xuefei" userId="3579a4bd-5be0-44d6-8f29-abe455da643c" providerId="ADAL" clId="{3A6E73B2-BC53-4FFA-9B00-DEAA3A57B08C}" dt="2020-08-16T08:19:16.070" v="63" actId="478"/>
          <ac:picMkLst>
            <pc:docMk/>
            <pc:sldMk cId="143451633" sldId="297"/>
            <ac:picMk id="50" creationId="{C0CB0CBE-2100-4494-9127-0EE49F7AD1AE}"/>
          </ac:picMkLst>
        </pc:picChg>
        <pc:picChg chg="add del mod">
          <ac:chgData name="Xuefei" userId="3579a4bd-5be0-44d6-8f29-abe455da643c" providerId="ADAL" clId="{3A6E73B2-BC53-4FFA-9B00-DEAA3A57B08C}" dt="2020-08-16T08:21:30.094" v="65" actId="478"/>
          <ac:picMkLst>
            <pc:docMk/>
            <pc:sldMk cId="143451633" sldId="297"/>
            <ac:picMk id="54" creationId="{E1DE54EB-4E3D-493D-A4C7-5C1BB3D7A4D8}"/>
          </ac:picMkLst>
        </pc:picChg>
        <pc:picChg chg="add del mod">
          <ac:chgData name="Xuefei" userId="3579a4bd-5be0-44d6-8f29-abe455da643c" providerId="ADAL" clId="{3A6E73B2-BC53-4FFA-9B00-DEAA3A57B08C}" dt="2020-08-16T08:23:30.182" v="67" actId="478"/>
          <ac:picMkLst>
            <pc:docMk/>
            <pc:sldMk cId="143451633" sldId="297"/>
            <ac:picMk id="58" creationId="{2CD23F76-8962-4B1E-816B-072113A40C74}"/>
          </ac:picMkLst>
        </pc:picChg>
        <pc:picChg chg="add del mod">
          <ac:chgData name="Xuefei" userId="3579a4bd-5be0-44d6-8f29-abe455da643c" providerId="ADAL" clId="{3A6E73B2-BC53-4FFA-9B00-DEAA3A57B08C}" dt="2020-08-16T08:26:32.659" v="69" actId="478"/>
          <ac:picMkLst>
            <pc:docMk/>
            <pc:sldMk cId="143451633" sldId="297"/>
            <ac:picMk id="62" creationId="{A05052F3-364E-4028-ADAF-F2548CC2E1AA}"/>
          </ac:picMkLst>
        </pc:picChg>
        <pc:picChg chg="add del mod">
          <ac:chgData name="Xuefei" userId="3579a4bd-5be0-44d6-8f29-abe455da643c" providerId="ADAL" clId="{3A6E73B2-BC53-4FFA-9B00-DEAA3A57B08C}" dt="2020-08-16T08:27:51.940" v="71" actId="478"/>
          <ac:picMkLst>
            <pc:docMk/>
            <pc:sldMk cId="143451633" sldId="297"/>
            <ac:picMk id="66" creationId="{F9CED25D-4105-4895-B8B1-697D49DF5B6F}"/>
          </ac:picMkLst>
        </pc:picChg>
        <pc:picChg chg="add del mod">
          <ac:chgData name="Xuefei" userId="3579a4bd-5be0-44d6-8f29-abe455da643c" providerId="ADAL" clId="{3A6E73B2-BC53-4FFA-9B00-DEAA3A57B08C}" dt="2020-08-16T08:33:58.330" v="73" actId="478"/>
          <ac:picMkLst>
            <pc:docMk/>
            <pc:sldMk cId="143451633" sldId="297"/>
            <ac:picMk id="70" creationId="{D6DD39A4-8357-41E7-81E5-01B9A9D6612F}"/>
          </ac:picMkLst>
        </pc:picChg>
        <pc:picChg chg="add del mod">
          <ac:chgData name="Xuefei" userId="3579a4bd-5be0-44d6-8f29-abe455da643c" providerId="ADAL" clId="{3A6E73B2-BC53-4FFA-9B00-DEAA3A57B08C}" dt="2020-08-16T08:34:08.484" v="75" actId="478"/>
          <ac:picMkLst>
            <pc:docMk/>
            <pc:sldMk cId="143451633" sldId="297"/>
            <ac:picMk id="74" creationId="{E541E822-4418-48E2-B065-DC32595BFB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1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6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4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502429"/>
            <a:ext cx="10363200" cy="1470025"/>
          </a:xfrm>
        </p:spPr>
        <p:txBody>
          <a:bodyPr>
            <a:normAutofit/>
          </a:bodyPr>
          <a:lstStyle>
            <a:lvl1pPr>
              <a:defRPr sz="5400" b="0">
                <a:solidFill>
                  <a:schemeClr val="bg1"/>
                </a:solidFill>
                <a:latin typeface="Arial"/>
                <a:ea typeface="微软雅黑"/>
                <a:cs typeface="Arial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22929"/>
            <a:ext cx="8534400" cy="13158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7CF05-1816-9342-B23E-FE8B88D3D84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15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4193" y="2519565"/>
            <a:ext cx="8623136" cy="1362075"/>
          </a:xfr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cap="all">
                <a:solidFill>
                  <a:schemeClr val="bg1"/>
                </a:solidFill>
                <a:latin typeface="+mj-lt"/>
                <a:ea typeface="微软雅黑"/>
                <a:cs typeface="Arial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484194" y="3885815"/>
            <a:ext cx="6734425" cy="64235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单击此处添加副标题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9F6D6-07CA-DF45-82FF-1CE447A031A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58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784486"/>
            <a:ext cx="10972800" cy="742009"/>
          </a:xfrm>
        </p:spPr>
        <p:txBody>
          <a:bodyPr>
            <a:normAutofit/>
          </a:bodyPr>
          <a:lstStyle>
            <a:lvl1pPr>
              <a:defRPr sz="4000">
                <a:latin typeface="Arial"/>
                <a:ea typeface="微软雅黑"/>
                <a:cs typeface="Arial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680426"/>
            <a:ext cx="10972800" cy="466927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64021D-5395-7F43-AC0F-8691C09383F0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4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10654" y="143103"/>
            <a:ext cx="5097461" cy="742009"/>
          </a:xfr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微软雅黑"/>
                <a:cs typeface="Arial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03181"/>
            <a:ext cx="10972800" cy="5297836"/>
          </a:xfrm>
        </p:spPr>
        <p:txBody>
          <a:bodyPr/>
          <a:lstStyle>
            <a:lvl1pPr>
              <a:defRPr>
                <a:latin typeface="Arial"/>
                <a:ea typeface="微软雅黑"/>
                <a:cs typeface="Arial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F37A8-0240-CD4D-A1B7-18F26F0E209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829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07BBE-A721-A644-BEEC-7AF51C47778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581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770EA-B749-E049-ACF2-14E0AFFFFADB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482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321B6-1FD6-3C41-B5E8-EDFA4253DA87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746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12F15-F978-DC4C-93EF-F62943842E9B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19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9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565954-2348-9F46-B64D-7608CE0E6951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26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4261BF-C59F-0D4E-BDF4-57C1B24F981A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920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90874-DDC6-8B42-B754-A46261AE483D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571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073479-409C-2C41-8A99-340BB3BDDFA4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598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2C00B-905F-0342-9F30-918F293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486EA-347A-0A4B-B731-411027E898F9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91591-A207-8B42-9583-B888E7C96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4C02E-4B37-F146-8FFE-91CADB2232A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52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4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0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2D6F-5BBA-491C-BF94-3853932F502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C4F9E-822F-44B5-9610-B1A2FD2F8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2D5F8-A5AD-7148-952C-49D70ACA027C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92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0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0" Type="http://schemas.openxmlformats.org/officeDocument/2006/relationships/image" Target="../media/image63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164" y="2248678"/>
            <a:ext cx="10552923" cy="15619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 dirty="0">
                <a:latin typeface="Arial" charset="0"/>
                <a:ea typeface="Arial" charset="0"/>
                <a:cs typeface="Arial" charset="0"/>
              </a:rPr>
              <a:t>Reinforcement Learning</a:t>
            </a:r>
            <a:br>
              <a:rPr kumimoji="1" lang="en-US" altLang="zh-CN" sz="3600" b="1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3600" b="1" dirty="0">
                <a:latin typeface="Arial" charset="0"/>
                <a:ea typeface="Arial" charset="0"/>
                <a:cs typeface="Arial" charset="0"/>
              </a:rPr>
              <a:t>--Models and Practice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31745C2-958F-4956-BF3D-C826F1C1A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Hanbo</a:t>
            </a:r>
            <a:r>
              <a:rPr lang="en-US" altLang="zh-CN" sz="2400" dirty="0"/>
              <a:t> Xie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66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Bandit 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8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218678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218678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240087" y="4448175"/>
            <a:ext cx="6286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19306" y="4362640"/>
            <a:ext cx="63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59640" y="5114926"/>
            <a:ext cx="17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P(reward)=0.8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59641" y="5791201"/>
            <a:ext cx="17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P(reward)=0.2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39871" y="4305491"/>
            <a:ext cx="29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Model-Free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Win-Stay-Loss-Switch strategy:</a:t>
            </a:r>
          </a:p>
          <a:p>
            <a:pPr lvl="1"/>
            <a:r>
              <a:rPr lang="en-US" altLang="zh-CN" dirty="0"/>
              <a:t>stay at the same choice when win and switch to others when lose.</a:t>
            </a:r>
          </a:p>
          <a:p>
            <a:pPr lvl="1"/>
            <a:r>
              <a:rPr lang="en-US" altLang="zh-CN" dirty="0"/>
              <a:t>Reward driven.</a:t>
            </a:r>
          </a:p>
          <a:p>
            <a:pPr lvl="1"/>
            <a:r>
              <a:rPr lang="en-US" altLang="zh-CN" dirty="0"/>
              <a:t>No inference on hidden states.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3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Simulation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649" y="1085850"/>
            <a:ext cx="448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1.Define the environment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97" y="1609070"/>
            <a:ext cx="4543146" cy="10439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33397" y="3176248"/>
            <a:ext cx="448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Define (an) agent(s)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Action(choice)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Reward(feedback)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Policy (strategy)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Hidden States…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97" y="4964646"/>
            <a:ext cx="3629103" cy="4891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97" y="5585433"/>
            <a:ext cx="3629103" cy="10003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97915" y="10858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3.Define the environment response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742" y="1654747"/>
            <a:ext cx="5411781" cy="4763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597915" y="2936891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4.Set and run the simulation process!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188200" y="422707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for-loop: trials and agents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97915" y="477034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5.Analyze and visualize your simulated data!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12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Result(WSLS)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237451"/>
            <a:ext cx="10058420" cy="5029210"/>
          </a:xfrm>
        </p:spPr>
      </p:pic>
    </p:spTree>
    <p:extLst>
      <p:ext uri="{BB962C8B-B14F-4D97-AF65-F5344CB8AC3E}">
        <p14:creationId xmlns:p14="http://schemas.microsoft.com/office/powerpoint/2010/main" val="1574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Rescorla-Wagner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9990" y="5638800"/>
            <a:ext cx="40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Rescorla, R. A., &amp; Wagner, A. R. (1972) 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41901" y="1614682"/>
                <a:ext cx="2468753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01" y="1614682"/>
                <a:ext cx="2468753" cy="514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053325" y="2490879"/>
                <a:ext cx="3779304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zh-CN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25" y="2490879"/>
                <a:ext cx="3779304" cy="514051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053325" y="3220128"/>
                <a:ext cx="3792641" cy="1028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25" y="3220128"/>
                <a:ext cx="3792641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8328025" y="1671652"/>
            <a:ext cx="202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Prediction Error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328025" y="2547849"/>
                <a:ext cx="1746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:learning rate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25" y="2547849"/>
                <a:ext cx="1746636" cy="400110"/>
              </a:xfrm>
              <a:prstGeom prst="rect">
                <a:avLst/>
              </a:prstGeom>
              <a:blipFill>
                <a:blip r:embed="rId5"/>
                <a:stretch>
                  <a:fillRect t="-9091" r="-278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8389409" y="3575953"/>
            <a:ext cx="213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Softmax</a:t>
            </a:r>
            <a:r>
              <a:rPr lang="en-US" altLang="zh-CN" sz="2000" dirty="0">
                <a:solidFill>
                  <a:srgbClr val="FF0000"/>
                </a:solidFill>
              </a:rPr>
              <a:t> function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448" y="1787946"/>
            <a:ext cx="6854239" cy="175535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448" y="128628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 Process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48" y="4634818"/>
            <a:ext cx="6078920" cy="15278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448" y="407680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function wrap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Results(RW model)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237451"/>
            <a:ext cx="10058420" cy="5029210"/>
          </a:xfrm>
        </p:spPr>
      </p:pic>
    </p:spTree>
    <p:extLst>
      <p:ext uri="{BB962C8B-B14F-4D97-AF65-F5344CB8AC3E}">
        <p14:creationId xmlns:p14="http://schemas.microsoft.com/office/powerpoint/2010/main" val="628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Results(RW model)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161256"/>
            <a:ext cx="7343775" cy="5181600"/>
          </a:xfrm>
        </p:spPr>
      </p:pic>
    </p:spTree>
    <p:extLst>
      <p:ext uri="{BB962C8B-B14F-4D97-AF65-F5344CB8AC3E}">
        <p14:creationId xmlns:p14="http://schemas.microsoft.com/office/powerpoint/2010/main" val="23207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Interactive Demo(RW model)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Learning rate can only reveal how fast, or how reliably that the agent learns from the last reward.</a:t>
            </a:r>
          </a:p>
          <a:p>
            <a:endParaRPr lang="en-US" altLang="zh-CN" dirty="0"/>
          </a:p>
          <a:p>
            <a:r>
              <a:rPr lang="en-US" altLang="zh-CN" dirty="0"/>
              <a:t>Higher learning rate can quickly learn about the value, while lower learning rate can better adapt uncertainty.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1475" y="6031685"/>
            <a:ext cx="6572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L Zhang, L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Lengersdorff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N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Mikus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J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Gläscher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C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Lamm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- 2019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7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248" y="1571625"/>
            <a:ext cx="5295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simulate, you need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Define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Define an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Define the environment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Set and run simulation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Analyze and visualize simulated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05601" y="1571625"/>
            <a:ext cx="4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Some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Wrap up your functions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Store your variables by vectors, matrices, arrays and lists instead of single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Use scaling when necessary(when producing </a:t>
            </a:r>
            <a:r>
              <a:rPr lang="en-US" altLang="zh-CN" sz="2400" dirty="0" err="1"/>
              <a:t>Inf</a:t>
            </a:r>
            <a:r>
              <a:rPr lang="en-US" altLang="zh-CN" sz="2400" dirty="0"/>
              <a:t>, -</a:t>
            </a:r>
            <a:r>
              <a:rPr lang="en-US" altLang="zh-CN" sz="2400" dirty="0" err="1"/>
              <a:t>Inf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NaN</a:t>
            </a:r>
            <a:r>
              <a:rPr lang="en-US" altLang="zh-CN" sz="2400" dirty="0"/>
              <a:t>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Use Parallel Computing when faced with large-scale simulation task.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68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854200" y="1140460"/>
            <a:ext cx="8559800" cy="5124450"/>
            <a:chOff x="2891644" y="1736812"/>
            <a:chExt cx="7209278" cy="4025734"/>
          </a:xfrm>
        </p:grpSpPr>
        <p:sp>
          <p:nvSpPr>
            <p:cNvPr id="6" name="îSľíďe"/>
            <p:cNvSpPr/>
            <p:nvPr/>
          </p:nvSpPr>
          <p:spPr>
            <a:xfrm>
              <a:off x="3376713" y="1736812"/>
              <a:ext cx="5210175" cy="1004400"/>
            </a:xfrm>
            <a:prstGeom prst="round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400" dirty="0"/>
                <a:t>Introduction and Brief History</a:t>
              </a:r>
              <a:endParaRPr sz="2400" dirty="0"/>
            </a:p>
          </p:txBody>
        </p:sp>
        <p:sp>
          <p:nvSpPr>
            <p:cNvPr id="7" name="ïSḷîďe"/>
            <p:cNvSpPr/>
            <p:nvPr/>
          </p:nvSpPr>
          <p:spPr>
            <a:xfrm>
              <a:off x="3376713" y="2752525"/>
              <a:ext cx="6724209" cy="100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800" dirty="0"/>
                <a:t>Models and Simulations</a:t>
              </a:r>
              <a:endParaRPr sz="2800" dirty="0"/>
            </a:p>
          </p:txBody>
        </p:sp>
        <p:sp>
          <p:nvSpPr>
            <p:cNvPr id="8" name="íŝḷíḋè"/>
            <p:cNvSpPr/>
            <p:nvPr/>
          </p:nvSpPr>
          <p:spPr>
            <a:xfrm>
              <a:off x="3376713" y="3722714"/>
              <a:ext cx="5968125" cy="1004400"/>
            </a:xfrm>
            <a:prstGeom prst="round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400" dirty="0"/>
                <a:t>Extensions</a:t>
              </a:r>
              <a:endParaRPr sz="2400" dirty="0"/>
            </a:p>
          </p:txBody>
        </p:sp>
        <p:sp>
          <p:nvSpPr>
            <p:cNvPr id="9" name="îṣļiḋe"/>
            <p:cNvSpPr/>
            <p:nvPr/>
          </p:nvSpPr>
          <p:spPr>
            <a:xfrm>
              <a:off x="3623803" y="4727114"/>
              <a:ext cx="5322458" cy="10041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dirty="0"/>
                <a:t>Bayesian Reinforcement Learning Model(Optional)</a:t>
              </a:r>
              <a:endParaRPr sz="2000" dirty="0"/>
            </a:p>
          </p:txBody>
        </p:sp>
        <p:sp>
          <p:nvSpPr>
            <p:cNvPr id="10" name="ïśļïḋe"/>
            <p:cNvSpPr/>
            <p:nvPr/>
          </p:nvSpPr>
          <p:spPr>
            <a:xfrm flipV="1">
              <a:off x="2982748" y="1736813"/>
              <a:ext cx="817626" cy="70485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iS1íďé"/>
            <p:cNvSpPr/>
            <p:nvPr/>
          </p:nvSpPr>
          <p:spPr>
            <a:xfrm flipV="1">
              <a:off x="2891644" y="2161687"/>
              <a:ext cx="999835" cy="3600859"/>
            </a:xfrm>
            <a:custGeom>
              <a:avLst/>
              <a:gdLst>
                <a:gd name="connsiteX0" fmla="*/ 354791 w 999835"/>
                <a:gd name="connsiteY0" fmla="*/ 3600859 h 3600859"/>
                <a:gd name="connsiteX1" fmla="*/ 645044 w 999835"/>
                <a:gd name="connsiteY1" fmla="*/ 3600859 h 3600859"/>
                <a:gd name="connsiteX2" fmla="*/ 999835 w 999835"/>
                <a:gd name="connsiteY2" fmla="*/ 511009 h 3600859"/>
                <a:gd name="connsiteX3" fmla="*/ 999835 w 999835"/>
                <a:gd name="connsiteY3" fmla="*/ 511009 h 3600859"/>
                <a:gd name="connsiteX4" fmla="*/ 999835 w 999835"/>
                <a:gd name="connsiteY4" fmla="*/ 511009 h 3600859"/>
                <a:gd name="connsiteX5" fmla="*/ 999835 w 999835"/>
                <a:gd name="connsiteY5" fmla="*/ 511007 h 3600859"/>
                <a:gd name="connsiteX6" fmla="*/ 999833 w 999835"/>
                <a:gd name="connsiteY6" fmla="*/ 511007 h 3600859"/>
                <a:gd name="connsiteX7" fmla="*/ 499918 w 999835"/>
                <a:gd name="connsiteY7" fmla="*/ 0 h 3600859"/>
                <a:gd name="connsiteX8" fmla="*/ 2 w 999835"/>
                <a:gd name="connsiteY8" fmla="*/ 511007 h 3600859"/>
                <a:gd name="connsiteX9" fmla="*/ 0 w 999835"/>
                <a:gd name="connsiteY9" fmla="*/ 511007 h 3600859"/>
                <a:gd name="connsiteX10" fmla="*/ 0 w 999835"/>
                <a:gd name="connsiteY10" fmla="*/ 511009 h 3600859"/>
                <a:gd name="connsiteX11" fmla="*/ 0 w 999835"/>
                <a:gd name="connsiteY11" fmla="*/ 511009 h 3600859"/>
                <a:gd name="connsiteX12" fmla="*/ 0 w 999835"/>
                <a:gd name="connsiteY12" fmla="*/ 511009 h 36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9835" h="3600859">
                  <a:moveTo>
                    <a:pt x="354791" y="3600859"/>
                  </a:moveTo>
                  <a:lnTo>
                    <a:pt x="645044" y="3600859"/>
                  </a:lnTo>
                  <a:lnTo>
                    <a:pt x="999835" y="511009"/>
                  </a:lnTo>
                  <a:lnTo>
                    <a:pt x="999835" y="511009"/>
                  </a:lnTo>
                  <a:lnTo>
                    <a:pt x="999835" y="511009"/>
                  </a:lnTo>
                  <a:lnTo>
                    <a:pt x="999835" y="511007"/>
                  </a:lnTo>
                  <a:lnTo>
                    <a:pt x="999833" y="511007"/>
                  </a:lnTo>
                  <a:lnTo>
                    <a:pt x="499918" y="0"/>
                  </a:lnTo>
                  <a:lnTo>
                    <a:pt x="2" y="511007"/>
                  </a:lnTo>
                  <a:lnTo>
                    <a:pt x="0" y="511007"/>
                  </a:lnTo>
                  <a:lnTo>
                    <a:pt x="0" y="511009"/>
                  </a:lnTo>
                  <a:lnTo>
                    <a:pt x="0" y="511009"/>
                  </a:lnTo>
                  <a:lnTo>
                    <a:pt x="0" y="5110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îṡḷíḑé"/>
            <p:cNvSpPr/>
            <p:nvPr/>
          </p:nvSpPr>
          <p:spPr>
            <a:xfrm>
              <a:off x="3982662" y="2970472"/>
              <a:ext cx="5881338" cy="522298"/>
            </a:xfrm>
            <a:prstGeom prst="rect">
              <a:avLst/>
            </a:prstGeom>
          </p:spPr>
          <p:txBody>
            <a:bodyPr wrap="square" lIns="91440" tIns="45720" rIns="91440" bIns="45720"/>
            <a:lstStyle/>
            <a:p>
              <a:pPr lvl="0" defTabSz="914400">
                <a:defRPr/>
              </a:pPr>
              <a:endParaRPr lang="en-US" altLang="zh-C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Sḷidê"/>
            <p:cNvSpPr/>
            <p:nvPr/>
          </p:nvSpPr>
          <p:spPr>
            <a:xfrm>
              <a:off x="3982662" y="3975160"/>
              <a:ext cx="4604739" cy="422029"/>
            </a:xfrm>
            <a:prstGeom prst="rect">
              <a:avLst/>
            </a:prstGeom>
          </p:spPr>
          <p:txBody>
            <a:bodyPr wrap="square" lIns="91440" tIns="45720" rIns="91440" bIns="45720"/>
            <a:lstStyle/>
            <a:p>
              <a:pPr lvl="0" defTabSz="914400">
                <a:defRPr/>
              </a:pP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íṣḷïde"/>
            <p:cNvSpPr/>
            <p:nvPr/>
          </p:nvSpPr>
          <p:spPr>
            <a:xfrm>
              <a:off x="3982662" y="5053678"/>
              <a:ext cx="4605274" cy="246433"/>
            </a:xfrm>
            <a:prstGeom prst="rect">
              <a:avLst/>
            </a:prstGeom>
          </p:spPr>
          <p:txBody>
            <a:bodyPr wrap="square" lIns="91440" tIns="45720" rIns="91440" bIns="45720"/>
            <a:lstStyle/>
            <a:p>
              <a:pPr lvl="0" defTabSz="914400">
                <a:defRPr/>
              </a:pP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0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Decay 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90598" y="1266825"/>
                <a:ext cx="4210051" cy="14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Simple update: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8" y="1266825"/>
                <a:ext cx="4210051" cy="1403910"/>
              </a:xfrm>
              <a:prstGeom prst="rect">
                <a:avLst/>
              </a:prstGeom>
              <a:blipFill>
                <a:blip r:embed="rId2"/>
                <a:stretch>
                  <a:fillRect l="-2894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90598" y="2670735"/>
                <a:ext cx="3486151" cy="144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Fictitious update: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8" y="2670735"/>
                <a:ext cx="3486151" cy="1441998"/>
              </a:xfrm>
              <a:prstGeom prst="rect">
                <a:avLst/>
              </a:prstGeom>
              <a:blipFill>
                <a:blip r:embed="rId3"/>
                <a:stretch>
                  <a:fillRect l="-3497" t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527800" y="3251399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𝑑𝑒𝑐𝑎𝑦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3251399"/>
                <a:ext cx="220980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610624" y="5999720"/>
            <a:ext cx="29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</a:rPr>
              <a:t>Erev</a:t>
            </a:r>
            <a:r>
              <a:rPr lang="en-US" altLang="zh-CN" dirty="0">
                <a:latin typeface="Times New Roman" panose="02020603050405020304" pitchFamily="18" charset="0"/>
              </a:rPr>
              <a:t>, I., &amp; Roth, A. E. (1998).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2"/>
          </p:cNvCxnSpPr>
          <p:nvPr/>
        </p:nvCxnSpPr>
        <p:spPr>
          <a:xfrm>
            <a:off x="2733674" y="4112733"/>
            <a:ext cx="1" cy="678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90598" y="4718142"/>
                <a:ext cx="5616538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)∗∆+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8" y="4718142"/>
                <a:ext cx="5616538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648150" y="5260278"/>
                <a:ext cx="433920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50" y="5260278"/>
                <a:ext cx="4339201" cy="1045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949306" y="515924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TD Learning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Results(decay)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237451"/>
            <a:ext cx="10058420" cy="5029210"/>
          </a:xfrm>
        </p:spPr>
      </p:pic>
    </p:spTree>
    <p:extLst>
      <p:ext uri="{BB962C8B-B14F-4D97-AF65-F5344CB8AC3E}">
        <p14:creationId xmlns:p14="http://schemas.microsoft.com/office/powerpoint/2010/main" val="31918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Results(decay)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237451"/>
            <a:ext cx="8229617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Interactive Demo(decay)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Exploitation Bias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13996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13996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217985" y="441007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09074" y="459474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78461" y="4964073"/>
            <a:ext cx="27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Reward=100 or 10</a:t>
            </a:r>
          </a:p>
          <a:p>
            <a:r>
              <a:rPr lang="en-US" altLang="zh-CN" dirty="0" smtClean="0"/>
              <a:t>P(r=100)=0.8</a:t>
            </a:r>
          </a:p>
          <a:p>
            <a:r>
              <a:rPr lang="en-US" altLang="zh-CN" dirty="0" smtClean="0"/>
              <a:t>P’(r=100)=0.2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Exploitation Bias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237451"/>
            <a:ext cx="10058420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7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Exploitation Bias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237451"/>
            <a:ext cx="8229617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Multi-armed bandit 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79" y="15520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3" y="15520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14" y="15520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15520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16990" y="4600575"/>
            <a:ext cx="4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4926" y="4655583"/>
            <a:ext cx="4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32861" y="4655583"/>
            <a:ext cx="4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90797" y="4636533"/>
            <a:ext cx="4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74926" y="5318049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Rewards generated by normal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2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Exploitation vs Exploration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65730" y="2151633"/>
                <a:ext cx="2468753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30" y="2151633"/>
                <a:ext cx="2468753" cy="514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65730" y="3029784"/>
                <a:ext cx="3779304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zh-CN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30" y="3029784"/>
                <a:ext cx="3779304" cy="514051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33475" y="1378504"/>
            <a:ext cx="21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Epsilon-greedy: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65730" y="3907935"/>
                <a:ext cx="6534994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𝑐h𝑜𝑖𝑐𝑒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𝑐h𝑜𝑖𝑐𝑒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𝑎𝑔𝑟𝑚𝑎𝑥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𝑐h𝑜𝑖𝑐𝑒𝑠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30" y="3907935"/>
                <a:ext cx="6534994" cy="1375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459384" y="4554567"/>
                <a:ext cx="2265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𝑒𝑥𝑝𝑙𝑜𝑟𝑎𝑡𝑖𝑜𝑛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384" y="4554567"/>
                <a:ext cx="2265941" cy="276999"/>
              </a:xfrm>
              <a:prstGeom prst="rect">
                <a:avLst/>
              </a:prstGeom>
              <a:blipFill>
                <a:blip r:embed="rId5"/>
                <a:stretch>
                  <a:fillRect l="-1078" t="-2174" r="-350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650934" y="5987019"/>
            <a:ext cx="730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R.Lingeul</a:t>
            </a:r>
            <a:r>
              <a:rPr lang="en-US" altLang="zh-CN" dirty="0"/>
              <a:t>. (2019) Sequential Exploration… </a:t>
            </a:r>
            <a:r>
              <a:rPr lang="en-US" altLang="zh-CN" dirty="0" err="1"/>
              <a:t>Plos</a:t>
            </a:r>
            <a:r>
              <a:rPr lang="en-US" altLang="zh-CN" dirty="0"/>
              <a:t> Computational Biology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50934" y="5617687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Gershman</a:t>
            </a:r>
            <a:r>
              <a:rPr lang="en-US" altLang="zh-CN" dirty="0"/>
              <a:t>, S.J. (2019). Uncertainty and exploration. Decision, 6, 277-286.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9180" y="5648664"/>
            <a:ext cx="198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Recommendations: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4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Result(ep-greedy)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885112"/>
            <a:ext cx="8134349" cy="573941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0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348306"/>
            <a:ext cx="6867525" cy="5008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34325" y="1476375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Reinforcement Learning is far more complex than we imagine!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Result(ep-greedy)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21" y="885112"/>
            <a:ext cx="7795154" cy="550008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2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Interactive Demo(ep-greedy)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924" y="1257300"/>
            <a:ext cx="441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Common Reinforcement Learning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Rescorla</a:t>
            </a:r>
            <a:r>
              <a:rPr lang="en-US" altLang="zh-CN" dirty="0"/>
              <a:t>-Wagner Model (delta rule)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Decay model (decay rule)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Epsilon-greedy model(exploration)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924" y="3143250"/>
            <a:ext cx="5958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a lot of RL model that have not been covered……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TD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Fictitious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Dynamic learning(adaptive learning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Stochastic learning…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48549" y="3143250"/>
            <a:ext cx="349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 do we learn? Why do we need to learn?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721" y="1157382"/>
            <a:ext cx="8731134" cy="175726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814357" y="3677076"/>
                <a:ext cx="3096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7" y="3677076"/>
                <a:ext cx="3096297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48700" y="3492409"/>
                <a:ext cx="2657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:inferred probability of others to contribute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00" y="3492409"/>
                <a:ext cx="2657475" cy="646331"/>
              </a:xfrm>
              <a:prstGeom prst="rect">
                <a:avLst/>
              </a:prstGeom>
              <a:blipFill>
                <a:blip r:embed="rId4"/>
                <a:stretch>
                  <a:fillRect l="-206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814357" y="4094152"/>
                <a:ext cx="19802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7" y="4094152"/>
                <a:ext cx="198022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721865" y="5987019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S. Park, et. al 2019 Nature Communication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7700" y="3114675"/>
            <a:ext cx="18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Adaptive Social Learning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352" y="885112"/>
            <a:ext cx="8557573" cy="18001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95550" y="3128037"/>
                <a:ext cx="5749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𝑠𝑒𝑙𝑓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50" y="3128037"/>
                <a:ext cx="574901" cy="299249"/>
              </a:xfrm>
              <a:prstGeom prst="rect">
                <a:avLst/>
              </a:prstGeom>
              <a:blipFill>
                <a:blip r:embed="rId3"/>
                <a:stretch>
                  <a:fillRect l="-8421" r="-526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71900" y="3150287"/>
                <a:ext cx="286020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3150287"/>
                <a:ext cx="2860207" cy="289182"/>
              </a:xfrm>
              <a:prstGeom prst="rect">
                <a:avLst/>
              </a:prstGeom>
              <a:blipFill>
                <a:blip r:embed="rId4"/>
                <a:stretch>
                  <a:fillRect l="-2985" t="-25532" r="-4691" b="-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771900" y="3753764"/>
                <a:ext cx="3338222" cy="301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3753764"/>
                <a:ext cx="3338222" cy="301429"/>
              </a:xfrm>
              <a:prstGeom prst="rect">
                <a:avLst/>
              </a:prstGeom>
              <a:blipFill>
                <a:blip r:embed="rId5"/>
                <a:stretch>
                  <a:fillRect l="-1280" r="-2377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495550" y="4495773"/>
                <a:ext cx="700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50" y="4495773"/>
                <a:ext cx="700769" cy="276999"/>
              </a:xfrm>
              <a:prstGeom prst="rect">
                <a:avLst/>
              </a:prstGeom>
              <a:blipFill>
                <a:blip r:embed="rId6"/>
                <a:stretch>
                  <a:fillRect l="-6957" r="-434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47797" y="4566167"/>
                <a:ext cx="307808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97" y="4566167"/>
                <a:ext cx="3078086" cy="778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8737600" y="5710020"/>
            <a:ext cx="306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dirty="0"/>
              <a:t>Lei Zhang, Jan P. Gläscher, 2020. Science Advances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68" y="1136313"/>
            <a:ext cx="3970364" cy="410753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9293" y="5835134"/>
            <a:ext cx="3521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Shinsuke</a:t>
            </a:r>
            <a:r>
              <a:rPr lang="en-US" altLang="zh-CN" dirty="0"/>
              <a:t> Suzuki, et.al 2012, Neuron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250266" y="1600200"/>
                <a:ext cx="365895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𝑠𝑒𝑙𝑓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66" y="1600200"/>
                <a:ext cx="3658950" cy="299249"/>
              </a:xfrm>
              <a:prstGeom prst="rect">
                <a:avLst/>
              </a:prstGeom>
              <a:blipFill>
                <a:blip r:embed="rId3"/>
                <a:stretch>
                  <a:fillRect l="-1000" t="-2041" r="-667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250266" y="2364172"/>
                <a:ext cx="700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66" y="2364172"/>
                <a:ext cx="700769" cy="276999"/>
              </a:xfrm>
              <a:prstGeom prst="rect">
                <a:avLst/>
              </a:prstGeom>
              <a:blipFill>
                <a:blip r:embed="rId4"/>
                <a:stretch>
                  <a:fillRect l="-6957" r="-434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29233" y="2318005"/>
                <a:ext cx="6362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𝑠𝑅𝑃𝐸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𝑠𝐴𝑃𝐸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33" y="2318005"/>
                <a:ext cx="636276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51035" y="2921227"/>
                <a:ext cx="3228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35" y="2921227"/>
                <a:ext cx="322876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34651" y="3524449"/>
                <a:ext cx="4507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51" y="3524449"/>
                <a:ext cx="45071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934651" y="3941097"/>
                <a:ext cx="2402774" cy="63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51" y="3941097"/>
                <a:ext cx="2402774" cy="634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951035" y="4725958"/>
                <a:ext cx="3788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35" y="4725958"/>
                <a:ext cx="3788409" cy="276999"/>
              </a:xfrm>
              <a:prstGeom prst="rect">
                <a:avLst/>
              </a:prstGeom>
              <a:blipFill>
                <a:blip r:embed="rId9"/>
                <a:stretch>
                  <a:fillRect l="-965" t="-2174" r="-160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9330822" y="2952004"/>
            <a:ext cx="203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Reward prediction error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08014" y="3609662"/>
            <a:ext cx="203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Action prediction error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09344" y="4136845"/>
            <a:ext cx="351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Action-transformed value prediction error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learn? Why learn?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650" y="1266825"/>
            <a:ext cx="255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Expectations: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Predictions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Hidden variables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81749" y="1266825"/>
            <a:ext cx="3543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Feedback: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Observed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Other external information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867150" y="2005489"/>
            <a:ext cx="2514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76700" y="1636157"/>
            <a:ext cx="17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Prediction Error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900" y="3733800"/>
            <a:ext cx="1121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Free energy principle: systems minimizes a free energy function of their internal states, which entail beliefs about hidden states in their environment.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62100" y="302115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Belief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24700" y="2995136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Real-world Hidden States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30" y="4566706"/>
            <a:ext cx="8702794" cy="130313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800599" y="5869839"/>
            <a:ext cx="7372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Friston</a:t>
            </a:r>
            <a:r>
              <a:rPr lang="en-US" altLang="zh-CN" dirty="0"/>
              <a:t>, Karl; </a:t>
            </a:r>
            <a:r>
              <a:rPr lang="en-US" altLang="zh-CN" dirty="0" err="1"/>
              <a:t>Kilner</a:t>
            </a:r>
            <a:r>
              <a:rPr lang="en-US" altLang="zh-CN" dirty="0"/>
              <a:t>, James; Harrison, Lee (2006). "A free energy principle for the brain" (PDF). Journal of Physiology-Paris. Elsevier BV. 100 (1–3): 70–87.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KF-Bayesian RL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12472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2472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2" y="12472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s0.bdstatic.com/70cFuHSh_Q1YnxGkpoWK1HF6hhy/it/u=1371630759,336094792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1247253"/>
            <a:ext cx="2244725" cy="28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373186" y="441007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56099" y="441007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39012" y="441979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321924" y="441007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997323" y="5151263"/>
            <a:ext cx="460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 generated by normal distribution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56099" y="561022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They might be volatile!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25854" y="5987019"/>
            <a:ext cx="526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G. Welch, G. Bishop, An introduction to </a:t>
            </a:r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pic>
        <p:nvPicPr>
          <p:cNvPr id="1026" name="Picture 2" descr="Kalman Filter Explained: Example. This is a continuation of th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2" y="1495425"/>
            <a:ext cx="6096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236691" y="490013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linear quadratic estimation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LQE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22037" y="5561569"/>
            <a:ext cx="46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NeuroMatch</a:t>
            </a:r>
            <a:r>
              <a:rPr lang="en-US" altLang="zh-CN" dirty="0"/>
              <a:t>: Linear </a:t>
            </a:r>
            <a:r>
              <a:rPr lang="en-US" altLang="zh-CN" dirty="0" err="1"/>
              <a:t>Dynamcis</a:t>
            </a:r>
            <a:r>
              <a:rPr lang="en-US" altLang="zh-CN" dirty="0"/>
              <a:t>(W2D2)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 Bayesian RL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+mn-lt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   0     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9172575" y="5915025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Speekenbrink</a:t>
            </a:r>
            <a:r>
              <a:rPr lang="en-US" altLang="zh-CN" dirty="0"/>
              <a:t>, et.al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77" y="1201983"/>
            <a:ext cx="7175807" cy="2731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867149" y="4333875"/>
                <a:ext cx="45624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Agent perceives the environment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Agent takes action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Agent receive reward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And agent adjust his action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49" y="4333875"/>
                <a:ext cx="4562476" cy="1200329"/>
              </a:xfrm>
              <a:prstGeom prst="rect">
                <a:avLst/>
              </a:prstGeom>
              <a:blipFill>
                <a:blip r:embed="rId3"/>
                <a:stretch>
                  <a:fillRect l="-801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8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834412" y="5823889"/>
                <a:ext cx="2651175" cy="651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𝑐h𝑜𝑖𝑐𝑒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412" y="5823889"/>
                <a:ext cx="2651175" cy="651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46" y="885112"/>
            <a:ext cx="8229617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Rule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237451"/>
            <a:ext cx="10058420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Rule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83" y="1106126"/>
            <a:ext cx="8229617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Upper Confidence Boundary(UCB)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687560" y="5852174"/>
                <a:ext cx="644618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𝑐h𝑜𝑖𝑐𝑒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560" y="5852174"/>
                <a:ext cx="6446187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216297" y="6067425"/>
                <a:ext cx="159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:confidence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297" y="6067425"/>
                <a:ext cx="1590675" cy="369332"/>
              </a:xfrm>
              <a:prstGeom prst="rect">
                <a:avLst/>
              </a:prstGeom>
              <a:blipFill>
                <a:blip r:embed="rId3"/>
                <a:stretch>
                  <a:fillRect l="-114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1" y="822964"/>
            <a:ext cx="8229617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Result(UCB)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237451"/>
            <a:ext cx="10058420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4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Result(UCB)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237451"/>
            <a:ext cx="8229617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2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Interactive Demo(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-version UCB)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57325" y="1221424"/>
                <a:ext cx="4390241" cy="961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𝑐h𝑜𝑖𝑐𝑒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ra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1221424"/>
                <a:ext cx="4390241" cy="961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Thompson Sampling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74899" y="1082922"/>
                <a:ext cx="7397751" cy="779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𝑜𝑝𝑡𝑖𝑜𝑛𝑠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𝑐h𝑜𝑖𝑐𝑒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𝑜𝑝𝑡𝑖𝑜𝑛𝑠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99" y="1082922"/>
                <a:ext cx="7397751" cy="779381"/>
              </a:xfrm>
              <a:prstGeom prst="rect">
                <a:avLst/>
              </a:prstGeom>
              <a:blipFill>
                <a:blip r:embed="rId2"/>
                <a:stretch>
                  <a:fillRect t="-1575" b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374899" y="2162175"/>
                <a:ext cx="4006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Build up a pair-wise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99" y="2162175"/>
                <a:ext cx="4006851" cy="369332"/>
              </a:xfrm>
              <a:prstGeom prst="rect">
                <a:avLst/>
              </a:prstGeom>
              <a:blipFill>
                <a:blip r:embed="rId3"/>
                <a:stretch>
                  <a:fillRect l="-137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248150" y="2600325"/>
                <a:ext cx="1733550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0" y="2600325"/>
                <a:ext cx="1733550" cy="754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40062" y="2831379"/>
                <a:ext cx="438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62" y="2831379"/>
                <a:ext cx="438262" cy="276999"/>
              </a:xfrm>
              <a:prstGeom prst="rect">
                <a:avLst/>
              </a:prstGeom>
              <a:blipFill>
                <a:blip r:embed="rId5"/>
                <a:stretch>
                  <a:fillRect l="-11111" r="-555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374899" y="3423773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paired mean vector M: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940062" y="3877889"/>
                <a:ext cx="1302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62" y="3877889"/>
                <a:ext cx="13026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905750" y="379310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m: mean vector containing all options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74899" y="4332005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paired covariance matrix H: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940062" y="4786121"/>
                <a:ext cx="2124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62" y="4786121"/>
                <a:ext cx="2124171" cy="276999"/>
              </a:xfrm>
              <a:prstGeom prst="rect">
                <a:avLst/>
              </a:prstGeom>
              <a:blipFill>
                <a:blip r:embed="rId7"/>
                <a:stretch>
                  <a:fillRect l="-2006" t="-4348" r="-257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953375" y="4695288"/>
                <a:ext cx="3629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: standard deviation of all options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375" y="4695288"/>
                <a:ext cx="3629025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2374899" y="51535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Probability: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940062" y="5372610"/>
                <a:ext cx="2249398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62" y="5372610"/>
                <a:ext cx="2249398" cy="811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953375" y="5446908"/>
                <a:ext cx="3914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/>
                  <a:t>:multivariate normal distribution density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375" y="5446908"/>
                <a:ext cx="3914775" cy="646331"/>
              </a:xfrm>
              <a:prstGeom prst="rect">
                <a:avLst/>
              </a:prstGeom>
              <a:blipFill>
                <a:blip r:embed="rId10"/>
                <a:stretch>
                  <a:fillRect l="-140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09575" y="5724292"/>
            <a:ext cx="203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R:pmvnorm</a:t>
            </a:r>
          </a:p>
          <a:p>
            <a:r>
              <a:rPr lang="en-US" altLang="zh-CN" dirty="0" err="1"/>
              <a:t>Matlab</a:t>
            </a:r>
            <a:r>
              <a:rPr lang="en-US" altLang="zh-CN" dirty="0"/>
              <a:t>: </a:t>
            </a:r>
            <a:r>
              <a:rPr lang="en-US" altLang="zh-CN" dirty="0" err="1"/>
              <a:t>mvncdf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136652" y="1808366"/>
                <a:ext cx="2612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each option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2" y="1808366"/>
                <a:ext cx="2612389" cy="369332"/>
              </a:xfrm>
              <a:prstGeom prst="rect">
                <a:avLst/>
              </a:prstGeom>
              <a:blipFill>
                <a:blip r:embed="rId11"/>
                <a:stretch>
                  <a:fillRect l="-186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Result(TS)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237451"/>
            <a:ext cx="8229617" cy="5029210"/>
          </a:xfrm>
        </p:spPr>
      </p:pic>
    </p:spTree>
    <p:extLst>
      <p:ext uri="{BB962C8B-B14F-4D97-AF65-F5344CB8AC3E}">
        <p14:creationId xmlns:p14="http://schemas.microsoft.com/office/powerpoint/2010/main" val="1434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Result(TS)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237451"/>
            <a:ext cx="10058420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6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 Edward Thorndike’s experiment with cats escaping from puzzle boxes. </a:t>
            </a:r>
            <a:r>
              <a:rPr lang="en-US" altLang="zh-CN" sz="2400" i="1" dirty="0"/>
              <a:t>(Thorndike E (June 1898). "Some Experiments on Animal Intelligence". Science. </a:t>
            </a:r>
            <a:r>
              <a:rPr lang="en-US" altLang="zh-CN" sz="2400" b="1" i="1" dirty="0"/>
              <a:t>7</a:t>
            </a:r>
            <a:r>
              <a:rPr lang="en-US" altLang="zh-CN" sz="2400" i="1" dirty="0"/>
              <a:t> (181): 818–24. )</a:t>
            </a:r>
          </a:p>
          <a:p>
            <a:endParaRPr lang="en-US" altLang="zh-CN" sz="2400" i="1" dirty="0"/>
          </a:p>
          <a:p>
            <a:r>
              <a:rPr lang="en-US" altLang="zh-CN" dirty="0"/>
              <a:t> B.F. Skinner, who published his seminal work on the topic in The Behavior of Organisms, in 1938, and elaborated this research in many subsequent publications. </a:t>
            </a:r>
            <a:r>
              <a:rPr lang="en-US" altLang="zh-CN" sz="2400" i="1" dirty="0"/>
              <a:t>(Skinner, B. F. "The Behavior of Organisms: An Experimental Analysis", 1938 New York: Appleton-Century-Crofts)</a:t>
            </a:r>
          </a:p>
          <a:p>
            <a:endParaRPr lang="en-US" altLang="zh-CN" sz="2400" i="1" dirty="0"/>
          </a:p>
          <a:p>
            <a:r>
              <a:rPr lang="en-US" altLang="zh-CN" dirty="0"/>
              <a:t>Sutton, </a:t>
            </a:r>
            <a:r>
              <a:rPr lang="en-US" altLang="zh-CN" dirty="0" err="1"/>
              <a:t>Barto</a:t>
            </a:r>
            <a:r>
              <a:rPr lang="en-US" altLang="zh-CN" dirty="0"/>
              <a:t>, Reinforcement Learning: An introduction.(1998)</a:t>
            </a:r>
          </a:p>
          <a:p>
            <a:endParaRPr lang="en-US" altLang="zh-CN" sz="2400" i="1" dirty="0"/>
          </a:p>
          <a:p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0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Result(TS)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66" y="1106126"/>
            <a:ext cx="8229617" cy="50292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7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Questions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575" y="1209675"/>
            <a:ext cx="287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Which model should I use?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247774" y="1657350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 depends on your research questions.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575" y="2026682"/>
            <a:ext cx="287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Which is the best model?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247774" y="2412951"/>
            <a:ext cx="531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All models are wrong. But you can still compare them.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0575" y="2796124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Should I use an existing model or create a new one?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47774" y="319623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 depends. But try to simulate first.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575" y="3596344"/>
            <a:ext cx="66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What can be different in RL when it’s applied in social learning?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00149" y="4027232"/>
            <a:ext cx="58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We should consider social interactions into RL framework.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0575" y="4810515"/>
            <a:ext cx="422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questions? Discussion time!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30152" y="5907466"/>
            <a:ext cx="701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L Zhang, L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Lengersdorff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N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Mikus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J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Gläscher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C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Lamm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- 2019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5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249" y="1238250"/>
            <a:ext cx="450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WSLS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Rescorla</a:t>
            </a:r>
            <a:r>
              <a:rPr lang="en-US" altLang="zh-CN" dirty="0"/>
              <a:t> Wagner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Decay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Epsilon-greedy Model(exploration)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58025" y="1238250"/>
            <a:ext cx="432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Practice: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to Simulate?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Define the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Define an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Define the environment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Set and run simulation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Analyze and visualize simulated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36999" y="3928466"/>
            <a:ext cx="480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 social RL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Karl </a:t>
            </a:r>
            <a:r>
              <a:rPr lang="en-US" altLang="zh-CN" dirty="0" err="1"/>
              <a:t>Friston</a:t>
            </a:r>
            <a:r>
              <a:rPr lang="en-US" altLang="zh-CN" dirty="0"/>
              <a:t> FEP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Kalman</a:t>
            </a:r>
            <a:r>
              <a:rPr lang="en-US" altLang="zh-CN" dirty="0"/>
              <a:t> Filter Based Bayesian RL Model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54375" y="5510687"/>
            <a:ext cx="568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Reinforcement Learning is far more than we reach today!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20100" y="607724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NeuroMtach</a:t>
            </a:r>
            <a:r>
              <a:rPr lang="en-US" altLang="zh-CN" dirty="0"/>
              <a:t>: W2D5 </a:t>
            </a:r>
            <a:r>
              <a:rPr lang="en-US" altLang="zh-CN" dirty="0" err="1"/>
              <a:t>intro&amp;outro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9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</a:t>
            </a:r>
            <a:r>
              <a:rPr lang="en-US" altLang="zh-CN" dirty="0" err="1"/>
              <a:t>Xuefei</a:t>
            </a:r>
            <a:r>
              <a:rPr lang="en-US" altLang="zh-CN" dirty="0"/>
              <a:t> Pan for help of optimizing codes and materials, </a:t>
            </a:r>
            <a:r>
              <a:rPr lang="en-US" altLang="zh-CN" dirty="0" err="1"/>
              <a:t>Chunlei</a:t>
            </a:r>
            <a:r>
              <a:rPr lang="en-US" altLang="zh-CN" dirty="0"/>
              <a:t> Lu organizing modeling club!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All materials, codes, reference paper have been updated to OSF. Exercises for interested individuals!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Upcoming Scientists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Michael. J. Frank, Yael </a:t>
            </a:r>
            <a:r>
              <a:rPr lang="en-US" altLang="zh-CN" dirty="0" err="1"/>
              <a:t>Niv</a:t>
            </a:r>
            <a:r>
              <a:rPr lang="en-US" altLang="zh-CN" dirty="0"/>
              <a:t>, Tim </a:t>
            </a:r>
            <a:r>
              <a:rPr lang="en-US" altLang="zh-CN" dirty="0" err="1"/>
              <a:t>Beherns</a:t>
            </a:r>
            <a:r>
              <a:rPr lang="en-US" altLang="zh-CN" dirty="0"/>
              <a:t>, Nathanial </a:t>
            </a:r>
            <a:r>
              <a:rPr lang="en-US" altLang="zh-CN" dirty="0" err="1"/>
              <a:t>Daw</a:t>
            </a:r>
            <a:r>
              <a:rPr lang="en-US" altLang="zh-CN" dirty="0"/>
              <a:t>, Read Montague, Peter Dayan, </a:t>
            </a:r>
            <a:r>
              <a:rPr lang="en-US" altLang="zh-CN" dirty="0" err="1"/>
              <a:t>Dayeol</a:t>
            </a:r>
            <a:r>
              <a:rPr lang="en-US" altLang="zh-CN" dirty="0"/>
              <a:t> Lee……</a:t>
            </a:r>
          </a:p>
          <a:p>
            <a:endParaRPr lang="en-US" altLang="zh-CN" dirty="0"/>
          </a:p>
          <a:p>
            <a:r>
              <a:rPr lang="en-US" altLang="zh-CN" dirty="0"/>
              <a:t>RL has been expanded from non-social context to social context.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4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little bit difference in 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Reinforcement Learning in Computer Science (e.g. AI):</a:t>
            </a:r>
          </a:p>
          <a:p>
            <a:pPr lvl="1"/>
            <a:r>
              <a:rPr lang="en-US" altLang="zh-CN" dirty="0"/>
              <a:t>Optimal control</a:t>
            </a:r>
          </a:p>
          <a:p>
            <a:pPr lvl="1"/>
            <a:r>
              <a:rPr lang="en-US" altLang="zh-CN" dirty="0"/>
              <a:t>Planning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Reinforcement Learning in Psychology/Behavioral Science:</a:t>
            </a:r>
          </a:p>
          <a:p>
            <a:pPr lvl="1"/>
            <a:r>
              <a:rPr lang="en-US" altLang="zh-CN" dirty="0"/>
              <a:t>Conditioning</a:t>
            </a:r>
          </a:p>
          <a:p>
            <a:pPr lvl="1"/>
            <a:r>
              <a:rPr lang="en-US" altLang="zh-CN" dirty="0"/>
              <a:t>Human/animal based mechanisms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6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 in AI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0" name="Picture 2" descr="https://ss2.bdstatic.com/70cFvnSh_Q1YnxGkpoWK1HF6hhy/it/u=2632418634,2707358610&amp;fm=26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1294606"/>
            <a:ext cx="4791538" cy="26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438274" y="1599406"/>
            <a:ext cx="3571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Perceive the state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Act legally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Play against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Rewarded by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Invent new policy to play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333019" y="4206278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AlphaGo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2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28A7C-6448-F644-A53A-1D105677BF4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4" name="Picture 2" descr="https://ss2.bdstatic.com/70cFvnSh_Q1YnxGkpoWK1HF6hhy/it/u=3432879912,3500421348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219428"/>
            <a:ext cx="4976043" cy="33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ss1.bdstatic.com/70cFuXSh_Q1YnxGkpoWK1HF6hhy/it/u=3176432419,3123719978&amp;fm=15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54" y="1219428"/>
            <a:ext cx="4262153" cy="340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562100" y="496346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Restaurant 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02134" y="496346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Restaurant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0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1161</Words>
  <Application>Microsoft Office PowerPoint</Application>
  <PresentationFormat>宽屏</PresentationFormat>
  <Paragraphs>327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Office 主题</vt:lpstr>
      <vt:lpstr>Reinforcement Learning --Models and Practice</vt:lpstr>
      <vt:lpstr>Content</vt:lpstr>
      <vt:lpstr>Introduction</vt:lpstr>
      <vt:lpstr>Introduction</vt:lpstr>
      <vt:lpstr>Brief History</vt:lpstr>
      <vt:lpstr>Upcoming Scientists</vt:lpstr>
      <vt:lpstr>A little bit difference in RL</vt:lpstr>
      <vt:lpstr>RL in AI</vt:lpstr>
      <vt:lpstr>Scenario </vt:lpstr>
      <vt:lpstr>Bandit Task</vt:lpstr>
      <vt:lpstr>Model-Free Learning</vt:lpstr>
      <vt:lpstr>Step-by-Step Simulation</vt:lpstr>
      <vt:lpstr>Result(WSLS)</vt:lpstr>
      <vt:lpstr>Rescorla-Wagner Model</vt:lpstr>
      <vt:lpstr>Implementation</vt:lpstr>
      <vt:lpstr>Results(RW model)</vt:lpstr>
      <vt:lpstr>Results(RW model)</vt:lpstr>
      <vt:lpstr>Interactive Demo(RW model)</vt:lpstr>
      <vt:lpstr>Short Summary</vt:lpstr>
      <vt:lpstr>Decay rule</vt:lpstr>
      <vt:lpstr>Results(decay)</vt:lpstr>
      <vt:lpstr>Results(decay)</vt:lpstr>
      <vt:lpstr>Interactive Demo(decay)</vt:lpstr>
      <vt:lpstr>Exploitation Bias</vt:lpstr>
      <vt:lpstr>Exploitation Bias</vt:lpstr>
      <vt:lpstr>Exploitation Bias</vt:lpstr>
      <vt:lpstr>Multi-armed bandit task</vt:lpstr>
      <vt:lpstr>Exploitation vs Exploration</vt:lpstr>
      <vt:lpstr>Result(ep-greedy)</vt:lpstr>
      <vt:lpstr>Result(ep-greedy)</vt:lpstr>
      <vt:lpstr>Interactive Demo(ep-greedy)</vt:lpstr>
      <vt:lpstr>Short Summary</vt:lpstr>
      <vt:lpstr>Extensions</vt:lpstr>
      <vt:lpstr>Extensions</vt:lpstr>
      <vt:lpstr>Extensions</vt:lpstr>
      <vt:lpstr>What to learn? Why learn?</vt:lpstr>
      <vt:lpstr>KF-Bayesian RL model</vt:lpstr>
      <vt:lpstr>Kalman Filter</vt:lpstr>
      <vt:lpstr>Kalman Filter Bayesian RL</vt:lpstr>
      <vt:lpstr>Softmax Rule</vt:lpstr>
      <vt:lpstr>Softmax Rule</vt:lpstr>
      <vt:lpstr>Softmax Rule</vt:lpstr>
      <vt:lpstr>Upper Confidence Boundary(UCB)</vt:lpstr>
      <vt:lpstr>Result(UCB)</vt:lpstr>
      <vt:lpstr>Result(UCB)</vt:lpstr>
      <vt:lpstr>Interactive Demo(Softmax-version UCB)</vt:lpstr>
      <vt:lpstr>Thompson Sampling</vt:lpstr>
      <vt:lpstr>Result(TS)</vt:lpstr>
      <vt:lpstr>Result(TS)</vt:lpstr>
      <vt:lpstr>Result(TS)</vt:lpstr>
      <vt:lpstr>Possible Questions</vt:lpstr>
      <vt:lpstr>Summary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--Models and Practice</dc:title>
  <dc:creator>XIE David</dc:creator>
  <cp:lastModifiedBy>XIE David</cp:lastModifiedBy>
  <cp:revision>64</cp:revision>
  <dcterms:created xsi:type="dcterms:W3CDTF">2020-08-10T09:54:46Z</dcterms:created>
  <dcterms:modified xsi:type="dcterms:W3CDTF">2020-08-16T10:05:18Z</dcterms:modified>
</cp:coreProperties>
</file>