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0" y="1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CE6-94FC-3058-2EDC-77F9CAB2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C79DB-04CA-5F8F-5584-8E7F6868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759C-5E3E-B1CA-DAFB-CA058D88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307A-116D-2429-2DEC-82DD5071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22D8-4225-2583-4EF8-10C6449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FCFA-AD28-C6B1-52F2-FC63CFA5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06EA-6BE5-D41A-D820-C0800DC3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DE9D-E0BD-BAF7-DC2B-0226E806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E48-8478-9857-A237-C5330BD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E19E-355F-CD82-C73E-E7BE5AFB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85B29-074E-34E2-84BB-BBBD36B46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97D19-2F1F-0D26-6563-070A415C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AC52-A080-B36A-D2A5-669C8B2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F88C-8676-F669-388E-F738286A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3210-0B00-0DE9-3376-FA0AB8C7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5A75-229E-6407-6B7C-ABFE8AD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5C63-6968-EF28-89B2-0D257ABB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D8B4-B560-9032-6FC1-838111B3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2879-9F93-3C5E-1238-D4A5DAAB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1972-3022-15D7-844F-8894FE57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6A36-C88D-18EE-1B51-B001DFDD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C6E2-36D6-2C5E-F27C-3AFE9ADC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BFAD-53AC-8E42-7CA8-C473CDF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CB4B-39BD-95B8-A72D-056BB5F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8CE7-CA7C-392C-DAC4-07BF2735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02A5-A562-AD61-ED1E-35E8643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4EAE-F62C-96FE-FEF3-B302D7FB5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6AA68-BA49-4132-4E93-D19B1621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0CEAB-C607-FFDD-4825-C97D78BD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73B2-9DAF-51C3-1304-5B900B80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57C2-8DD1-1D1A-CC43-CD8D6F1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480-8FB9-000D-7934-E8931AD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AC74-3150-397C-D46B-B350DFC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CF329-A819-18F5-ABBE-E6B6B8FD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EA1FF-2AE8-CFE6-0F04-74894AB39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3297F-8BA1-2FEC-6F45-F29A72591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024E7-0A05-C150-3137-F728814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0425A-D732-79A6-3DC0-2C0FF20C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15C03-09AE-55FC-7848-5096D68B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2CEF-DC30-D81C-B746-345B9D90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EA575-788D-5774-8E2D-94A7F41E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2B41-F1A9-B0D4-E03F-409135A2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B88B-AD05-C577-A133-B01EE92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80F4F-451F-26CE-29BD-BAA2A14D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45B1E-FC00-2046-F815-CDD79133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668A-6B03-7B72-A429-B1E4391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D70-6980-1BAF-065A-A368692C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93F1-CD91-77AA-7824-D15968F4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3E7B7-6F48-7062-1856-96973E0E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20C5-DA6A-32F6-BD6E-A924D3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F7FB-42C4-C7DC-1DAC-91B4D463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DCD86-C62E-B774-3F3B-66316EEB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9147-ACCA-AF1E-FA93-A9377DA2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561EA-763F-679A-2AE9-ADFA1DC7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463F6-2264-499B-3F74-C83EFC45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EA513-D9EA-19DF-C6D6-9F34A6F9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3806-C47F-9598-BFF7-883CF3B8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B076-F7D3-FC82-126A-895FABAC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712B-B774-C155-1D10-C82E0EED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0B62-2360-8086-973E-B4E6F34F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EBFB-2901-0872-EC97-A4F84A7D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4470-DD08-454C-A0EA-E970A7ED816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A1D9-E657-718D-C825-D39A0A574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C6D9-93E4-D271-F757-892610D9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141D-24CE-4832-881E-D32B8718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B428F0-4E99-18B0-1C26-7EB3B142033A}"/>
              </a:ext>
            </a:extLst>
          </p:cNvPr>
          <p:cNvGrpSpPr/>
          <p:nvPr/>
        </p:nvGrpSpPr>
        <p:grpSpPr>
          <a:xfrm>
            <a:off x="846681" y="-135466"/>
            <a:ext cx="9756876" cy="8389765"/>
            <a:chOff x="846681" y="-135466"/>
            <a:chExt cx="9756876" cy="83897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EE3028-BD0B-B57D-DAE2-25417C847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981" y="37229"/>
              <a:ext cx="9180576" cy="40751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38BF2F-4C63-9E7D-644D-498D87C5E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981" y="4179123"/>
              <a:ext cx="9180576" cy="40751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E5FBC-F82C-3AA9-9567-996264F4EC48}"/>
                </a:ext>
              </a:extLst>
            </p:cNvPr>
            <p:cNvSpPr txBox="1"/>
            <p:nvPr/>
          </p:nvSpPr>
          <p:spPr>
            <a:xfrm>
              <a:off x="846681" y="-135466"/>
              <a:ext cx="465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32037-F265-2301-1187-CDA9793CD7AA}"/>
                </a:ext>
              </a:extLst>
            </p:cNvPr>
            <p:cNvSpPr txBox="1"/>
            <p:nvPr/>
          </p:nvSpPr>
          <p:spPr>
            <a:xfrm>
              <a:off x="846681" y="4196057"/>
              <a:ext cx="465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5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XIE</dc:creator>
  <cp:lastModifiedBy>David XIE</cp:lastModifiedBy>
  <cp:revision>2</cp:revision>
  <dcterms:created xsi:type="dcterms:W3CDTF">2025-07-09T06:00:28Z</dcterms:created>
  <dcterms:modified xsi:type="dcterms:W3CDTF">2025-07-09T06:18:21Z</dcterms:modified>
</cp:coreProperties>
</file>