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54B11A-CE46-49B4-9AD0-100DA86817E5}">
  <a:tblStyle styleId="{2254B11A-CE46-49B4-9AD0-100DA8681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b79d0d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b79d0d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b79d0d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b79d0d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b79d0dd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b79d0dd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992100" y="37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{2254B11A-CE46-49B4-9AD0-100DA86817E5}</a:tableStyleId>
              </a:tblPr>
              <a:tblGrid>
                <a:gridCol w="4151900"/>
              </a:tblGrid>
              <a:tr h="4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              최종발표</a:t>
                      </a:r>
                      <a:endParaRPr sz="24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        </a:t>
                      </a:r>
                      <a:r>
                        <a:rPr lang="ko" sz="2400"/>
                        <a:t>2016180051 김희준</a:t>
                      </a:r>
                      <a:endParaRPr sz="24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420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개발범위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-182675" y="1211200"/>
            <a:ext cx="3235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*</a:t>
            </a:r>
            <a:r>
              <a:rPr lang="ko"/>
              <a:t>In Game Play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6900"/>
            <a:ext cx="2869849" cy="225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/>
        </p:nvGraphicFramePr>
        <p:xfrm>
          <a:off x="2869850" y="63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{2254B11A-CE46-49B4-9AD0-100DA86817E5}</a:tableStyleId>
              </a:tblPr>
              <a:tblGrid>
                <a:gridCol w="1169325"/>
                <a:gridCol w="5003775"/>
              </a:tblGrid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리소스수집(100%)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프레임워크 수정,플레이어 움직임(100%)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-날기,앉기,점프 ,먹기 완성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충돌처리 및 기본몬스터(100%)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-AABB충돌 -선충돌(기울기) -기본몬스터 움직임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UI 및 선배치(100%)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-플레이어상태에따른 상태UI   - HPBAR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선배치 완료 , 돼지 커비 모션 완성 (100%)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개발 현황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952500" y="10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{2254B11A-CE46-49B4-9AD0-100DA86817E5}</a:tableStyleId>
              </a:tblPr>
              <a:tblGrid>
                <a:gridCol w="982050"/>
                <a:gridCol w="6256950"/>
              </a:tblGrid>
              <a:tr h="3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6주차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 : 스크롤링, 먹는 커비 완성(100%)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7주차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목표: 다양한 커비 모션 및 스테이지 1 마무리 (90%)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-FadeOut 미완성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0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8주차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목표: 보스 스테이지 구현 자(9주차로 연기)(80%)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수정: 소드 커비 + 소드 몬스터 추가구현 , 서브스테이지 제작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9주차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사운드 삽입 및 추가 컨텐츠 구현(100%)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수정 : 보스 스테이지 +보스 제작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10주차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디버깅 및 최종 점검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커밋페이지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6"/>
          <p:cNvGraphicFramePr/>
          <p:nvPr/>
        </p:nvGraphicFramePr>
        <p:xfrm>
          <a:off x="407300" y="729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{2254B11A-CE46-49B4-9AD0-100DA86817E5}</a:tableStyleId>
              </a:tblPr>
              <a:tblGrid>
                <a:gridCol w="1809750"/>
                <a:gridCol w="1809750"/>
              </a:tblGrid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커밋횟수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6875"/>
            <a:ext cx="4261251" cy="38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