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1FBB62-9AB9-41AA-A467-7BFCDFED2949}">
  <a:tblStyle styleId="{331FBB62-9AB9-41AA-A467-7BFCDFED2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b79d0d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fb79d0d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fb79d0d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fb79d0d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b79d0d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b79d0d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fb79d0dd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fb79d0dd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b79d0dd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b79d0dd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4992100" y="37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{331FBB62-9AB9-41AA-A467-7BFCDFED2949}</a:tableStyleId>
              </a:tblPr>
              <a:tblGrid>
                <a:gridCol w="4151900"/>
              </a:tblGrid>
              <a:tr h="46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               </a:t>
                      </a:r>
                      <a:r>
                        <a:rPr lang="ko" sz="2400"/>
                        <a:t>2차발표</a:t>
                      </a:r>
                      <a:endParaRPr sz="24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400"/>
                        <a:t>        </a:t>
                      </a:r>
                      <a:r>
                        <a:rPr lang="ko" sz="2400"/>
                        <a:t>2016180051 김희준</a:t>
                      </a:r>
                      <a:endParaRPr sz="24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13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</a:t>
            </a:r>
            <a:r>
              <a:rPr b="1" lang="ko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컨셉</a:t>
            </a:r>
            <a:r>
              <a:rPr lang="ko"/>
              <a:t>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082050"/>
            <a:ext cx="8520600" cy="14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*적을 무찌르면서 다양한 커비로 변신!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*다양한 조작 방법!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*최종보스를 잡기 위해 떠나는 커비!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724" y="822350"/>
            <a:ext cx="3227375" cy="21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700" y="856875"/>
            <a:ext cx="3227375" cy="20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8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개발 범위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5"/>
          <p:cNvGraphicFramePr/>
          <p:nvPr/>
        </p:nvGraphicFramePr>
        <p:xfrm>
          <a:off x="871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{331FBB62-9AB9-41AA-A467-7BFCDFED2949}</a:tableStyleId>
              </a:tblPr>
              <a:tblGrid>
                <a:gridCol w="1461150"/>
                <a:gridCol w="2815200"/>
                <a:gridCol w="3320475"/>
              </a:tblGrid>
              <a:tr h="51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최소범위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최대범위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8방향 플레이어,날기,먹기,날리기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슬라이딩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b="1" lang="ko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공중공격</a:t>
                      </a:r>
                      <a:endParaRPr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MONSTER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노말 몬스터 , 보스 몬스터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바람몬스터</a:t>
                      </a:r>
                      <a:endParaRPr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52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소드커비,  얼음커비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바람커비(바람몬스터추가제작)</a:t>
                      </a:r>
                      <a:endParaRPr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  <a:tr h="5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HPBAR, 피격데미지,상태 UI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COLLISION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맵과의 선충돌 ,몬스터와 AABB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1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모션별 사운드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420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</a:rPr>
              <a:t>개발범위(현재)</a:t>
            </a:r>
            <a:endParaRPr b="1" sz="100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-182675" y="1211200"/>
            <a:ext cx="3235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*</a:t>
            </a:r>
            <a:r>
              <a:rPr lang="ko"/>
              <a:t>In Game Play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6900"/>
            <a:ext cx="2869849" cy="2259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970900" y="121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{331FBB62-9AB9-41AA-A467-7BFCDFED2949}</a:tableStyleId>
              </a:tblPr>
              <a:tblGrid>
                <a:gridCol w="1169325"/>
                <a:gridCol w="5003775"/>
              </a:tblGrid>
              <a:tr h="38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리소스수집(100%)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프레임워크 수정,플레이어 움직임(80%)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-날기,앉기,점프 완성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*</a:t>
                      </a:r>
                      <a:r>
                        <a:rPr b="1" lang="ko">
                          <a:solidFill>
                            <a:srgbClr val="FF0000"/>
                          </a:solidFill>
                        </a:rPr>
                        <a:t>슬라이딩 및 먹기 미완성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충돌처리 및 기본몬스터(80%)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-AABB충돌 -선충돌(기울기) -기본몬스터 움직임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*</a:t>
                      </a:r>
                      <a:r>
                        <a:rPr b="1" lang="ko">
                          <a:solidFill>
                            <a:srgbClr val="FF0000"/>
                          </a:solidFill>
                        </a:rPr>
                        <a:t>다양한 선 배치 미완성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10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4주차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UI 및 선배치(60%)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-플레이어상태에따른 상태UI   - HPBAR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*</a:t>
                      </a:r>
                      <a:r>
                        <a:rPr b="1" lang="ko">
                          <a:solidFill>
                            <a:srgbClr val="FF0000"/>
                          </a:solidFill>
                        </a:rPr>
                        <a:t>다양한 선 배치 미완성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개발 현황(6~10 주차)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952500" y="105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{331FBB62-9AB9-41AA-A467-7BFCDFED2949}</a:tableStyleId>
              </a:tblPr>
              <a:tblGrid>
                <a:gridCol w="982050"/>
                <a:gridCol w="6256950"/>
              </a:tblGrid>
              <a:tr h="38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내용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00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6주차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 : 스크롤링, 먹는 커비 완성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51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수정 : 다양한 선배치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7주차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목표: 다양한 커비 모션 및 스테이지 1 마무리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202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8주차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목표: 보스 스테이지 구현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345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solidFill>
                            <a:srgbClr val="FF0000"/>
                          </a:solidFill>
                        </a:rPr>
                        <a:t>수정: 슬라이딩 추가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9주차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사운드 삽입 및 추가 컨텐츠 구현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7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10주차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/>
                        <a:t>디버깅 및 최종 점검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Malgun Gothic"/>
                <a:ea typeface="Malgun Gothic"/>
                <a:cs typeface="Malgun Gothic"/>
                <a:sym typeface="Malgun Gothic"/>
              </a:rPr>
              <a:t>커밋페이지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2872" cy="8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9675"/>
            <a:ext cx="9144000" cy="421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