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分子分母粒度推断流程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基于配置文件的自动化推断逻辑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整体流程概览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根据GB列是否存在，分为两种情况：</a:t>
            </a:r>
          </a:p>
          <a:p>
            <a:pPr lvl="1"/>
            <a:r>
              <a:t>• 无GB列：默认为汇总粒度</a:t>
            </a:r>
          </a:p>
          <a:p>
            <a:pPr lvl="1"/>
            <a:r>
              <a:t>• 有GB列：进一步判断维度汇总或单只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无GB列：汇总粒度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当输出列中无GB列时，判定为汇总粒度：</a:t>
            </a:r>
          </a:p>
          <a:p>
            <a:pPr lvl="1"/>
            <a:r>
              <a:t>• 分子数据项：取 sum:开头的</a:t>
            </a:r>
          </a:p>
          <a:p>
            <a:pPr lvl="1"/>
            <a:r>
              <a:t>• 分母数据项（比例型）：取 mean:开头的</a:t>
            </a:r>
          </a:p>
          <a:p>
            <a:pPr lvl="1"/>
            <a:r>
              <a:t>• 分母粒度：始终为汇总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有GB列：维度汇总判断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判断GB列是否属于维度字典：</a:t>
            </a:r>
          </a:p>
          <a:p>
            <a:pPr lvl="1"/>
            <a:r>
              <a:t>• 若GB列所有值均在维度列表中 → 维度汇总</a:t>
            </a:r>
          </a:p>
          <a:p>
            <a:pPr lvl="1"/>
            <a:r>
              <a:t>• 分子数据项：取 df中 sum:开头的</a:t>
            </a:r>
          </a:p>
          <a:p>
            <a:pPr lvl="1"/>
            <a:r>
              <a:t>• 分母粒度：汇总</a:t>
            </a:r>
          </a:p>
          <a:p>
            <a:pPr lvl="1"/>
            <a:r>
              <a:t>• 分母数据项：取 mean:开头的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有GB列：单只（比例型）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GB列在单只字典中 → 单只（比例型）</a:t>
            </a:r>
          </a:p>
          <a:p>
            <a:pPr lvl="1"/>
            <a:r>
              <a:t>• 分子数据项：取 df中 sum:开头的</a:t>
            </a:r>
          </a:p>
          <a:p>
            <a:pPr lvl="1"/>
            <a:r>
              <a:t>• 分母粒度：汇总</a:t>
            </a:r>
          </a:p>
          <a:p>
            <a:pPr lvl="1"/>
            <a:r>
              <a:t>• 分母数据项：取 mean:开头的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有GB列：单只（非比例型）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GB列在单只字典中 → 单只（非比例型）</a:t>
            </a:r>
          </a:p>
          <a:p>
            <a:pPr/>
            <a:r>
              <a:t>根据DF列数量分支判断：</a:t>
            </a:r>
          </a:p>
          <a:p>
            <a:pPr lvl="1"/>
            <a:r>
              <a:t>• DF只有一项：</a:t>
            </a:r>
          </a:p>
          <a:p>
            <a:pPr lvl="2"/>
            <a:r>
              <a:t>  - 输出项以 sum:开头 → 数值型</a:t>
            </a:r>
          </a:p>
          <a:p>
            <a:pPr lvl="2"/>
            <a:r>
              <a:t>  - 输出项以 head:开头 → 禁投型</a:t>
            </a:r>
          </a:p>
          <a:p>
            <a:pPr lvl="1"/>
            <a:r>
              <a:t>• DF有两项：</a:t>
            </a:r>
          </a:p>
          <a:p>
            <a:pPr lvl="2"/>
            <a:r>
              <a:t>  - 第一项：head:开头</a:t>
            </a:r>
          </a:p>
          <a:p>
            <a:pPr lvl="2"/>
            <a:r>
              <a:t>  - 第二项：过滤第一项后剩余的 head:开头</a:t>
            </a:r>
          </a:p>
          <a:p>
            <a:pPr lvl="1"/>
            <a:r>
              <a:t>• DF有三项：</a:t>
            </a:r>
          </a:p>
          <a:p>
            <a:pPr lvl="2"/>
            <a:r>
              <a:t>  - 先取 interval:开头的项</a:t>
            </a:r>
          </a:p>
          <a:p>
            <a:pPr lvl="2"/>
            <a:r>
              <a:t>  - 若含 #（如 A#B）：</a:t>
            </a:r>
          </a:p>
          <a:p>
            <a:pPr lvl="3"/>
            <a:r>
              <a:t>    - 第一项：#前字段A，head:开头</a:t>
            </a:r>
          </a:p>
          <a:p>
            <a:pPr lvl="3"/>
            <a:r>
              <a:t>    - 第二项：#后字段B，head:开头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分子分母相同度量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当分子分母使用相同度量时：</a:t>
            </a:r>
          </a:p>
          <a:p>
            <a:pPr lvl="1"/>
            <a:r>
              <a:t>• 特殊情况：比例型但index度量树无out</a:t>
            </a:r>
          </a:p>
          <a:p>
            <a:pPr lvl="2"/>
            <a:r>
              <a:t>  - 若输出项以 “持仓数量/” 或 “持仓市值/” 开头</a:t>
            </a:r>
          </a:p>
          <a:p>
            <a:pPr lvl="2"/>
            <a:r>
              <a:t>  - 则分子与分母条件完全相同</a:t>
            </a:r>
          </a:p>
          <a:p>
            <a:pPr lvl="1"/>
            <a:r>
              <a:t>• 普通情况：根据 filter_expr.expr 中的 out 拆分</a:t>
            </a:r>
          </a:p>
          <a:p>
            <a:pPr lvl="2"/>
            <a:r>
              <a:t>  - 前半部分：分子条件</a:t>
            </a:r>
          </a:p>
          <a:p>
            <a:pPr lvl="2"/>
            <a:r>
              <a:t>  - 后半部分：分母条件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