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NodeJS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15.0</c:v>
                </c:pt>
                <c:pt idx="1">
                  <c:v>16.0</c:v>
                </c:pt>
                <c:pt idx="2">
                  <c:v>35.0</c:v>
                </c:pt>
                <c:pt idx="3">
                  <c:v>245.0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Python 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6.0</c:v>
                </c:pt>
                <c:pt idx="1">
                  <c:v>56.0</c:v>
                </c:pt>
                <c:pt idx="2">
                  <c:v>570.0</c:v>
                </c:pt>
                <c:pt idx="3">
                  <c:v>6159.0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Python (Thread)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8.0</c:v>
                </c:pt>
                <c:pt idx="1">
                  <c:v>70.0</c:v>
                </c:pt>
                <c:pt idx="2">
                  <c:v>847.0</c:v>
                </c:pt>
                <c:pt idx="3">
                  <c:v>9435.0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Python (process)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24.0</c:v>
                </c:pt>
                <c:pt idx="1">
                  <c:v>43.0</c:v>
                </c:pt>
                <c:pt idx="2">
                  <c:v>378.0</c:v>
                </c:pt>
                <c:pt idx="3">
                  <c:v>4145.0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Java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13.0</c:v>
                </c:pt>
                <c:pt idx="3">
                  <c:v>126.0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4320232"/>
        <c:axId val="-2074317176"/>
      </c:barChart>
      <c:catAx>
        <c:axId val="-2074320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4317176"/>
        <c:crosses val="autoZero"/>
        <c:auto val="1"/>
        <c:lblAlgn val="ctr"/>
        <c:lblOffset val="100"/>
        <c:noMultiLvlLbl val="0"/>
      </c:catAx>
      <c:valAx>
        <c:axId val="-2074317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4320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F0AD-CDD2-9D41-9895-121D99F703F9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4D60-1290-E149-8A48-D199A0ED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7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V8_(JavaScript_engine)" TargetMode="External"/><Relationship Id="rId3" Type="http://schemas.openxmlformats.org/officeDocument/2006/relationships/hyperlink" Target="https://code.google.com/p/v8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485" y="927267"/>
            <a:ext cx="7772400" cy="1470025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for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757" y="2397292"/>
            <a:ext cx="6400800" cy="1752600"/>
          </a:xfrm>
        </p:spPr>
        <p:txBody>
          <a:bodyPr/>
          <a:lstStyle/>
          <a:p>
            <a:r>
              <a:rPr lang="en-US" dirty="0" smtClean="0"/>
              <a:t>Why we choose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one sentence: </a:t>
            </a:r>
            <a:r>
              <a:rPr lang="en-US" dirty="0" err="1" smtClean="0"/>
              <a:t>NodeJS</a:t>
            </a:r>
            <a:r>
              <a:rPr lang="en-US" dirty="0" smtClean="0"/>
              <a:t> is </a:t>
            </a:r>
            <a:r>
              <a:rPr lang="en-US" dirty="0" err="1" smtClean="0"/>
              <a:t>javascript</a:t>
            </a:r>
            <a:r>
              <a:rPr lang="en-US" dirty="0" smtClean="0"/>
              <a:t> implemented in server side</a:t>
            </a:r>
          </a:p>
          <a:p>
            <a:r>
              <a:rPr lang="en-US" dirty="0" smtClean="0"/>
              <a:t>It is run on V8 </a:t>
            </a:r>
            <a:r>
              <a:rPr lang="en-US" dirty="0" err="1" smtClean="0"/>
              <a:t>Javascript</a:t>
            </a:r>
            <a:r>
              <a:rPr lang="en-US" dirty="0" smtClean="0"/>
              <a:t> Engine (Written by Google)</a:t>
            </a:r>
          </a:p>
          <a:p>
            <a:r>
              <a:rPr lang="en-US" dirty="0" smtClean="0"/>
              <a:t>Very young – created in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0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NodeJS</a:t>
            </a:r>
            <a:r>
              <a:rPr lang="en-US" dirty="0" smtClean="0"/>
              <a:t> really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first run some test to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669781"/>
              </p:ext>
            </p:extLst>
          </p:nvPr>
        </p:nvGraphicFramePr>
        <p:xfrm>
          <a:off x="457200" y="1600200"/>
          <a:ext cx="8472905" cy="358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15"/>
                <a:gridCol w="1210415"/>
                <a:gridCol w="1210415"/>
                <a:gridCol w="1210415"/>
                <a:gridCol w="1210415"/>
                <a:gridCol w="1210415"/>
                <a:gridCol w="1210415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NodeJS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Python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Python (Thread)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Python (process)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Java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6159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102373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27824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46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910102"/>
              </p:ext>
            </p:extLst>
          </p:nvPr>
        </p:nvGraphicFramePr>
        <p:xfrm>
          <a:off x="354013" y="392113"/>
          <a:ext cx="8332787" cy="573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49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r>
              <a:rPr lang="en-US" dirty="0" smtClean="0"/>
              <a:t> is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answer is actually pretty simple.  It all boils down to how the code is being executed.  </a:t>
            </a:r>
            <a:r>
              <a:rPr lang="en-US" dirty="0" err="1" smtClean="0"/>
              <a:t>Node.js</a:t>
            </a:r>
            <a:r>
              <a:rPr lang="en-US" dirty="0" smtClean="0"/>
              <a:t> uses the V8 JavaScript Engine (</a:t>
            </a:r>
            <a:r>
              <a:rPr lang="en-US" dirty="0" smtClean="0">
                <a:hlinkClick r:id="rId2" tooltip="http://en.wikipedia.org/wiki/V8_%28JavaScript_engine%29"/>
              </a:rPr>
              <a:t>Wikipedia </a:t>
            </a:r>
            <a:r>
              <a:rPr lang="en-US" dirty="0" smtClean="0"/>
              <a:t>| </a:t>
            </a:r>
            <a:r>
              <a:rPr lang="en-US" dirty="0" smtClean="0">
                <a:hlinkClick r:id="rId3" tooltip="https://code.google.com/p/v8/"/>
              </a:rPr>
              <a:t>Google</a:t>
            </a:r>
            <a:r>
              <a:rPr lang="en-US" dirty="0" smtClean="0"/>
              <a:t>) written by Google and a part of the Chrome Browser.  V8 includes a just-in-time compiler that compiles the JavaScript to machine code before execution and then continuously optimizes the compiled code.  Python is a </a:t>
            </a:r>
            <a:r>
              <a:rPr lang="en-US" dirty="0" err="1" smtClean="0"/>
              <a:t>bytecode</a:t>
            </a:r>
            <a:r>
              <a:rPr lang="en-US" dirty="0" smtClean="0"/>
              <a:t> interpreter; meaning that the default interpreter (</a:t>
            </a:r>
            <a:r>
              <a:rPr lang="en-US" dirty="0" err="1" smtClean="0"/>
              <a:t>CPython</a:t>
            </a:r>
            <a:r>
              <a:rPr lang="en-US" dirty="0" smtClean="0"/>
              <a:t>) doesn’t execute Python scripts directly.  Instead, it first generates a intermediate file that will later be interpreted at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6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 to us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can match Java performance but also providing many other web development tools and features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also provide many distinct features that other technologies do not have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5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using </a:t>
            </a:r>
            <a:r>
              <a:rPr lang="en-US" dirty="0" err="1" smtClean="0"/>
              <a:t>NodeJS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Non-blocking, everything is asynchronous, have to use call back. IO (such as </a:t>
            </a:r>
            <a:r>
              <a:rPr lang="en-US" dirty="0" err="1" smtClean="0"/>
              <a:t>db</a:t>
            </a:r>
            <a:r>
              <a:rPr lang="en-US" dirty="0" smtClean="0"/>
              <a:t>, file, internet access) are all implemented using </a:t>
            </a:r>
            <a:r>
              <a:rPr lang="en-US" dirty="0" err="1" smtClean="0"/>
              <a:t>async</a:t>
            </a:r>
            <a:r>
              <a:rPr lang="en-US" dirty="0" smtClean="0"/>
              <a:t> call back approach. So one single thread can handle all the requests</a:t>
            </a:r>
          </a:p>
          <a:p>
            <a:r>
              <a:rPr lang="en-US" dirty="0" smtClean="0"/>
              <a:t>NPM package management has made </a:t>
            </a:r>
            <a:r>
              <a:rPr lang="en-US" dirty="0" err="1" smtClean="0"/>
              <a:t>NodeJS</a:t>
            </a:r>
            <a:r>
              <a:rPr lang="en-US" dirty="0" smtClean="0"/>
              <a:t> environment control very very easy. This is much easier than python package </a:t>
            </a:r>
            <a:r>
              <a:rPr lang="en-US" dirty="0" err="1" smtClean="0"/>
              <a:t>managemnt</a:t>
            </a:r>
            <a:r>
              <a:rPr lang="en-US" dirty="0"/>
              <a:t> </a:t>
            </a:r>
            <a:r>
              <a:rPr lang="en-US" dirty="0" smtClean="0"/>
              <a:t>and PHP settings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88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5198"/>
            <a:ext cx="8229600" cy="56809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has made both frontend and backend speaking same language, developer will feel much comfortable</a:t>
            </a:r>
          </a:p>
          <a:p>
            <a:r>
              <a:rPr lang="en-US" dirty="0" smtClean="0"/>
              <a:t>Template can be shared between frontend and backend</a:t>
            </a:r>
          </a:p>
          <a:p>
            <a:r>
              <a:rPr lang="en-US" dirty="0" smtClean="0"/>
              <a:t>It provide native support for </a:t>
            </a:r>
            <a:r>
              <a:rPr lang="en-US" dirty="0" err="1" smtClean="0"/>
              <a:t>Socket.IO</a:t>
            </a:r>
            <a:r>
              <a:rPr lang="en-US" dirty="0" smtClean="0"/>
              <a:t>, making RTC (real time communication) possible between frontend and backend</a:t>
            </a:r>
          </a:p>
          <a:p>
            <a:r>
              <a:rPr lang="en-US" dirty="0" smtClean="0"/>
              <a:t>Improve capacity/performance of web server not through adding more machines, but from improving its own efficiency. Saving a lot cost.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282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NodeJS for Web Development</vt:lpstr>
      <vt:lpstr>What is NodeJS</vt:lpstr>
      <vt:lpstr>Is NodeJS really Faster?</vt:lpstr>
      <vt:lpstr>Fibonacci Result</vt:lpstr>
      <vt:lpstr>PowerPoint Presentation</vt:lpstr>
      <vt:lpstr>Why NodeJS is fast?</vt:lpstr>
      <vt:lpstr>What this mean to us </vt:lpstr>
      <vt:lpstr>Benefits for using NodeJS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for Web Development</dc:title>
  <dc:creator>He, Frank</dc:creator>
  <cp:lastModifiedBy>He, Frank</cp:lastModifiedBy>
  <cp:revision>5</cp:revision>
  <dcterms:created xsi:type="dcterms:W3CDTF">2014-10-18T16:35:32Z</dcterms:created>
  <dcterms:modified xsi:type="dcterms:W3CDTF">2014-10-18T17:14:39Z</dcterms:modified>
</cp:coreProperties>
</file>