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1" r:id="rId24"/>
    <p:sldId id="276" r:id="rId25"/>
    <p:sldId id="278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31" autoAdjust="0"/>
  </p:normalViewPr>
  <p:slideViewPr>
    <p:cSldViewPr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33D9-B9D2-4714-BA1C-AD2E1874CC84}" type="datetimeFigureOut">
              <a:rPr lang="id-ID" smtClean="0"/>
              <a:t>26/11/2019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3DE5-1C1D-448B-B844-BAA0B4A0DF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749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3DE5-1C1D-448B-B844-BAA0B4A0DF20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86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34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1D059-7B52-41EF-9C6E-FAC18C213D0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1588-ABED-4316-A51A-77397B8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Pengelolaan</a:t>
            </a:r>
            <a:r>
              <a:rPr lang="en-US" dirty="0" smtClean="0"/>
              <a:t> Data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/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Hendro</a:t>
            </a:r>
            <a:r>
              <a:rPr lang="en-US" dirty="0" smtClean="0"/>
              <a:t> – 3311811009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Febrian</a:t>
            </a:r>
            <a:r>
              <a:rPr lang="en-US" dirty="0" smtClean="0"/>
              <a:t> – 3311811023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Nadya</a:t>
            </a:r>
            <a:r>
              <a:rPr lang="en-US" dirty="0" smtClean="0"/>
              <a:t> Alisa </a:t>
            </a:r>
            <a:r>
              <a:rPr lang="en-US" dirty="0" err="1" smtClean="0"/>
              <a:t>Sesiq</a:t>
            </a:r>
            <a:r>
              <a:rPr lang="en-US" dirty="0" smtClean="0"/>
              <a:t> M K - 3311811039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data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 smtClean="0"/>
              <a:t>pembimbing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048" y="819150"/>
            <a:ext cx="2247901" cy="41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histori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21" y="819150"/>
            <a:ext cx="2228953" cy="42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4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 smtClean="0"/>
              <a:t>laporan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2248" y="819150"/>
            <a:ext cx="2319502" cy="41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8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Sequence diagram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diagram yang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interaksi-interaksi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sisem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sequence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6786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00" y="0"/>
            <a:ext cx="7429499" cy="1108928"/>
          </a:xfrm>
        </p:spPr>
        <p:txBody>
          <a:bodyPr/>
          <a:lstStyle/>
          <a:p>
            <a:pPr algn="ctr"/>
            <a:r>
              <a:rPr lang="id-ID" dirty="0" smtClean="0"/>
              <a:t>UML Sequence Mencari Data Karya Ilmiah/Skripsi</a:t>
            </a:r>
            <a:endParaRPr lang="id-ID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310" y="1047750"/>
            <a:ext cx="7039078" cy="37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6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7458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/</a:t>
            </a:r>
            <a:r>
              <a:rPr lang="en-US" sz="2400" dirty="0" err="1"/>
              <a:t>skripsi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08" y="1132473"/>
            <a:ext cx="6248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23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memanipulasi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 smtClean="0"/>
              <a:t>Ilmiah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799" y="971550"/>
            <a:ext cx="6248400" cy="39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4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mencari</a:t>
            </a:r>
            <a:r>
              <a:rPr lang="en-US" sz="2400" dirty="0"/>
              <a:t> data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 smtClean="0"/>
              <a:t>pembimbing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399" y="895350"/>
            <a:ext cx="6553200" cy="38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5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28439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histori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437" y="1120457"/>
            <a:ext cx="6715125" cy="29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345" y="1063229"/>
            <a:ext cx="6163310" cy="36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/</a:t>
            </a:r>
            <a:r>
              <a:rPr lang="en-US" dirty="0" err="1"/>
              <a:t>mahasiswi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AkuBelajar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 </a:t>
            </a:r>
            <a:r>
              <a:rPr lang="en-US" dirty="0" err="1"/>
              <a:t>dimana</a:t>
            </a:r>
            <a:r>
              <a:rPr lang="en-US" dirty="0"/>
              <a:t> data-data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rak</a:t>
            </a:r>
            <a:r>
              <a:rPr lang="en-US" dirty="0"/>
              <a:t>/</a:t>
            </a:r>
            <a:r>
              <a:rPr lang="en-US" dirty="0" err="1"/>
              <a:t>lemari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sulitnya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terkomputerisasi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database.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62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Sequence </a:t>
            </a:r>
            <a:r>
              <a:rPr lang="en-US" sz="2400" dirty="0" err="1"/>
              <a:t>menampilkan</a:t>
            </a:r>
            <a:r>
              <a:rPr lang="en-US" sz="2400" dirty="0"/>
              <a:t> non </a:t>
            </a:r>
            <a:r>
              <a:rPr lang="en-US" sz="2400" dirty="0" err="1"/>
              <a:t>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9540" y="895350"/>
            <a:ext cx="6304915" cy="40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68" y="0"/>
            <a:ext cx="7429499" cy="1108928"/>
          </a:xfrm>
        </p:spPr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896" y="742950"/>
            <a:ext cx="8333615" cy="4267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Safety &amp; </a:t>
            </a:r>
            <a:r>
              <a:rPr lang="en-US" b="1" dirty="0" smtClean="0"/>
              <a:t>Security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login</a:t>
            </a:r>
            <a:r>
              <a:rPr lang="id-ID" dirty="0" smtClean="0"/>
              <a:t>.</a:t>
            </a:r>
          </a:p>
          <a:p>
            <a:r>
              <a:rPr lang="en-US" b="1" dirty="0" smtClean="0"/>
              <a:t>Reliability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Prodi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id-ID" dirty="0" smtClean="0"/>
              <a:t> 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 smtClean="0"/>
              <a:t>.</a:t>
            </a:r>
            <a:endParaRPr lang="id-ID" b="1" dirty="0"/>
          </a:p>
          <a:p>
            <a:r>
              <a:rPr lang="en-US" b="1" dirty="0"/>
              <a:t>Resilience &amp; </a:t>
            </a:r>
            <a:r>
              <a:rPr lang="en-US" b="1" dirty="0" smtClean="0"/>
              <a:t>Robustness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error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user</a:t>
            </a:r>
            <a:endParaRPr lang="id-ID" dirty="0" smtClean="0"/>
          </a:p>
          <a:p>
            <a:r>
              <a:rPr lang="en-US" b="1" dirty="0" smtClean="0"/>
              <a:t>Understandability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(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user</a:t>
            </a:r>
            <a:r>
              <a:rPr lang="en-US" dirty="0" smtClean="0"/>
              <a:t>.</a:t>
            </a:r>
            <a:endParaRPr lang="id-ID" dirty="0"/>
          </a:p>
          <a:p>
            <a:r>
              <a:rPr lang="en-US" b="1" dirty="0" smtClean="0"/>
              <a:t>Adaptability</a:t>
            </a:r>
            <a:r>
              <a:rPr lang="id-ID" dirty="0"/>
              <a:t/>
            </a:r>
            <a:br>
              <a:rPr lang="id-ID" dirty="0"/>
            </a:b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/>
              <a:t>install.</a:t>
            </a:r>
            <a:endParaRPr lang="id-ID" dirty="0"/>
          </a:p>
          <a:p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34999842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08928"/>
          </a:xfrm>
        </p:spPr>
        <p:txBody>
          <a:bodyPr/>
          <a:lstStyle/>
          <a:p>
            <a:pPr algn="ctr"/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Resiko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666750"/>
            <a:ext cx="790694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strategi</a:t>
            </a:r>
            <a:r>
              <a:rPr lang="en-US" dirty="0"/>
              <a:t> </a:t>
            </a:r>
            <a:r>
              <a:rPr lang="en-US" dirty="0" err="1"/>
              <a:t>pengelolaannya</a:t>
            </a:r>
            <a:r>
              <a:rPr lang="en-US" dirty="0"/>
              <a:t>. Cara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Spiral Boehm. </a:t>
            </a:r>
            <a:endParaRPr lang="id-ID" dirty="0" smtClean="0"/>
          </a:p>
          <a:p>
            <a:r>
              <a:rPr lang="en-US" dirty="0" smtClean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1.</a:t>
            </a:r>
            <a:r>
              <a:rPr lang="en-US" b="1" dirty="0"/>
              <a:t> Determine objectives</a:t>
            </a:r>
            <a:r>
              <a:rPr lang="en-US" dirty="0"/>
              <a:t> :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alternative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r>
              <a:rPr lang="en-US" dirty="0" smtClean="0"/>
              <a:t>.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2.</a:t>
            </a:r>
            <a:r>
              <a:rPr lang="en-US" b="1" dirty="0"/>
              <a:t> Risk Analysis</a:t>
            </a:r>
            <a:r>
              <a:rPr lang="en-US" dirty="0"/>
              <a:t> :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 smtClean="0"/>
              <a:t>terjadi</a:t>
            </a:r>
            <a:r>
              <a:rPr lang="en-US" dirty="0"/>
              <a:t> </a:t>
            </a:r>
            <a:endParaRPr lang="id-ID" dirty="0" smtClean="0"/>
          </a:p>
          <a:p>
            <a:r>
              <a:rPr lang="en-US" dirty="0" smtClean="0"/>
              <a:t>Project </a:t>
            </a:r>
            <a:r>
              <a:rPr lang="en-US" dirty="0"/>
              <a:t>Risk : 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en-US" dirty="0"/>
              <a:t>Technical Risk : 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actual,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terlatih</a:t>
            </a:r>
            <a:r>
              <a:rPr lang="en-US" dirty="0"/>
              <a:t> </a:t>
            </a:r>
            <a:r>
              <a:rPr lang="en-US" dirty="0" err="1"/>
              <a:t>ditahap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Bussiness</a:t>
            </a:r>
            <a:r>
              <a:rPr lang="en-US" dirty="0"/>
              <a:t> Risk : 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software, </a:t>
            </a:r>
            <a:r>
              <a:rPr lang="en-US" dirty="0" err="1"/>
              <a:t>contohnya</a:t>
            </a:r>
            <a:r>
              <a:rPr lang="en-US" dirty="0"/>
              <a:t> software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 smtClean="0"/>
              <a:t>.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3.</a:t>
            </a:r>
            <a:r>
              <a:rPr lang="en-US" b="1" dirty="0"/>
              <a:t> Engineering/develop</a:t>
            </a:r>
            <a:r>
              <a:rPr lang="en-US" dirty="0"/>
              <a:t> :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4.</a:t>
            </a:r>
            <a:r>
              <a:rPr lang="en-US" b="1" dirty="0"/>
              <a:t> Plant next phase</a:t>
            </a:r>
            <a:r>
              <a:rPr lang="en-US" dirty="0"/>
              <a:t> :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rencana-rencana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id-ID" dirty="0"/>
          </a:p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09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0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dikategorikan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id-ID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2429" y="2530420"/>
            <a:ext cx="6456758" cy="258953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75829" y="940708"/>
            <a:ext cx="7218291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Catastrophic (</a:t>
            </a:r>
            <a:r>
              <a:rPr lang="en-US" b="1" dirty="0" err="1"/>
              <a:t>luar</a:t>
            </a:r>
            <a:r>
              <a:rPr lang="en-US" b="1" dirty="0"/>
              <a:t> </a:t>
            </a:r>
            <a:r>
              <a:rPr lang="en-US" b="1" dirty="0" err="1"/>
              <a:t>biasa</a:t>
            </a:r>
            <a:r>
              <a:rPr lang="en-US" b="1" dirty="0"/>
              <a:t>), </a:t>
            </a:r>
            <a:r>
              <a:rPr lang="en-US" b="1" dirty="0" err="1"/>
              <a:t>contoh</a:t>
            </a:r>
            <a:r>
              <a:rPr lang="en-US" b="1" dirty="0"/>
              <a:t> :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terkontrol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en-US" b="1" dirty="0"/>
              <a:t>Critical (</a:t>
            </a:r>
            <a:r>
              <a:rPr lang="en-US" b="1" dirty="0" err="1"/>
              <a:t>kritis</a:t>
            </a:r>
            <a:r>
              <a:rPr lang="en-US" b="1" dirty="0"/>
              <a:t>), </a:t>
            </a:r>
            <a:r>
              <a:rPr lang="en-US" b="1" dirty="0" err="1"/>
              <a:t>contoh</a:t>
            </a:r>
            <a:r>
              <a:rPr lang="en-US" b="1" dirty="0"/>
              <a:t>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.</a:t>
            </a:r>
            <a:endParaRPr lang="id-ID" dirty="0"/>
          </a:p>
          <a:p>
            <a:pPr lvl="0"/>
            <a:r>
              <a:rPr lang="en-US" b="1" dirty="0"/>
              <a:t>Marginal (</a:t>
            </a:r>
            <a:r>
              <a:rPr lang="en-US" b="1" dirty="0" err="1"/>
              <a:t>ringan</a:t>
            </a:r>
            <a:r>
              <a:rPr lang="en-US" b="1" dirty="0"/>
              <a:t>), </a:t>
            </a:r>
            <a:r>
              <a:rPr lang="en-US" b="1" dirty="0" err="1"/>
              <a:t>contoh</a:t>
            </a:r>
            <a:r>
              <a:rPr lang="en-US" b="1" dirty="0"/>
              <a:t> : </a:t>
            </a:r>
            <a:r>
              <a:rPr lang="en-US" dirty="0" err="1"/>
              <a:t>penjadwalan</a:t>
            </a:r>
            <a:r>
              <a:rPr lang="en-US" dirty="0"/>
              <a:t> yang </a:t>
            </a:r>
            <a:r>
              <a:rPr lang="en-US" dirty="0" err="1"/>
              <a:t>terlambat</a:t>
            </a:r>
            <a:endParaRPr lang="id-ID" dirty="0"/>
          </a:p>
          <a:p>
            <a:pPr lvl="0"/>
            <a:r>
              <a:rPr lang="en-US" b="1" dirty="0"/>
              <a:t>Negligible (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berarti</a:t>
            </a:r>
            <a:r>
              <a:rPr lang="en-US" b="1" dirty="0"/>
              <a:t>), </a:t>
            </a:r>
            <a:r>
              <a:rPr lang="en-US" b="1" dirty="0" err="1"/>
              <a:t>contoh</a:t>
            </a:r>
            <a:r>
              <a:rPr lang="en-US" b="1" dirty="0"/>
              <a:t> : 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optimal.</a:t>
            </a:r>
            <a:endParaRPr lang="id-ID" dirty="0"/>
          </a:p>
          <a:p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16164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361950"/>
            <a:ext cx="7429499" cy="1108928"/>
          </a:xfrm>
        </p:spPr>
        <p:txBody>
          <a:bodyPr/>
          <a:lstStyle/>
          <a:p>
            <a:pPr algn="ctr"/>
            <a:r>
              <a:rPr lang="en-US" b="1" dirty="0" err="1" smtClean="0"/>
              <a:t>Perencanaan</a:t>
            </a:r>
            <a:r>
              <a:rPr lang="en-US" b="1" dirty="0" smtClean="0"/>
              <a:t> </a:t>
            </a:r>
            <a:r>
              <a:rPr lang="en-US" b="1" dirty="0" err="1"/>
              <a:t>Jadwal</a:t>
            </a:r>
            <a:r>
              <a:rPr lang="en-US" b="1" dirty="0"/>
              <a:t> (schedule)</a:t>
            </a:r>
            <a:endParaRPr lang="id-ID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609" y="1276350"/>
            <a:ext cx="3200400" cy="36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32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endParaRPr lang="id-ID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0109" y="1352550"/>
            <a:ext cx="3581400" cy="35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351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data, </a:t>
            </a:r>
            <a:r>
              <a:rPr lang="en-US" dirty="0" err="1" smtClean="0"/>
              <a:t>mengganti</a:t>
            </a:r>
            <a:r>
              <a:rPr lang="en-US" dirty="0" smtClean="0"/>
              <a:t> Data, </a:t>
            </a:r>
            <a:r>
              <a:rPr lang="en-US" dirty="0" err="1" smtClean="0"/>
              <a:t>menambah</a:t>
            </a:r>
            <a:r>
              <a:rPr lang="en-US" dirty="0" smtClean="0"/>
              <a:t> data (full control).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tema,judul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batang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non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. Database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komputer</a:t>
            </a:r>
            <a:r>
              <a:rPr lang="en-US" dirty="0" smtClean="0"/>
              <a:t> server </a:t>
            </a:r>
            <a:r>
              <a:rPr lang="en-US" dirty="0" err="1" smtClean="0"/>
              <a:t>dimana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administrator.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diuntungkan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,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datakarya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histori</a:t>
            </a:r>
            <a:r>
              <a:rPr lang="en-US" dirty="0" smtClean="0"/>
              <a:t>/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di area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di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AkuBelajar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/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/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sz="2800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non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/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/>
              <a:t>Prodi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/</a:t>
            </a:r>
            <a:r>
              <a:rPr lang="en-US" dirty="0" err="1"/>
              <a:t>skripsi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Kebutuhan </a:t>
            </a:r>
            <a:r>
              <a:rPr lang="en-US" b="1" dirty="0" err="1" smtClean="0"/>
              <a:t>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997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29499" cy="1108928"/>
          </a:xfrm>
        </p:spPr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43932" y="742950"/>
            <a:ext cx="39608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0"/>
            <a:ext cx="7429499" cy="1108928"/>
          </a:xfrm>
        </p:spPr>
        <p:txBody>
          <a:bodyPr>
            <a:noAutofit/>
          </a:bodyPr>
          <a:lstStyle/>
          <a:p>
            <a:pPr lvl="0" algn="ctr"/>
            <a:r>
              <a:rPr lang="en-US" sz="2400" dirty="0" smtClean="0"/>
              <a:t>Activity Diagram -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65187" y="955006"/>
            <a:ext cx="2210450" cy="40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9739" y="819150"/>
            <a:ext cx="2224519" cy="41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20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 smtClean="0"/>
              <a:t>nongrafik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8050" y="819150"/>
            <a:ext cx="2326950" cy="41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0"/>
            <a:ext cx="7429499" cy="1108928"/>
          </a:xfrm>
        </p:spPr>
        <p:txBody>
          <a:bodyPr>
            <a:normAutofit/>
          </a:bodyPr>
          <a:lstStyle/>
          <a:p>
            <a:pPr lvl="0" algn="ctr"/>
            <a:r>
              <a:rPr lang="en-US" sz="2400" dirty="0" err="1"/>
              <a:t>Memanipulasi</a:t>
            </a:r>
            <a:r>
              <a:rPr lang="en-US" sz="2400" dirty="0"/>
              <a:t> data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 smtClean="0"/>
              <a:t>ilmiah</a:t>
            </a:r>
            <a:endParaRPr lang="id-ID" sz="2400" dirty="0"/>
          </a:p>
        </p:txBody>
      </p:sp>
      <p:pic>
        <p:nvPicPr>
          <p:cNvPr id="4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7047" y="819150"/>
            <a:ext cx="2409901" cy="419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9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526</Words>
  <Application>Microsoft Office PowerPoint</Application>
  <PresentationFormat>On-screen Show (16:9)</PresentationFormat>
  <Paragraphs>54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Perancangan Sistem Informasi  Pengelolaan Data Karya Ilmiah/Skripsi Mahasiswa </vt:lpstr>
      <vt:lpstr>Deskripsi Tugas</vt:lpstr>
      <vt:lpstr>Deskripsi Tugas</vt:lpstr>
      <vt:lpstr>Kebutuhan Fungsional</vt:lpstr>
      <vt:lpstr>Use Case</vt:lpstr>
      <vt:lpstr>Activity Diagram - Mencari data karya ilmiah sebelumnya.</vt:lpstr>
      <vt:lpstr>Menampilkan grafik</vt:lpstr>
      <vt:lpstr>Menampilkan nongrafik</vt:lpstr>
      <vt:lpstr>Memanipulasi data karya ilmiah</vt:lpstr>
      <vt:lpstr>Menampilkan data dosen pembimbing</vt:lpstr>
      <vt:lpstr>Menampilkan histori</vt:lpstr>
      <vt:lpstr>Mencetak laporan</vt:lpstr>
      <vt:lpstr>Sequence diagram</vt:lpstr>
      <vt:lpstr>UML Sequence Mencari Data Karya Ilmiah/Skripsi</vt:lpstr>
      <vt:lpstr>Sequence menampilkan grafik data karya ilmiah/skripsi mahasiswa</vt:lpstr>
      <vt:lpstr>Sequence memanipulasi data karya Ilmiah</vt:lpstr>
      <vt:lpstr>Sequence mencari data dosen pembimbing</vt:lpstr>
      <vt:lpstr>Sequence menampilkan histori</vt:lpstr>
      <vt:lpstr>Sequence mencetak laporan</vt:lpstr>
      <vt:lpstr>Sequence menampilkan non grafik</vt:lpstr>
      <vt:lpstr>Manajemen Kualitas Perangkat Lunak</vt:lpstr>
      <vt:lpstr>Manajemen Resiko</vt:lpstr>
      <vt:lpstr>Prioritas resiko dapat dikategorikan sebagai berikut</vt:lpstr>
      <vt:lpstr>Perencanaan Jadwal (schedule)</vt:lpstr>
      <vt:lpstr>Biaya Proyek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Informasi  Pengelolaan Data Karya Ilmiah/Skripsi Mahasiswa</dc:title>
  <dc:creator>kuadran</dc:creator>
  <cp:lastModifiedBy>kuadran</cp:lastModifiedBy>
  <cp:revision>12</cp:revision>
  <dcterms:created xsi:type="dcterms:W3CDTF">2019-11-26T06:33:48Z</dcterms:created>
  <dcterms:modified xsi:type="dcterms:W3CDTF">2019-11-26T08:47:59Z</dcterms:modified>
</cp:coreProperties>
</file>