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58" r:id="rId6"/>
    <p:sldId id="268" r:id="rId7"/>
    <p:sldId id="259" r:id="rId8"/>
    <p:sldId id="267" r:id="rId9"/>
    <p:sldId id="264" r:id="rId10"/>
    <p:sldId id="265" r:id="rId11"/>
    <p:sldId id="260" r:id="rId12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15B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73" autoAdjust="0"/>
  </p:normalViewPr>
  <p:slideViewPr>
    <p:cSldViewPr>
      <p:cViewPr varScale="1">
        <p:scale>
          <a:sx n="77" d="100"/>
          <a:sy n="77" d="100"/>
        </p:scale>
        <p:origin x="-73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86122-3D93-4394-882E-79889C1444AB}" type="datetimeFigureOut">
              <a:rPr lang="nb-NO" smtClean="0"/>
              <a:t>13.07.2012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5B2C7-8F50-4F54-AD47-1382EF2F989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0393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Vi er to studenter, Henning er ikke tilstede i dag</a:t>
            </a:r>
          </a:p>
          <a:p>
            <a:r>
              <a:rPr lang="nb-NO" dirty="0" smtClean="0"/>
              <a:t>Prosjektet våres går i</a:t>
            </a:r>
            <a:r>
              <a:rPr lang="nb-NO" baseline="0" dirty="0" smtClean="0"/>
              <a:t> grove trekk ut på å profilere </a:t>
            </a:r>
            <a:r>
              <a:rPr lang="nb-NO" baseline="0" dirty="0" err="1" smtClean="0"/>
              <a:t>Steria</a:t>
            </a:r>
            <a:r>
              <a:rPr lang="nb-NO" baseline="0" dirty="0" smtClean="0"/>
              <a:t> under </a:t>
            </a:r>
            <a:r>
              <a:rPr lang="nb-NO" baseline="0" dirty="0" err="1" smtClean="0"/>
              <a:t>JavaZone</a:t>
            </a:r>
            <a:endParaRPr lang="nb-NO" baseline="0" dirty="0" smtClean="0"/>
          </a:p>
          <a:p>
            <a:r>
              <a:rPr lang="nb-NO" baseline="0" dirty="0" smtClean="0"/>
              <a:t>Temaet under 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5B2C7-8F50-4F54-AD47-1382EF2F9894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3441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5B2C7-8F50-4F54-AD47-1382EF2F9894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4508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 smtClean="0"/>
              <a:t>Her måtte vi være</a:t>
            </a:r>
            <a:r>
              <a:rPr lang="nb-NO" baseline="0" dirty="0" smtClean="0"/>
              <a:t> kreative – utgangspunktet var </a:t>
            </a:r>
            <a:r>
              <a:rPr lang="nb-NO" baseline="0" dirty="0" err="1" smtClean="0"/>
              <a:t>mindstorms</a:t>
            </a:r>
            <a:r>
              <a:rPr lang="nb-NO" baseline="0" dirty="0" smtClean="0"/>
              <a:t> med div tilbehør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Katapulten er bygget fra </a:t>
            </a:r>
            <a:r>
              <a:rPr lang="nb-NO" baseline="0" dirty="0" err="1" smtClean="0"/>
              <a:t>scratch</a:t>
            </a:r>
            <a:endParaRPr lang="nb-NO" baseline="0" dirty="0" smtClean="0"/>
          </a:p>
          <a:p>
            <a:pPr marL="171450" indent="-171450">
              <a:buFontTx/>
              <a:buChar char="-"/>
            </a:pPr>
            <a:r>
              <a:rPr lang="nb-NO" baseline="0" dirty="0" smtClean="0"/>
              <a:t>Det følger med en programvare, men motorene er kodet i </a:t>
            </a:r>
            <a:r>
              <a:rPr lang="nb-NO" baseline="0" dirty="0" err="1" smtClean="0"/>
              <a:t>java</a:t>
            </a:r>
            <a:r>
              <a:rPr lang="nb-NO" baseline="0" dirty="0" smtClean="0"/>
              <a:t> med </a:t>
            </a:r>
            <a:r>
              <a:rPr lang="nb-NO" baseline="0" dirty="0" err="1" smtClean="0"/>
              <a:t>LeJos</a:t>
            </a:r>
            <a:r>
              <a:rPr lang="nb-NO" baseline="0" dirty="0" smtClean="0"/>
              <a:t> rammeverket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5B2C7-8F50-4F54-AD47-1382EF2F9894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4287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 smtClean="0"/>
              <a:t>Her måtte vi være</a:t>
            </a:r>
            <a:r>
              <a:rPr lang="nb-NO" baseline="0" dirty="0" smtClean="0"/>
              <a:t> kreative – utgangspunktet var </a:t>
            </a:r>
            <a:r>
              <a:rPr lang="nb-NO" baseline="0" dirty="0" err="1" smtClean="0"/>
              <a:t>mindstorms</a:t>
            </a:r>
            <a:r>
              <a:rPr lang="nb-NO" baseline="0" dirty="0" smtClean="0"/>
              <a:t> med div tilbehør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Katapulten er bygget fra </a:t>
            </a:r>
            <a:r>
              <a:rPr lang="nb-NO" baseline="0" dirty="0" err="1" smtClean="0"/>
              <a:t>scratch</a:t>
            </a:r>
            <a:endParaRPr lang="nb-NO" baseline="0" dirty="0" smtClean="0"/>
          </a:p>
          <a:p>
            <a:pPr marL="171450" indent="-171450">
              <a:buFontTx/>
              <a:buChar char="-"/>
            </a:pPr>
            <a:r>
              <a:rPr lang="nb-NO" baseline="0" dirty="0" smtClean="0"/>
              <a:t>Det følger med en programvare, men motorene er kodet i </a:t>
            </a:r>
            <a:r>
              <a:rPr lang="nb-NO" baseline="0" dirty="0" err="1" smtClean="0"/>
              <a:t>java</a:t>
            </a:r>
            <a:r>
              <a:rPr lang="nb-NO" baseline="0" dirty="0" smtClean="0"/>
              <a:t> med </a:t>
            </a:r>
            <a:r>
              <a:rPr lang="nb-NO" baseline="0" dirty="0" err="1" smtClean="0"/>
              <a:t>LeJos</a:t>
            </a:r>
            <a:r>
              <a:rPr lang="nb-NO" baseline="0" dirty="0" smtClean="0"/>
              <a:t> rammeverket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5B2C7-8F50-4F54-AD47-1382EF2F9894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4287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Lage en quiz på mobil som erstatter papirquizen</a:t>
            </a:r>
          </a:p>
          <a:p>
            <a:r>
              <a:rPr lang="nb-NO" dirty="0" smtClean="0"/>
              <a:t>Enkle, korte ,</a:t>
            </a:r>
            <a:r>
              <a:rPr lang="nb-NO" baseline="0" dirty="0" smtClean="0"/>
              <a:t> morsomme og spennende spørsmål for å promotere og skape </a:t>
            </a:r>
            <a:r>
              <a:rPr lang="nb-NO" baseline="0" dirty="0" err="1" smtClean="0"/>
              <a:t>interresse</a:t>
            </a:r>
            <a:r>
              <a:rPr lang="nb-NO" baseline="0" dirty="0" smtClean="0"/>
              <a:t> rundt </a:t>
            </a:r>
            <a:r>
              <a:rPr lang="nb-NO" baseline="0" dirty="0" err="1" smtClean="0"/>
              <a:t>steria</a:t>
            </a:r>
            <a:endParaRPr lang="nb-NO" baseline="0" dirty="0" smtClean="0"/>
          </a:p>
          <a:p>
            <a:endParaRPr lang="nb-NO" dirty="0" smtClean="0"/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5B2C7-8F50-4F54-AD47-1382EF2F9894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4857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Spørsmål i </a:t>
            </a:r>
            <a:r>
              <a:rPr lang="nb-NO" dirty="0" err="1" smtClean="0"/>
              <a:t>xml</a:t>
            </a:r>
            <a:r>
              <a:rPr lang="nb-NO" dirty="0" smtClean="0"/>
              <a:t>-fil – gjenbrukbart</a:t>
            </a:r>
          </a:p>
          <a:p>
            <a:r>
              <a:rPr lang="nb-NO" dirty="0" smtClean="0"/>
              <a:t>Enkel layout for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gjennbruk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5B2C7-8F50-4F54-AD47-1382EF2F9894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4857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PHP – registreringen </a:t>
            </a:r>
          </a:p>
          <a:p>
            <a:r>
              <a:rPr lang="nb-NO" dirty="0" err="1" smtClean="0"/>
              <a:t>Scoreborard</a:t>
            </a:r>
            <a:r>
              <a:rPr lang="nb-NO" dirty="0" smtClean="0"/>
              <a:t> siden/deltakerlista –  </a:t>
            </a:r>
            <a:r>
              <a:rPr lang="nb-NO" dirty="0" err="1" smtClean="0"/>
              <a:t>xml</a:t>
            </a:r>
            <a:r>
              <a:rPr lang="nb-NO" dirty="0" smtClean="0"/>
              <a:t>, </a:t>
            </a:r>
            <a:r>
              <a:rPr lang="nb-NO" dirty="0" err="1" smtClean="0"/>
              <a:t>xsl</a:t>
            </a:r>
            <a:r>
              <a:rPr lang="nb-NO" dirty="0" smtClean="0"/>
              <a:t>(</a:t>
            </a:r>
            <a:r>
              <a:rPr lang="nb-NO" dirty="0" err="1" smtClean="0"/>
              <a:t>stylessheet</a:t>
            </a:r>
            <a:r>
              <a:rPr lang="nb-NO" baseline="0" dirty="0" smtClean="0"/>
              <a:t> for </a:t>
            </a:r>
            <a:r>
              <a:rPr lang="nb-NO" baseline="0" dirty="0" err="1" smtClean="0"/>
              <a:t>xml</a:t>
            </a:r>
            <a:r>
              <a:rPr lang="nb-NO" baseline="0" dirty="0" smtClean="0"/>
              <a:t> (har med informasjonen å gjøre, plassering, innhold og hvordan det plasseres på siden), </a:t>
            </a:r>
            <a:r>
              <a:rPr lang="nb-NO" baseline="0" dirty="0" err="1" smtClean="0"/>
              <a:t>css</a:t>
            </a:r>
            <a:r>
              <a:rPr lang="nb-NO" baseline="0" dirty="0" smtClean="0"/>
              <a:t> (oppå </a:t>
            </a:r>
            <a:r>
              <a:rPr lang="nb-NO" baseline="0" dirty="0" err="1" smtClean="0"/>
              <a:t>xsl</a:t>
            </a:r>
            <a:r>
              <a:rPr lang="nb-NO" baseline="0" dirty="0" smtClean="0"/>
              <a:t>, </a:t>
            </a:r>
            <a:r>
              <a:rPr lang="nb-NO" baseline="0" dirty="0" err="1" smtClean="0"/>
              <a:t>userinterface</a:t>
            </a:r>
            <a:r>
              <a:rPr lang="nb-NO" baseline="0" dirty="0" smtClean="0"/>
              <a:t>, hvordan det ser ut </a:t>
            </a:r>
            <a:r>
              <a:rPr lang="nb-NO" baseline="0" dirty="0" err="1" smtClean="0"/>
              <a:t>ofr</a:t>
            </a:r>
            <a:r>
              <a:rPr lang="nb-NO" baseline="0" dirty="0" smtClean="0"/>
              <a:t> brukeren), JavaScript (</a:t>
            </a:r>
            <a:r>
              <a:rPr lang="nb-NO" baseline="0" dirty="0" err="1" smtClean="0"/>
              <a:t>trekkningen</a:t>
            </a:r>
            <a:r>
              <a:rPr lang="nb-NO" baseline="0" dirty="0" smtClean="0"/>
              <a:t>)</a:t>
            </a:r>
            <a:endParaRPr lang="nb-NO" dirty="0" smtClean="0"/>
          </a:p>
          <a:p>
            <a:r>
              <a:rPr lang="nb-NO" dirty="0" smtClean="0"/>
              <a:t>Spørsmålene er i </a:t>
            </a:r>
            <a:r>
              <a:rPr lang="nb-NO" dirty="0" err="1" smtClean="0"/>
              <a:t>xml</a:t>
            </a:r>
            <a:endParaRPr lang="nb-NO" dirty="0" smtClean="0"/>
          </a:p>
          <a:p>
            <a:r>
              <a:rPr lang="nb-NO" dirty="0" smtClean="0"/>
              <a:t>Deltaker listen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5B2C7-8F50-4F54-AD47-1382EF2F9894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88725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5B2C7-8F50-4F54-AD47-1382EF2F9894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869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Felles visning 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5B2C7-8F50-4F54-AD47-1382EF2F9894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82421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B2D0-3257-4B7F-BB02-2549F00A211B}" type="datetimeFigureOut">
              <a:rPr lang="nb-NO" smtClean="0"/>
              <a:t>13.07.2012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8243-AA45-421D-A488-1A60919AA2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868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B2D0-3257-4B7F-BB02-2549F00A211B}" type="datetimeFigureOut">
              <a:rPr lang="nb-NO" smtClean="0"/>
              <a:t>13.07.2012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8243-AA45-421D-A488-1A60919AA2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189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B2D0-3257-4B7F-BB02-2549F00A211B}" type="datetimeFigureOut">
              <a:rPr lang="nb-NO" smtClean="0"/>
              <a:t>13.07.2012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8243-AA45-421D-A488-1A60919AA2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636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B2D0-3257-4B7F-BB02-2549F00A211B}" type="datetimeFigureOut">
              <a:rPr lang="nb-NO" smtClean="0"/>
              <a:t>13.07.2012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8243-AA45-421D-A488-1A60919AA2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43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B2D0-3257-4B7F-BB02-2549F00A211B}" type="datetimeFigureOut">
              <a:rPr lang="nb-NO" smtClean="0"/>
              <a:t>13.07.2012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8243-AA45-421D-A488-1A60919AA2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7166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B2D0-3257-4B7F-BB02-2549F00A211B}" type="datetimeFigureOut">
              <a:rPr lang="nb-NO" smtClean="0"/>
              <a:t>13.07.2012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8243-AA45-421D-A488-1A60919AA2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965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B2D0-3257-4B7F-BB02-2549F00A211B}" type="datetimeFigureOut">
              <a:rPr lang="nb-NO" smtClean="0"/>
              <a:t>13.07.2012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8243-AA45-421D-A488-1A60919AA2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42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B2D0-3257-4B7F-BB02-2549F00A211B}" type="datetimeFigureOut">
              <a:rPr lang="nb-NO" smtClean="0"/>
              <a:t>13.07.2012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8243-AA45-421D-A488-1A60919AA2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337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B2D0-3257-4B7F-BB02-2549F00A211B}" type="datetimeFigureOut">
              <a:rPr lang="nb-NO" smtClean="0"/>
              <a:t>13.07.2012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8243-AA45-421D-A488-1A60919AA2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538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B2D0-3257-4B7F-BB02-2549F00A211B}" type="datetimeFigureOut">
              <a:rPr lang="nb-NO" smtClean="0"/>
              <a:t>13.07.2012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8243-AA45-421D-A488-1A60919AA2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4175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B2D0-3257-4B7F-BB02-2549F00A211B}" type="datetimeFigureOut">
              <a:rPr lang="nb-NO" smtClean="0"/>
              <a:t>13.07.2012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8243-AA45-421D-A488-1A60919AA2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170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FB2D0-3257-4B7F-BB02-2549F00A211B}" type="datetimeFigureOut">
              <a:rPr lang="nb-NO" smtClean="0"/>
              <a:t>13.07.2012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48243-AA45-421D-A488-1A60919AA2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5930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2.png"/><Relationship Id="rId4" Type="http://schemas.openxmlformats.org/officeDocument/2006/relationships/hyperlink" Target="http://klevjers.com/dev/Sencha/Sencha/app.html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3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cxhenk01:8080/scoreboard.xml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-108520" y="332656"/>
            <a:ext cx="9361040" cy="2592288"/>
          </a:xfrm>
          <a:solidFill>
            <a:srgbClr val="333333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nb-NO" sz="3600" b="1" dirty="0" smtClean="0">
                <a:solidFill>
                  <a:schemeClr val="bg1"/>
                </a:solidFill>
              </a:rPr>
              <a:t>Sommerprosjekt</a:t>
            </a:r>
            <a:r>
              <a:rPr lang="nb-NO" sz="3600" b="1" dirty="0">
                <a:solidFill>
                  <a:schemeClr val="bg1"/>
                </a:solidFill>
              </a:rPr>
              <a:t> </a:t>
            </a:r>
            <a:r>
              <a:rPr lang="nb-NO" b="1" dirty="0" smtClean="0">
                <a:solidFill>
                  <a:schemeClr val="bg1"/>
                </a:solidFill>
              </a:rPr>
              <a:t/>
            </a:r>
            <a:br>
              <a:rPr lang="nb-NO" b="1" dirty="0" smtClean="0">
                <a:solidFill>
                  <a:schemeClr val="bg1"/>
                </a:solidFill>
              </a:rPr>
            </a:br>
            <a:r>
              <a:rPr lang="nb-NO" b="1" dirty="0" err="1" smtClean="0">
                <a:solidFill>
                  <a:schemeClr val="bg1"/>
                </a:solidFill>
              </a:rPr>
              <a:t>JavaZone</a:t>
            </a:r>
            <a:r>
              <a:rPr lang="nb-NO" b="1" dirty="0" smtClean="0">
                <a:solidFill>
                  <a:schemeClr val="bg1"/>
                </a:solidFill>
              </a:rPr>
              <a:t> profilering</a:t>
            </a:r>
            <a:endParaRPr lang="nb-NO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XEB\Pictures\Steria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3645024"/>
            <a:ext cx="564040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XEB\Pictures\JavaZone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822" y="2857837"/>
            <a:ext cx="3870916" cy="351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38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err="1" smtClean="0">
                <a:solidFill>
                  <a:srgbClr val="FA5A00"/>
                </a:solidFill>
              </a:rPr>
              <a:t>Look</a:t>
            </a:r>
            <a:r>
              <a:rPr lang="nb-NO" b="1" dirty="0" smtClean="0">
                <a:solidFill>
                  <a:srgbClr val="FA5A00"/>
                </a:solidFill>
              </a:rPr>
              <a:t> forward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619672" y="1988840"/>
            <a:ext cx="6347048" cy="4525963"/>
          </a:xfrm>
        </p:spPr>
        <p:txBody>
          <a:bodyPr/>
          <a:lstStyle/>
          <a:p>
            <a:pPr marL="0" indent="0">
              <a:buNone/>
            </a:pPr>
            <a:r>
              <a:rPr lang="nb-NO" b="1" dirty="0" smtClean="0">
                <a:solidFill>
                  <a:srgbClr val="04315B"/>
                </a:solidFill>
              </a:rPr>
              <a:t>Hva har vi igjen</a:t>
            </a:r>
            <a:r>
              <a:rPr lang="nb-NO" b="1" dirty="0" smtClean="0">
                <a:solidFill>
                  <a:srgbClr val="04315B"/>
                </a:solidFill>
              </a:rPr>
              <a:t>?</a:t>
            </a:r>
            <a:endParaRPr lang="nb-NO" b="1" dirty="0" smtClean="0">
              <a:solidFill>
                <a:srgbClr val="04315B"/>
              </a:solidFill>
            </a:endParaRPr>
          </a:p>
          <a:p>
            <a:r>
              <a:rPr lang="nb-NO" dirty="0" smtClean="0">
                <a:solidFill>
                  <a:srgbClr val="04315B"/>
                </a:solidFill>
              </a:rPr>
              <a:t>Lage spørsmål</a:t>
            </a:r>
          </a:p>
          <a:p>
            <a:r>
              <a:rPr lang="nb-NO" dirty="0" smtClean="0">
                <a:solidFill>
                  <a:srgbClr val="04315B"/>
                </a:solidFill>
              </a:rPr>
              <a:t>Alternative oppgaver</a:t>
            </a:r>
          </a:p>
          <a:p>
            <a:r>
              <a:rPr lang="nb-NO" dirty="0" smtClean="0">
                <a:solidFill>
                  <a:srgbClr val="04315B"/>
                </a:solidFill>
              </a:rPr>
              <a:t>Større og kraftigere – ekstra </a:t>
            </a:r>
            <a:r>
              <a:rPr lang="nb-NO" dirty="0" smtClean="0">
                <a:solidFill>
                  <a:srgbClr val="04315B"/>
                </a:solidFill>
              </a:rPr>
              <a:t>deler</a:t>
            </a:r>
          </a:p>
          <a:p>
            <a:r>
              <a:rPr lang="nb-NO" dirty="0" smtClean="0">
                <a:solidFill>
                  <a:srgbClr val="04315B"/>
                </a:solidFill>
              </a:rPr>
              <a:t>Styringsfunksjonalitet</a:t>
            </a:r>
            <a:endParaRPr lang="nb-NO" dirty="0" smtClean="0">
              <a:solidFill>
                <a:srgbClr val="04315B"/>
              </a:solidFill>
            </a:endParaRPr>
          </a:p>
          <a:p>
            <a:r>
              <a:rPr lang="nb-NO" dirty="0" smtClean="0">
                <a:solidFill>
                  <a:srgbClr val="04315B"/>
                </a:solidFill>
              </a:rPr>
              <a:t>To score </a:t>
            </a:r>
            <a:r>
              <a:rPr lang="nb-NO" dirty="0" err="1" smtClean="0">
                <a:solidFill>
                  <a:srgbClr val="04315B"/>
                </a:solidFill>
              </a:rPr>
              <a:t>boards</a:t>
            </a:r>
            <a:r>
              <a:rPr lang="nb-NO" dirty="0" smtClean="0">
                <a:solidFill>
                  <a:srgbClr val="04315B"/>
                </a:solidFill>
              </a:rPr>
              <a:t> </a:t>
            </a:r>
          </a:p>
          <a:p>
            <a:endParaRPr lang="nb-NO" dirty="0"/>
          </a:p>
        </p:txBody>
      </p:sp>
      <p:pic>
        <p:nvPicPr>
          <p:cNvPr id="4" name="Picture 2" descr="C:\Users\XEB\Pictures\LE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9"/>
            <a:ext cx="1296144" cy="149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68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XEB\Pictures\q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80728"/>
            <a:ext cx="5040560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nb-NO" b="1" dirty="0" smtClean="0">
                <a:solidFill>
                  <a:srgbClr val="FA5A00"/>
                </a:solidFill>
              </a:rPr>
              <a:t>Just </a:t>
            </a:r>
            <a:r>
              <a:rPr lang="nb-NO" b="1" dirty="0" err="1" smtClean="0">
                <a:solidFill>
                  <a:srgbClr val="FA5A00"/>
                </a:solidFill>
              </a:rPr>
              <a:t>try</a:t>
            </a:r>
            <a:endParaRPr lang="nb-NO" dirty="0"/>
          </a:p>
        </p:txBody>
      </p:sp>
      <p:sp>
        <p:nvSpPr>
          <p:cNvPr id="2" name="TekstSylinder 1"/>
          <p:cNvSpPr txBox="1"/>
          <p:nvPr/>
        </p:nvSpPr>
        <p:spPr>
          <a:xfrm>
            <a:off x="2267744" y="6021287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b="1" dirty="0" smtClean="0">
                <a:solidFill>
                  <a:srgbClr val="04315B"/>
                </a:solidFill>
              </a:rPr>
              <a:t>qr.net/</a:t>
            </a:r>
            <a:r>
              <a:rPr lang="nb-NO" sz="3200" b="1" dirty="0" err="1" smtClean="0">
                <a:solidFill>
                  <a:srgbClr val="04315B"/>
                </a:solidFill>
              </a:rPr>
              <a:t>iKBb</a:t>
            </a:r>
            <a:endParaRPr lang="nb-NO" sz="3200" b="1" dirty="0">
              <a:solidFill>
                <a:srgbClr val="04315B"/>
              </a:solidFill>
            </a:endParaRPr>
          </a:p>
        </p:txBody>
      </p:sp>
      <p:pic>
        <p:nvPicPr>
          <p:cNvPr id="6" name="Picture 2" descr="C:\Users\XEB\Pictures\LE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9"/>
            <a:ext cx="1296144" cy="149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9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XEB\Pictures\lego_mindstorm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323" y="572276"/>
            <a:ext cx="5472608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948264" y="476672"/>
            <a:ext cx="1476672" cy="6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400" i="1" dirty="0" smtClean="0">
                <a:solidFill>
                  <a:srgbClr val="FA5A00"/>
                </a:solidFill>
              </a:rPr>
              <a:t>oppgaven</a:t>
            </a:r>
            <a:endParaRPr lang="nb-NO" sz="2400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051720" y="116632"/>
            <a:ext cx="4766253" cy="1143000"/>
          </a:xfrm>
        </p:spPr>
        <p:txBody>
          <a:bodyPr>
            <a:noAutofit/>
          </a:bodyPr>
          <a:lstStyle/>
          <a:p>
            <a:r>
              <a:rPr lang="nb-NO" b="1" dirty="0" smtClean="0">
                <a:solidFill>
                  <a:srgbClr val="FA5A00"/>
                </a:solidFill>
              </a:rPr>
              <a:t>Be </a:t>
            </a:r>
            <a:r>
              <a:rPr lang="nb-NO" b="1" dirty="0" err="1" smtClean="0">
                <a:solidFill>
                  <a:srgbClr val="FA5A00"/>
                </a:solidFill>
              </a:rPr>
              <a:t>open</a:t>
            </a:r>
            <a:r>
              <a:rPr lang="nb-NO" b="1" dirty="0" smtClean="0">
                <a:solidFill>
                  <a:srgbClr val="FA5A00"/>
                </a:solidFill>
              </a:rPr>
              <a:t> </a:t>
            </a:r>
            <a:r>
              <a:rPr lang="nb-NO" b="1" dirty="0" err="1" smtClean="0">
                <a:solidFill>
                  <a:srgbClr val="FA5A00"/>
                </a:solidFill>
              </a:rPr>
              <a:t>minded</a:t>
            </a:r>
            <a:r>
              <a:rPr lang="nb-NO" b="1" dirty="0" smtClean="0">
                <a:solidFill>
                  <a:srgbClr val="FA5A00"/>
                </a:solidFill>
              </a:rPr>
              <a:t>  </a:t>
            </a:r>
            <a:endParaRPr lang="nb-NO" b="1" i="1" dirty="0">
              <a:solidFill>
                <a:srgbClr val="FA5A00"/>
              </a:solidFill>
            </a:endParaRPr>
          </a:p>
        </p:txBody>
      </p:sp>
      <p:pic>
        <p:nvPicPr>
          <p:cNvPr id="8" name="Picture 3" descr="C:\Users\XEB\Pictures\JavaZone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564" y="5419695"/>
            <a:ext cx="1423366" cy="129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XEB\Pictures\Steria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128" y="5668256"/>
            <a:ext cx="2376264" cy="100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XEB\Pictures\LE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9"/>
            <a:ext cx="1296144" cy="149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33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2166852" y="1844824"/>
            <a:ext cx="5266928" cy="2553147"/>
          </a:xfrm>
        </p:spPr>
        <p:txBody>
          <a:bodyPr/>
          <a:lstStyle/>
          <a:p>
            <a:endParaRPr lang="nb-NO" dirty="0"/>
          </a:p>
        </p:txBody>
      </p:sp>
      <p:pic>
        <p:nvPicPr>
          <p:cNvPr id="3075" name="Picture 3" descr="C:\Users\XEB\Pictures\JavaZone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564" y="5419695"/>
            <a:ext cx="1423366" cy="129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XEB\Pictures\Test-Tak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135" y="1108111"/>
            <a:ext cx="4489415" cy="419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tel 1"/>
          <p:cNvSpPr txBox="1">
            <a:spLocks/>
          </p:cNvSpPr>
          <p:nvPr/>
        </p:nvSpPr>
        <p:spPr>
          <a:xfrm>
            <a:off x="2051720" y="116632"/>
            <a:ext cx="476625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b="1" smtClean="0">
                <a:solidFill>
                  <a:srgbClr val="FA5A00"/>
                </a:solidFill>
              </a:rPr>
              <a:t>Be openminded  </a:t>
            </a:r>
            <a:endParaRPr lang="nb-NO" b="1" i="1" dirty="0">
              <a:solidFill>
                <a:srgbClr val="FA5A00"/>
              </a:solidFill>
            </a:endParaRPr>
          </a:p>
        </p:txBody>
      </p:sp>
      <p:sp>
        <p:nvSpPr>
          <p:cNvPr id="11" name="Plassholder for innhold 2"/>
          <p:cNvSpPr txBox="1">
            <a:spLocks/>
          </p:cNvSpPr>
          <p:nvPr/>
        </p:nvSpPr>
        <p:spPr>
          <a:xfrm>
            <a:off x="6948264" y="476672"/>
            <a:ext cx="1476672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nb-NO" sz="2400" i="1" smtClean="0">
                <a:solidFill>
                  <a:srgbClr val="FA5A00"/>
                </a:solidFill>
              </a:rPr>
              <a:t>oppgaven</a:t>
            </a:r>
            <a:endParaRPr lang="nb-NO" sz="2400" dirty="0"/>
          </a:p>
        </p:txBody>
      </p:sp>
      <p:pic>
        <p:nvPicPr>
          <p:cNvPr id="12" name="Picture 2" descr="C:\Users\XEB\Pictures\lego_mindstorm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71158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XEB\Pictures\Steria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128" y="5668256"/>
            <a:ext cx="2376264" cy="100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XEB\Pictures\LE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9"/>
            <a:ext cx="1296144" cy="149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62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XEB\Pictures\mobile-qui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578" y="815663"/>
            <a:ext cx="3688195" cy="491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XEB\Pictures\JavaZon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564" y="5419695"/>
            <a:ext cx="1423366" cy="129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tel 1"/>
          <p:cNvSpPr>
            <a:spLocks noGrp="1"/>
          </p:cNvSpPr>
          <p:nvPr>
            <p:ph type="title"/>
          </p:nvPr>
        </p:nvSpPr>
        <p:spPr>
          <a:xfrm>
            <a:off x="2051720" y="116632"/>
            <a:ext cx="4766253" cy="1143000"/>
          </a:xfrm>
        </p:spPr>
        <p:txBody>
          <a:bodyPr>
            <a:noAutofit/>
          </a:bodyPr>
          <a:lstStyle/>
          <a:p>
            <a:r>
              <a:rPr lang="nb-NO" b="1" dirty="0" smtClean="0">
                <a:solidFill>
                  <a:srgbClr val="FA5A00"/>
                </a:solidFill>
              </a:rPr>
              <a:t>Be </a:t>
            </a:r>
            <a:r>
              <a:rPr lang="nb-NO" b="1" dirty="0" err="1" smtClean="0">
                <a:solidFill>
                  <a:srgbClr val="FA5A00"/>
                </a:solidFill>
              </a:rPr>
              <a:t>openminded</a:t>
            </a:r>
            <a:r>
              <a:rPr lang="nb-NO" b="1" dirty="0" smtClean="0">
                <a:solidFill>
                  <a:srgbClr val="FA5A00"/>
                </a:solidFill>
              </a:rPr>
              <a:t>  </a:t>
            </a:r>
            <a:endParaRPr lang="nb-NO" b="1" i="1" dirty="0">
              <a:solidFill>
                <a:srgbClr val="FA5A00"/>
              </a:solidFill>
            </a:endParaRPr>
          </a:p>
        </p:txBody>
      </p:sp>
      <p:sp>
        <p:nvSpPr>
          <p:cNvPr id="14" name="Plassholder for innhold 2"/>
          <p:cNvSpPr>
            <a:spLocks noGrp="1"/>
          </p:cNvSpPr>
          <p:nvPr>
            <p:ph idx="1"/>
          </p:nvPr>
        </p:nvSpPr>
        <p:spPr>
          <a:xfrm>
            <a:off x="6948264" y="476672"/>
            <a:ext cx="1476672" cy="6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400" i="1" dirty="0" smtClean="0">
                <a:solidFill>
                  <a:srgbClr val="FA5A00"/>
                </a:solidFill>
              </a:rPr>
              <a:t>oppgaven</a:t>
            </a:r>
            <a:endParaRPr lang="nb-NO" sz="2400" dirty="0"/>
          </a:p>
        </p:txBody>
      </p:sp>
      <p:pic>
        <p:nvPicPr>
          <p:cNvPr id="15" name="Picture 2" descr="C:\Users\XEB\Pictures\lego_mindstorm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71158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XEB\Pictures\Test-Tak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245" y="5805264"/>
            <a:ext cx="825811" cy="77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XEB\Pictures\Steria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128" y="5668256"/>
            <a:ext cx="2376264" cy="100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XEB\Pictures\LEG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9"/>
            <a:ext cx="1296144" cy="149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51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7020272" y="592866"/>
            <a:ext cx="1476672" cy="6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400" i="1" dirty="0" smtClean="0">
                <a:solidFill>
                  <a:srgbClr val="FA5A00"/>
                </a:solidFill>
              </a:rPr>
              <a:t>LEGO</a:t>
            </a:r>
            <a:endParaRPr lang="nb-NO" sz="2400" dirty="0"/>
          </a:p>
        </p:txBody>
      </p:sp>
      <p:pic>
        <p:nvPicPr>
          <p:cNvPr id="5123" name="Picture 3" descr="C:\Users\XEB\Pictures\lego_mindstorm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2" y="1268760"/>
            <a:ext cx="482453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XEB\Pictures\legoSensor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492896"/>
            <a:ext cx="3984030" cy="233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tel 1"/>
          <p:cNvSpPr txBox="1">
            <a:spLocks/>
          </p:cNvSpPr>
          <p:nvPr/>
        </p:nvSpPr>
        <p:spPr>
          <a:xfrm>
            <a:off x="2123728" y="260648"/>
            <a:ext cx="48348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b="1" smtClean="0">
                <a:solidFill>
                  <a:srgbClr val="FA5A00"/>
                </a:solidFill>
              </a:rPr>
              <a:t>Be creative</a:t>
            </a:r>
            <a:endParaRPr lang="nb-NO" b="1" dirty="0"/>
          </a:p>
        </p:txBody>
      </p:sp>
      <p:pic>
        <p:nvPicPr>
          <p:cNvPr id="6" name="Picture 2" descr="C:\Users\XEB\Pictures\LE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9"/>
            <a:ext cx="1296144" cy="149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90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7020272" y="592866"/>
            <a:ext cx="1476672" cy="6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400" i="1" dirty="0" smtClean="0">
                <a:solidFill>
                  <a:srgbClr val="FA5A00"/>
                </a:solidFill>
              </a:rPr>
              <a:t>LEGO</a:t>
            </a:r>
            <a:endParaRPr lang="nb-NO" sz="2400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123728" y="260648"/>
            <a:ext cx="4834880" cy="1143000"/>
          </a:xfrm>
        </p:spPr>
        <p:txBody>
          <a:bodyPr/>
          <a:lstStyle/>
          <a:p>
            <a:r>
              <a:rPr lang="nb-NO" b="1" dirty="0" smtClean="0">
                <a:solidFill>
                  <a:srgbClr val="FA5A00"/>
                </a:solidFill>
              </a:rPr>
              <a:t>Be </a:t>
            </a:r>
            <a:r>
              <a:rPr lang="nb-NO" b="1" dirty="0" err="1" smtClean="0">
                <a:solidFill>
                  <a:srgbClr val="FA5A00"/>
                </a:solidFill>
              </a:rPr>
              <a:t>creative</a:t>
            </a:r>
            <a:endParaRPr lang="nb-NO" b="1" dirty="0"/>
          </a:p>
        </p:txBody>
      </p:sp>
      <p:pic>
        <p:nvPicPr>
          <p:cNvPr id="5125" name="Picture 5" descr="C:\Users\XEB\Pictures\rob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20606"/>
            <a:ext cx="6321100" cy="474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XEB\Pictures\LE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9"/>
            <a:ext cx="1296144" cy="149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83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XEB\Pictures\mobile-qui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268760"/>
            <a:ext cx="3688195" cy="491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smtClean="0">
                <a:solidFill>
                  <a:srgbClr val="FA5A00"/>
                </a:solidFill>
              </a:rPr>
              <a:t>Be smart</a:t>
            </a:r>
            <a:endParaRPr lang="nb-NO" dirty="0"/>
          </a:p>
        </p:txBody>
      </p:sp>
      <p:sp>
        <p:nvSpPr>
          <p:cNvPr id="5" name="Plassholder for innhold 2"/>
          <p:cNvSpPr>
            <a:spLocks noGrp="1"/>
          </p:cNvSpPr>
          <p:nvPr>
            <p:ph idx="1"/>
          </p:nvPr>
        </p:nvSpPr>
        <p:spPr>
          <a:xfrm>
            <a:off x="6876256" y="620688"/>
            <a:ext cx="1800200" cy="6480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b-NO" sz="2400" i="1" dirty="0" smtClean="0">
                <a:solidFill>
                  <a:srgbClr val="FA5A00"/>
                </a:solidFill>
              </a:rPr>
              <a:t>Quiz på mobil</a:t>
            </a:r>
            <a:endParaRPr lang="nb-NO" sz="2400" dirty="0"/>
          </a:p>
        </p:txBody>
      </p:sp>
      <p:pic>
        <p:nvPicPr>
          <p:cNvPr id="6" name="Picture 2" descr="C:\Users\XEB\Pictures\LE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9"/>
            <a:ext cx="1296144" cy="149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42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XEB\Pictures\mobile-qui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3688195" cy="491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smtClean="0">
                <a:solidFill>
                  <a:srgbClr val="FA5A00"/>
                </a:solidFill>
              </a:rPr>
              <a:t>Be smart</a:t>
            </a:r>
            <a:endParaRPr lang="nb-NO" dirty="0"/>
          </a:p>
        </p:txBody>
      </p:sp>
      <p:sp>
        <p:nvSpPr>
          <p:cNvPr id="5" name="Plassholder for innhold 2"/>
          <p:cNvSpPr>
            <a:spLocks noGrp="1"/>
          </p:cNvSpPr>
          <p:nvPr>
            <p:ph idx="1"/>
          </p:nvPr>
        </p:nvSpPr>
        <p:spPr>
          <a:xfrm>
            <a:off x="6876256" y="620688"/>
            <a:ext cx="1800200" cy="6480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b-NO" sz="2400" i="1" dirty="0" smtClean="0">
                <a:solidFill>
                  <a:srgbClr val="FA5A00"/>
                </a:solidFill>
              </a:rPr>
              <a:t>Quiz på mobil</a:t>
            </a:r>
            <a:endParaRPr lang="nb-NO" sz="2400" dirty="0"/>
          </a:p>
        </p:txBody>
      </p:sp>
      <p:pic>
        <p:nvPicPr>
          <p:cNvPr id="7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803" y="1337552"/>
            <a:ext cx="2751559" cy="4809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C:\Users\XEB\Pictures\LE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9"/>
            <a:ext cx="1296144" cy="149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38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smtClean="0">
                <a:solidFill>
                  <a:srgbClr val="FA5A00"/>
                </a:solidFill>
              </a:rPr>
              <a:t>Be different</a:t>
            </a:r>
            <a:endParaRPr lang="nb-NO" dirty="0"/>
          </a:p>
        </p:txBody>
      </p:sp>
      <p:pic>
        <p:nvPicPr>
          <p:cNvPr id="9219" name="Picture 3" descr="C:\Users\XEB\Pictures\logo-sencha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62917"/>
            <a:ext cx="2880320" cy="153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XEB\Pictures\javascript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56992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XEB\Pictures\HTML5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760701"/>
            <a:ext cx="1260587" cy="126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6876256" y="620688"/>
            <a:ext cx="1800200" cy="6480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b-NO" sz="2400" i="1" dirty="0" smtClean="0">
                <a:solidFill>
                  <a:srgbClr val="FA5A00"/>
                </a:solidFill>
              </a:rPr>
              <a:t>Quiz på mobil</a:t>
            </a:r>
            <a:endParaRPr lang="nb-NO" sz="2400" dirty="0"/>
          </a:p>
        </p:txBody>
      </p:sp>
      <p:pic>
        <p:nvPicPr>
          <p:cNvPr id="1028" name="Picture 4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035869"/>
            <a:ext cx="5460457" cy="3794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C:\Users\XEB\Pictures\LEGO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9"/>
            <a:ext cx="1296144" cy="149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68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Gråton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242</Words>
  <Application>Microsoft Office PowerPoint</Application>
  <PresentationFormat>Skjermfremvisning (4:3)</PresentationFormat>
  <Paragraphs>53</Paragraphs>
  <Slides>11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2" baseType="lpstr">
      <vt:lpstr>Office-tema</vt:lpstr>
      <vt:lpstr>Sommerprosjekt  JavaZone profilering</vt:lpstr>
      <vt:lpstr>Be open minded  </vt:lpstr>
      <vt:lpstr>PowerPoint-presentasjon</vt:lpstr>
      <vt:lpstr>Be openminded  </vt:lpstr>
      <vt:lpstr>PowerPoint-presentasjon</vt:lpstr>
      <vt:lpstr>Be creative</vt:lpstr>
      <vt:lpstr>Be smart</vt:lpstr>
      <vt:lpstr>Be smart</vt:lpstr>
      <vt:lpstr>Be different</vt:lpstr>
      <vt:lpstr>Look forward</vt:lpstr>
      <vt:lpstr>Just try</vt:lpstr>
    </vt:vector>
  </TitlesOfParts>
  <Company>Steria 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JavaZone</dc:title>
  <dc:creator>Esther Bloemendaal</dc:creator>
  <cp:lastModifiedBy>Esther Bloemendaal</cp:lastModifiedBy>
  <cp:revision>29</cp:revision>
  <dcterms:created xsi:type="dcterms:W3CDTF">2012-07-11T11:00:22Z</dcterms:created>
  <dcterms:modified xsi:type="dcterms:W3CDTF">2012-07-13T10:10:12Z</dcterms:modified>
</cp:coreProperties>
</file>