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10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9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86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55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8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106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126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5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0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514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3A92-C621-4DC7-9D8B-63C33BC1EBA5}" type="datetimeFigureOut">
              <a:rPr lang="nb-NO" smtClean="0"/>
              <a:t>31.07.2012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B895-7F62-4605-A157-83AB6CC0BD9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170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-presentasj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b="1" dirty="0" err="1" smtClean="0">
                <a:solidFill>
                  <a:schemeClr val="bg2"/>
                </a:solidFill>
              </a:rPr>
              <a:t>SteriaQuiz</a:t>
            </a:r>
            <a:endParaRPr lang="nb-NO" b="1" dirty="0">
              <a:solidFill>
                <a:schemeClr val="bg2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/>
          <a:lstStyle/>
          <a:p>
            <a:r>
              <a:rPr lang="nb-NO" b="1" dirty="0" err="1">
                <a:solidFill>
                  <a:schemeClr val="bg2"/>
                </a:solidFill>
              </a:rPr>
              <a:t>JavaZone</a:t>
            </a:r>
            <a:r>
              <a:rPr lang="nb-NO" b="1" dirty="0">
                <a:solidFill>
                  <a:schemeClr val="bg2"/>
                </a:solidFill>
              </a:rPr>
              <a:t>-profileringsgruppa</a:t>
            </a:r>
          </a:p>
        </p:txBody>
      </p:sp>
      <p:pic>
        <p:nvPicPr>
          <p:cNvPr id="5" name="Picture 2" descr="C:\Users\XEB\Pictures\Steri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6" r="11342"/>
          <a:stretch/>
        </p:blipFill>
        <p:spPr bwMode="auto">
          <a:xfrm>
            <a:off x="2845515" y="5380745"/>
            <a:ext cx="2160241" cy="1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XEB\Pictures\JavaZon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9" y="5380745"/>
            <a:ext cx="1332141" cy="12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nb-NO" sz="3600" dirty="0" smtClean="0"/>
              <a:t>Hva gikk oppgaven ut på?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nb-NO" dirty="0" smtClean="0"/>
              <a:t>Lage en konkurranse med en legorobot</a:t>
            </a:r>
          </a:p>
          <a:p>
            <a:r>
              <a:rPr lang="nb-NO" dirty="0" smtClean="0"/>
              <a:t>Lage en </a:t>
            </a:r>
            <a:r>
              <a:rPr lang="nb-NO" dirty="0" err="1" smtClean="0"/>
              <a:t>Steria</a:t>
            </a:r>
            <a:r>
              <a:rPr lang="nb-NO" dirty="0" smtClean="0"/>
              <a:t>-quiz </a:t>
            </a:r>
          </a:p>
          <a:p>
            <a:pPr marL="0" indent="0">
              <a:buNone/>
            </a:pPr>
            <a:r>
              <a:rPr lang="nb-NO" dirty="0" smtClean="0"/>
              <a:t>    for mobiltelefon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3057525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8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nb-NO" sz="3600" dirty="0" smtClean="0"/>
              <a:t>Hva har vi gjort?</a:t>
            </a:r>
            <a:endParaRPr lang="nb-NO" sz="3600" dirty="0"/>
          </a:p>
        </p:txBody>
      </p:sp>
      <p:sp>
        <p:nvSpPr>
          <p:cNvPr id="5" name="Tit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b-NO" sz="3600" dirty="0"/>
          </a:p>
        </p:txBody>
      </p:sp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nb-NO" dirty="0" smtClean="0"/>
              <a:t>Laget en konkurranse med en legorobot</a:t>
            </a:r>
          </a:p>
        </p:txBody>
      </p:sp>
      <p:pic>
        <p:nvPicPr>
          <p:cNvPr id="2052" name="Picture 4" descr="C:\Users\xhenk\AppData\Local\Microsoft\Windows\Temporary Internet Files\Content.Outlook\5SR2O83S\IMAG0358 (2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r="15436"/>
          <a:stretch/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nb-NO" sz="3600" dirty="0" smtClean="0"/>
              <a:t>Hva har vi gjort?</a:t>
            </a:r>
            <a:endParaRPr lang="nb-NO" sz="3600" dirty="0"/>
          </a:p>
        </p:txBody>
      </p:sp>
      <p:sp>
        <p:nvSpPr>
          <p:cNvPr id="5" name="Tit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b-NO" sz="3600" dirty="0"/>
          </a:p>
        </p:txBody>
      </p:sp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nb-NO" dirty="0" smtClean="0"/>
              <a:t>Laget en konkurranse med en legorobot</a:t>
            </a:r>
          </a:p>
          <a:p>
            <a:r>
              <a:rPr lang="nb-NO" dirty="0" smtClean="0"/>
              <a:t>Laget en </a:t>
            </a:r>
            <a:r>
              <a:rPr lang="nb-NO" dirty="0" err="1" smtClean="0"/>
              <a:t>Steria</a:t>
            </a:r>
            <a:r>
              <a:rPr lang="nb-NO" dirty="0" smtClean="0"/>
              <a:t>-quiz </a:t>
            </a:r>
          </a:p>
          <a:p>
            <a:pPr marL="0" indent="0">
              <a:buNone/>
            </a:pPr>
            <a:r>
              <a:rPr lang="nb-NO" dirty="0" smtClean="0"/>
              <a:t>    for mobiltelefon</a:t>
            </a:r>
          </a:p>
        </p:txBody>
      </p:sp>
      <p:graphicFrame>
        <p:nvGraphicFramePr>
          <p:cNvPr id="8" name="Objek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14899"/>
              </p:ext>
            </p:extLst>
          </p:nvPr>
        </p:nvGraphicFramePr>
        <p:xfrm>
          <a:off x="5076057" y="2128233"/>
          <a:ext cx="2616216" cy="415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Presentasjon" r:id="rId3" imgW="3157696" imgH="5014093" progId="PowerPoint.Show.12">
                  <p:embed/>
                </p:oleObj>
              </mc:Choice>
              <mc:Fallback>
                <p:oleObj name="Presentasjon" r:id="rId3" imgW="3157696" imgH="501409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7" y="2128233"/>
                        <a:ext cx="2616216" cy="4153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1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/>
          <a:stretch/>
        </p:blipFill>
        <p:spPr bwMode="auto">
          <a:xfrm>
            <a:off x="6914673" y="104094"/>
            <a:ext cx="2337847" cy="670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nb-NO" sz="3600" dirty="0" smtClean="0">
                <a:solidFill>
                  <a:schemeClr val="bg2"/>
                </a:solidFill>
              </a:rPr>
              <a:t>Teknologier</a:t>
            </a:r>
            <a:endParaRPr lang="nb-NO" sz="3600" dirty="0">
              <a:solidFill>
                <a:schemeClr val="bg2"/>
              </a:solidFill>
            </a:endParaRPr>
          </a:p>
        </p:txBody>
      </p:sp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>
                <a:solidFill>
                  <a:schemeClr val="bg2"/>
                </a:solidFill>
              </a:rPr>
              <a:t>Vi har brukt</a:t>
            </a:r>
          </a:p>
          <a:p>
            <a:r>
              <a:rPr lang="nb-NO" dirty="0" err="1" smtClean="0">
                <a:solidFill>
                  <a:schemeClr val="bg2"/>
                </a:solidFill>
              </a:rPr>
              <a:t>Sencha</a:t>
            </a:r>
            <a:r>
              <a:rPr lang="nb-NO" dirty="0" smtClean="0">
                <a:solidFill>
                  <a:schemeClr val="bg2"/>
                </a:solidFill>
              </a:rPr>
              <a:t> til GUI</a:t>
            </a:r>
          </a:p>
          <a:p>
            <a:r>
              <a:rPr lang="nb-NO" dirty="0" smtClean="0">
                <a:solidFill>
                  <a:schemeClr val="bg2"/>
                </a:solidFill>
              </a:rPr>
              <a:t>JavaScript til å få liv i </a:t>
            </a:r>
            <a:r>
              <a:rPr lang="nb-NO" dirty="0" err="1" smtClean="0">
                <a:solidFill>
                  <a:schemeClr val="bg2"/>
                </a:solidFill>
              </a:rPr>
              <a:t>Sencha</a:t>
            </a:r>
            <a:endParaRPr lang="nb-NO" dirty="0" smtClean="0">
              <a:solidFill>
                <a:schemeClr val="bg2"/>
              </a:solidFill>
            </a:endParaRPr>
          </a:p>
          <a:p>
            <a:r>
              <a:rPr lang="nb-NO" dirty="0" smtClean="0">
                <a:solidFill>
                  <a:schemeClr val="bg2"/>
                </a:solidFill>
              </a:rPr>
              <a:t>Apache + PHP som server </a:t>
            </a:r>
          </a:p>
          <a:p>
            <a:pPr lvl="1"/>
            <a:r>
              <a:rPr lang="nb-NO" dirty="0" smtClean="0">
                <a:solidFill>
                  <a:schemeClr val="bg2"/>
                </a:solidFill>
              </a:rPr>
              <a:t>Pluss en hjemmelaget Javaserver</a:t>
            </a:r>
          </a:p>
          <a:p>
            <a:r>
              <a:rPr lang="nb-NO" dirty="0" smtClean="0">
                <a:solidFill>
                  <a:schemeClr val="bg2"/>
                </a:solidFill>
              </a:rPr>
              <a:t>CSS for fine farger</a:t>
            </a:r>
          </a:p>
          <a:p>
            <a:r>
              <a:rPr lang="nb-NO" dirty="0" smtClean="0">
                <a:solidFill>
                  <a:schemeClr val="bg2"/>
                </a:solidFill>
              </a:rPr>
              <a:t>XSL for oppsett av </a:t>
            </a:r>
            <a:r>
              <a:rPr lang="nb-NO" dirty="0" err="1" smtClean="0">
                <a:solidFill>
                  <a:schemeClr val="bg2"/>
                </a:solidFill>
              </a:rPr>
              <a:t>scoreboard</a:t>
            </a:r>
            <a:endParaRPr lang="nb-NO" dirty="0" smtClean="0">
              <a:solidFill>
                <a:schemeClr val="bg2"/>
              </a:solidFill>
            </a:endParaRPr>
          </a:p>
          <a:p>
            <a:r>
              <a:rPr lang="nb-NO" dirty="0" err="1" smtClean="0">
                <a:solidFill>
                  <a:schemeClr val="bg2"/>
                </a:solidFill>
              </a:rPr>
              <a:t>LeJOS</a:t>
            </a:r>
            <a:r>
              <a:rPr lang="nb-NO" dirty="0" smtClean="0">
                <a:solidFill>
                  <a:schemeClr val="bg2"/>
                </a:solidFill>
              </a:rPr>
              <a:t> for å programmere legoroboten</a:t>
            </a:r>
          </a:p>
          <a:p>
            <a:r>
              <a:rPr lang="nb-NO" dirty="0" smtClean="0">
                <a:solidFill>
                  <a:schemeClr val="bg2"/>
                </a:solidFill>
              </a:rPr>
              <a:t>HTML5 for å mellomlagre quizsvar</a:t>
            </a:r>
          </a:p>
          <a:p>
            <a:endParaRPr lang="nb-NO" dirty="0" smtClean="0">
              <a:solidFill>
                <a:schemeClr val="bg2"/>
              </a:solidFill>
            </a:endParaRPr>
          </a:p>
          <a:p>
            <a:endParaRPr lang="nb-NO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XEB\Pictures\q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2267744" y="6021287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 smtClean="0"/>
              <a:t>qr.net/</a:t>
            </a:r>
            <a:r>
              <a:rPr lang="nb-NO" sz="3200" b="1" dirty="0" err="1" smtClean="0"/>
              <a:t>iKBb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00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91</Words>
  <Application>Microsoft Office PowerPoint</Application>
  <PresentationFormat>Skjermfremvisning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8" baseType="lpstr">
      <vt:lpstr>Office-tema</vt:lpstr>
      <vt:lpstr>Microsoft PowerPoint-presentasjon</vt:lpstr>
      <vt:lpstr>SteriaQuiz</vt:lpstr>
      <vt:lpstr>Hva gikk oppgaven ut på?</vt:lpstr>
      <vt:lpstr>Hva har vi gjort?</vt:lpstr>
      <vt:lpstr>Hva har vi gjort?</vt:lpstr>
      <vt:lpstr>Teknologier</vt:lpstr>
      <vt:lpstr>PowerPoint-presentasjon</vt:lpstr>
    </vt:vector>
  </TitlesOfParts>
  <Company>Steria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SteriaQuiz</dc:title>
  <dc:creator>Henning Klevjer</dc:creator>
  <cp:lastModifiedBy>Henning Klevjer</cp:lastModifiedBy>
  <cp:revision>10</cp:revision>
  <dcterms:created xsi:type="dcterms:W3CDTF">2012-07-31T05:56:49Z</dcterms:created>
  <dcterms:modified xsi:type="dcterms:W3CDTF">2012-07-31T07:21:00Z</dcterms:modified>
</cp:coreProperties>
</file>