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3"/>
    <p:sldId id="268" r:id="rId4"/>
    <p:sldId id="269" r:id="rId5"/>
    <p:sldId id="27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07725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57581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utput- M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1912620"/>
            <a:ext cx="4164965" cy="2777490"/>
          </a:xfrm>
          <a:prstGeom prst="rect">
            <a:avLst/>
          </a:prstGeom>
        </p:spPr>
      </p:pic>
      <p:pic>
        <p:nvPicPr>
          <p:cNvPr id="8" name="Picture 7" descr="output2-po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10" y="1912620"/>
            <a:ext cx="41656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alice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30" y="274955"/>
            <a:ext cx="2309495" cy="3081020"/>
          </a:xfrm>
          <a:prstGeom prst="rect">
            <a:avLst/>
          </a:prstGeom>
        </p:spPr>
      </p:pic>
      <p:pic>
        <p:nvPicPr>
          <p:cNvPr id="6" name="Picture 5" descr="M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5" y="3969385"/>
            <a:ext cx="1492885" cy="24504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1790" y="465455"/>
            <a:ext cx="5839460" cy="5807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J_word_clo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5" y="530225"/>
            <a:ext cx="3486150" cy="5680710"/>
          </a:xfrm>
          <a:prstGeom prst="rect">
            <a:avLst/>
          </a:prstGeom>
        </p:spPr>
      </p:pic>
      <p:pic>
        <p:nvPicPr>
          <p:cNvPr id="5" name="Picture 4" descr="TS_wordclou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529590"/>
            <a:ext cx="4260215" cy="5681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r>
              <a:rPr lang="de-DE" altLang="en-US" dirty="0">
                <a:latin typeface="Calibri" panose="020F0502020204030204" charset="0"/>
              </a:rPr>
              <a:t>!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微软雅黑</vt:lpstr>
      <vt:lpstr>Arial Unicode MS</vt:lpstr>
      <vt:lpstr>宋体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</dc:creator>
  <cp:lastModifiedBy>guo</cp:lastModifiedBy>
  <cp:revision>12</cp:revision>
  <dcterms:created xsi:type="dcterms:W3CDTF">2021-04-12T07:52:18Z</dcterms:created>
  <dcterms:modified xsi:type="dcterms:W3CDTF">2021-04-12T07:52:18Z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