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92" r:id="rId5"/>
    <p:sldId id="291" r:id="rId6"/>
    <p:sldId id="265" r:id="rId7"/>
    <p:sldId id="285" r:id="rId8"/>
    <p:sldId id="293" r:id="rId9"/>
    <p:sldId id="294" r:id="rId10"/>
    <p:sldId id="298" r:id="rId11"/>
    <p:sldId id="296" r:id="rId12"/>
    <p:sldId id="297" r:id="rId13"/>
    <p:sldId id="301" r:id="rId14"/>
    <p:sldId id="263" r:id="rId1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FDEC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7961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-65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0C8E-C810-41C5-9BE1-4F0AFC42EE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10DF-7203-4445-8B1D-2D49C54D689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222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0C8E-C810-41C5-9BE1-4F0AFC42EE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10DF-7203-4445-8B1D-2D49C54D689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839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0C8E-C810-41C5-9BE1-4F0AFC42EE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10DF-7203-4445-8B1D-2D49C54D689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3986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32139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92451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0C8E-C810-41C5-9BE1-4F0AFC42EE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10DF-7203-4445-8B1D-2D49C54D689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71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0C8E-C810-41C5-9BE1-4F0AFC42EE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10DF-7203-4445-8B1D-2D49C54D689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523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0C8E-C810-41C5-9BE1-4F0AFC42EE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10DF-7203-4445-8B1D-2D49C54D689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12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0C8E-C810-41C5-9BE1-4F0AFC42EE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10DF-7203-4445-8B1D-2D49C54D689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277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0C8E-C810-41C5-9BE1-4F0AFC42EE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10DF-7203-4445-8B1D-2D49C54D689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641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0C8E-C810-41C5-9BE1-4F0AFC42EE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10DF-7203-4445-8B1D-2D49C54D689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738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0C8E-C810-41C5-9BE1-4F0AFC42EE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10DF-7203-4445-8B1D-2D49C54D689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792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0C8E-C810-41C5-9BE1-4F0AFC42EE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10DF-7203-4445-8B1D-2D49C54D689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820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E0C8E-C810-41C5-9BE1-4F0AFC42EE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10DF-7203-4445-8B1D-2D49C54D689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400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8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出自【趣你的PPT】(微信:qunideppt)：最优质的PPT资源库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19" name="出自【趣你的PPT】(微信:qunideppt)：最优质的PPT资源库"/>
          <p:cNvCxnSpPr/>
          <p:nvPr/>
        </p:nvCxnSpPr>
        <p:spPr>
          <a:xfrm flipV="1">
            <a:off x="2286001" y="1175657"/>
            <a:ext cx="4880825" cy="55517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出自【趣你的PPT】(微信:qunideppt)：最优质的PPT资源库"/>
          <p:cNvCxnSpPr/>
          <p:nvPr/>
        </p:nvCxnSpPr>
        <p:spPr>
          <a:xfrm flipV="1">
            <a:off x="2672670" y="4008327"/>
            <a:ext cx="4880825" cy="55517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出自【趣你的PPT】(微信:qunideppt)：最优质的PPT资源库"/>
          <p:cNvSpPr txBox="1"/>
          <p:nvPr/>
        </p:nvSpPr>
        <p:spPr>
          <a:xfrm rot="21210233">
            <a:off x="2499419" y="1917358"/>
            <a:ext cx="453754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950" dirty="0" smtClean="0">
                <a:solidFill>
                  <a:prstClr val="black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  <a:cs typeface="ZHSRXT2011-GB" charset="-122"/>
              </a:rPr>
              <a:t>项目答辩</a:t>
            </a:r>
            <a:endParaRPr lang="zh-CN" altLang="en-US" sz="4950" dirty="0">
              <a:solidFill>
                <a:prstClr val="black"/>
              </a:solidFill>
              <a:latin typeface="张海山锐谐体" panose="02000000000000000000" pitchFamily="2" charset="-122"/>
              <a:ea typeface="张海山锐谐体" panose="02000000000000000000" pitchFamily="2" charset="-122"/>
              <a:cs typeface="ZHSRXT2011-GB" charset="-122"/>
            </a:endParaRPr>
          </a:p>
        </p:txBody>
      </p:sp>
      <p:sp>
        <p:nvSpPr>
          <p:cNvPr id="8" name="出自【趣你的PPT】(微信:qunideppt)：最优质的PPT资源库"/>
          <p:cNvSpPr/>
          <p:nvPr/>
        </p:nvSpPr>
        <p:spPr>
          <a:xfrm rot="21210233">
            <a:off x="3175749" y="2805265"/>
            <a:ext cx="2948974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dirty="0" smtClean="0">
                <a:solidFill>
                  <a:prstClr val="black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  <a:cs typeface="ZHSRXT2011-GB" charset="-122"/>
              </a:rPr>
              <a:t>     PROJECT     DEFENSE</a:t>
            </a:r>
            <a:endParaRPr lang="zh-CN" altLang="en-US" dirty="0">
              <a:solidFill>
                <a:prstClr val="black"/>
              </a:solidFill>
              <a:latin typeface="张海山锐谐体" panose="02000000000000000000" pitchFamily="2" charset="-122"/>
              <a:ea typeface="张海山锐谐体" panose="02000000000000000000" pitchFamily="2" charset="-122"/>
              <a:cs typeface="ZHSRXT2011-GB" charset="-122"/>
            </a:endParaRPr>
          </a:p>
        </p:txBody>
      </p:sp>
      <p:sp>
        <p:nvSpPr>
          <p:cNvPr id="9" name="出自【趣你的PPT】(微信:qunideppt)：最优质的PPT资源库"/>
          <p:cNvSpPr txBox="1"/>
          <p:nvPr/>
        </p:nvSpPr>
        <p:spPr>
          <a:xfrm rot="21210233">
            <a:off x="3908412" y="3051960"/>
            <a:ext cx="218286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  <a:cs typeface="ZHSRXT2011-GB" charset="-122"/>
              </a:rPr>
              <a:t>答辩人：</a:t>
            </a:r>
            <a:r>
              <a:rPr lang="en-US" altLang="zh-CN" dirty="0" smtClean="0">
                <a:solidFill>
                  <a:prstClr val="black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  <a:cs typeface="ZHSRXT2011-GB" charset="-122"/>
              </a:rPr>
              <a:t>Java 11</a:t>
            </a:r>
            <a:r>
              <a:rPr lang="zh-CN" altLang="en-US" dirty="0" smtClean="0">
                <a:solidFill>
                  <a:prstClr val="black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  <a:cs typeface="ZHSRXT2011-GB" charset="-122"/>
              </a:rPr>
              <a:t>班祁燕辉</a:t>
            </a:r>
            <a:endParaRPr lang="zh-CN" altLang="en-US" dirty="0">
              <a:solidFill>
                <a:prstClr val="black"/>
              </a:solidFill>
              <a:latin typeface="张海山锐谐体" panose="02000000000000000000" pitchFamily="2" charset="-122"/>
              <a:ea typeface="张海山锐谐体" panose="02000000000000000000" pitchFamily="2" charset="-122"/>
              <a:cs typeface="ZHSRXT2011-GB" charset="-122"/>
            </a:endParaRPr>
          </a:p>
        </p:txBody>
      </p:sp>
      <p:sp>
        <p:nvSpPr>
          <p:cNvPr id="10" name="出自【趣你的PPT】(微信:qunideppt)：最优质的PPT资源库"/>
          <p:cNvSpPr txBox="1"/>
          <p:nvPr/>
        </p:nvSpPr>
        <p:spPr>
          <a:xfrm rot="21210233">
            <a:off x="3891034" y="3325148"/>
            <a:ext cx="19165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prstClr val="black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  <a:cs typeface="ZHSRXT2011-GB" charset="-122"/>
              </a:rPr>
              <a:t>指导人</a:t>
            </a:r>
            <a:r>
              <a:rPr lang="zh-CN" altLang="en-US" dirty="0" smtClean="0">
                <a:solidFill>
                  <a:prstClr val="black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  <a:cs typeface="ZHSRXT2011-GB" charset="-122"/>
              </a:rPr>
              <a:t>：胡奎</a:t>
            </a:r>
            <a:endParaRPr lang="zh-CN" altLang="en-US" dirty="0">
              <a:solidFill>
                <a:prstClr val="black"/>
              </a:solidFill>
              <a:latin typeface="张海山锐谐体" panose="02000000000000000000" pitchFamily="2" charset="-122"/>
              <a:ea typeface="张海山锐谐体" panose="02000000000000000000" pitchFamily="2" charset="-122"/>
              <a:cs typeface="ZHSRXT2011-GB" charset="-122"/>
            </a:endParaRPr>
          </a:p>
        </p:txBody>
      </p:sp>
      <p:cxnSp>
        <p:nvCxnSpPr>
          <p:cNvPr id="11" name="出自【趣你的PPT】(微信:qunideppt)：最优质的PPT资源库"/>
          <p:cNvCxnSpPr/>
          <p:nvPr/>
        </p:nvCxnSpPr>
        <p:spPr>
          <a:xfrm rot="21210233">
            <a:off x="2969005" y="2740027"/>
            <a:ext cx="368846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4414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出自【趣你的PPT】(微信:qunideppt)：最优质的PPT资源库"/>
          <p:cNvSpPr/>
          <p:nvPr/>
        </p:nvSpPr>
        <p:spPr>
          <a:xfrm>
            <a:off x="3736181" y="2425683"/>
            <a:ext cx="1671638" cy="292135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222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zh-CN" altLang="en-US" sz="1350" dirty="0">
              <a:latin typeface="Arial" charset="0"/>
              <a:ea typeface="宋体" pitchFamily="2" charset="-122"/>
            </a:endParaRPr>
          </a:p>
        </p:txBody>
      </p:sp>
      <p:grpSp>
        <p:nvGrpSpPr>
          <p:cNvPr id="2" name="Group 20出自【趣你的PPT】(微信:qunideppt)：最优质的PPT资源库出自【趣你的PPT】(微信:qunideppt)：最优质的PPT资源库"/>
          <p:cNvGrpSpPr/>
          <p:nvPr/>
        </p:nvGrpSpPr>
        <p:grpSpPr>
          <a:xfrm>
            <a:off x="3444478" y="2259807"/>
            <a:ext cx="2253854" cy="626269"/>
            <a:chOff x="888" y="2300"/>
            <a:chExt cx="1893" cy="526"/>
          </a:xfrm>
          <a:solidFill>
            <a:schemeClr val="accent1"/>
          </a:solidFill>
        </p:grpSpPr>
        <p:sp>
          <p:nvSpPr>
            <p:cNvPr id="10" name="出自【趣你的PPT】(微信:qunideppt)：最优质的PPT资源库"/>
            <p:cNvSpPr/>
            <p:nvPr/>
          </p:nvSpPr>
          <p:spPr>
            <a:xfrm rot="16200000">
              <a:off x="2402" y="2454"/>
              <a:ext cx="526" cy="217"/>
            </a:xfrm>
            <a:prstGeom prst="upArrow">
              <a:avLst>
                <a:gd name="adj1" fmla="val 47851"/>
                <a:gd name="adj2" fmla="val 41620"/>
              </a:avLst>
            </a:prstGeom>
            <a:grpFill/>
            <a:ln w="1270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zh-CN" altLang="en-US" sz="1350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出自【趣你的PPT】(微信:qunideppt)：最优质的PPT资源库"/>
            <p:cNvSpPr/>
            <p:nvPr/>
          </p:nvSpPr>
          <p:spPr>
            <a:xfrm rot="16200000">
              <a:off x="2410" y="2454"/>
              <a:ext cx="526" cy="217"/>
            </a:xfrm>
            <a:prstGeom prst="upArrow">
              <a:avLst>
                <a:gd name="adj1" fmla="val 47851"/>
                <a:gd name="adj2" fmla="val 41620"/>
              </a:avLst>
            </a:prstGeom>
            <a:grpFill/>
            <a:ln w="6350">
              <a:noFill/>
              <a:miter/>
            </a:ln>
          </p:spPr>
          <p:txBody>
            <a:bodyPr lIns="0" tIns="0" rIns="0" bIns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zh-CN" altLang="en-US" sz="1350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出自【趣你的PPT】(微信:qunideppt)：最优质的PPT资源库"/>
            <p:cNvSpPr/>
            <p:nvPr/>
          </p:nvSpPr>
          <p:spPr>
            <a:xfrm rot="5400000">
              <a:off x="742" y="2454"/>
              <a:ext cx="526" cy="217"/>
            </a:xfrm>
            <a:prstGeom prst="upArrow">
              <a:avLst>
                <a:gd name="adj1" fmla="val 47851"/>
                <a:gd name="adj2" fmla="val 41620"/>
              </a:avLst>
            </a:prstGeom>
            <a:grpFill/>
            <a:ln w="1270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zh-CN" altLang="en-US" sz="1350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出自【趣你的PPT】(微信:qunideppt)：最优质的PPT资源库"/>
            <p:cNvSpPr/>
            <p:nvPr/>
          </p:nvSpPr>
          <p:spPr>
            <a:xfrm rot="5400000">
              <a:off x="734" y="2454"/>
              <a:ext cx="526" cy="217"/>
            </a:xfrm>
            <a:prstGeom prst="upArrow">
              <a:avLst>
                <a:gd name="adj1" fmla="val 47851"/>
                <a:gd name="adj2" fmla="val 41620"/>
              </a:avLst>
            </a:prstGeom>
            <a:grpFill/>
            <a:ln w="6350">
              <a:noFill/>
              <a:miter/>
            </a:ln>
          </p:spPr>
          <p:txBody>
            <a:bodyPr lIns="0" tIns="0" rIns="0" bIns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zh-CN" altLang="en-US" sz="1350" dirty="0"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4" name="Group 25出自【趣你的PPT】(微信:qunideppt)：最优质的PPT资源库出自【趣你的PPT】(微信:qunideppt)：最优质的PPT资源库"/>
          <p:cNvGrpSpPr/>
          <p:nvPr/>
        </p:nvGrpSpPr>
        <p:grpSpPr>
          <a:xfrm rot="5400000">
            <a:off x="3443885" y="2258021"/>
            <a:ext cx="2253854" cy="626269"/>
            <a:chOff x="888" y="2300"/>
            <a:chExt cx="1893" cy="526"/>
          </a:xfrm>
          <a:solidFill>
            <a:schemeClr val="accent1"/>
          </a:solidFill>
        </p:grpSpPr>
        <p:sp>
          <p:nvSpPr>
            <p:cNvPr id="6" name="出自【趣你的PPT】(微信:qunideppt)：最优质的PPT资源库"/>
            <p:cNvSpPr/>
            <p:nvPr/>
          </p:nvSpPr>
          <p:spPr>
            <a:xfrm rot="16200000">
              <a:off x="2402" y="2454"/>
              <a:ext cx="526" cy="217"/>
            </a:xfrm>
            <a:prstGeom prst="upArrow">
              <a:avLst>
                <a:gd name="adj1" fmla="val 47851"/>
                <a:gd name="adj2" fmla="val 41620"/>
              </a:avLst>
            </a:prstGeom>
            <a:grpFill/>
            <a:ln w="1270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zh-CN" altLang="en-US" sz="1350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出自【趣你的PPT】(微信:qunideppt)：最优质的PPT资源库"/>
            <p:cNvSpPr/>
            <p:nvPr/>
          </p:nvSpPr>
          <p:spPr>
            <a:xfrm rot="16200000">
              <a:off x="2410" y="2454"/>
              <a:ext cx="526" cy="217"/>
            </a:xfrm>
            <a:prstGeom prst="upArrow">
              <a:avLst>
                <a:gd name="adj1" fmla="val 47851"/>
                <a:gd name="adj2" fmla="val 41620"/>
              </a:avLst>
            </a:prstGeom>
            <a:grpFill/>
            <a:ln w="6350">
              <a:noFill/>
              <a:miter/>
            </a:ln>
          </p:spPr>
          <p:txBody>
            <a:bodyPr lIns="0" tIns="0" rIns="0" bIns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zh-CN" altLang="en-US" sz="1350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出自【趣你的PPT】(微信:qunideppt)：最优质的PPT资源库"/>
            <p:cNvSpPr/>
            <p:nvPr/>
          </p:nvSpPr>
          <p:spPr>
            <a:xfrm rot="5400000">
              <a:off x="742" y="2454"/>
              <a:ext cx="526" cy="217"/>
            </a:xfrm>
            <a:prstGeom prst="upArrow">
              <a:avLst>
                <a:gd name="adj1" fmla="val 47851"/>
                <a:gd name="adj2" fmla="val 41620"/>
              </a:avLst>
            </a:prstGeom>
            <a:grpFill/>
            <a:ln w="1270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zh-CN" altLang="en-US" sz="1350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出自【趣你的PPT】(微信:qunideppt)：最优质的PPT资源库"/>
            <p:cNvSpPr/>
            <p:nvPr/>
          </p:nvSpPr>
          <p:spPr>
            <a:xfrm rot="5400000">
              <a:off x="734" y="2454"/>
              <a:ext cx="526" cy="217"/>
            </a:xfrm>
            <a:prstGeom prst="upArrow">
              <a:avLst>
                <a:gd name="adj1" fmla="val 47851"/>
                <a:gd name="adj2" fmla="val 41620"/>
              </a:avLst>
            </a:prstGeom>
            <a:grpFill/>
            <a:ln w="6350">
              <a:noFill/>
              <a:miter/>
            </a:ln>
          </p:spPr>
          <p:txBody>
            <a:bodyPr lIns="0" tIns="0" rIns="0" bIns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zh-CN" altLang="en-US" sz="1350" dirty="0"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14" name="出自【趣你的PPT】(微信:qunideppt)：最优质的PPT资源库"/>
          <p:cNvSpPr txBox="1"/>
          <p:nvPr/>
        </p:nvSpPr>
        <p:spPr>
          <a:xfrm>
            <a:off x="3365653" y="833030"/>
            <a:ext cx="2351388" cy="345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2613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5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系统界面美化</a:t>
            </a:r>
            <a:endParaRPr lang="en-US" altLang="zh-CN" sz="15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出自【趣你的PPT】(微信:qunideppt)：最优质的PPT资源库"/>
          <p:cNvSpPr txBox="1"/>
          <p:nvPr/>
        </p:nvSpPr>
        <p:spPr>
          <a:xfrm>
            <a:off x="5961215" y="2390368"/>
            <a:ext cx="2351388" cy="345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2613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5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根据用户需求的功能扩展</a:t>
            </a:r>
            <a:endParaRPr lang="en-US" altLang="zh-CN" sz="15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出自【趣你的PPT】(微信:qunideppt)：最优质的PPT资源库"/>
          <p:cNvSpPr txBox="1"/>
          <p:nvPr/>
        </p:nvSpPr>
        <p:spPr>
          <a:xfrm>
            <a:off x="1027265" y="2399893"/>
            <a:ext cx="2351388" cy="345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2613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5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安全验证优化</a:t>
            </a:r>
            <a:endParaRPr lang="en-US" altLang="zh-CN" sz="15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出自【趣你的PPT】(微信:qunideppt)：最优质的PPT资源库"/>
          <p:cNvSpPr txBox="1"/>
          <p:nvPr/>
        </p:nvSpPr>
        <p:spPr>
          <a:xfrm>
            <a:off x="3422803" y="3947705"/>
            <a:ext cx="2351388" cy="34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2613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5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系统架构的改进</a:t>
            </a:r>
            <a:endParaRPr lang="en-US" altLang="zh-CN" sz="15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出自【趣你的PPT】(微信:qunideppt)：最优质的PPT资源库"/>
          <p:cNvSpPr/>
          <p:nvPr/>
        </p:nvSpPr>
        <p:spPr>
          <a:xfrm rot="18870799">
            <a:off x="3901063" y="1898393"/>
            <a:ext cx="1348389" cy="1348389"/>
          </a:xfrm>
          <a:custGeom>
            <a:avLst/>
            <a:gdLst>
              <a:gd name="connsiteX0" fmla="*/ 3918818 w 5165474"/>
              <a:gd name="connsiteY0" fmla="*/ 0 h 5165474"/>
              <a:gd name="connsiteX1" fmla="*/ 5165474 w 5165474"/>
              <a:gd name="connsiteY1" fmla="*/ 1268017 h 5165474"/>
              <a:gd name="connsiteX2" fmla="*/ 5165474 w 5165474"/>
              <a:gd name="connsiteY2" fmla="*/ 3832569 h 5165474"/>
              <a:gd name="connsiteX3" fmla="*/ 3809731 w 5165474"/>
              <a:gd name="connsiteY3" fmla="*/ 5165474 h 5165474"/>
              <a:gd name="connsiteX4" fmla="*/ 1410269 w 5165474"/>
              <a:gd name="connsiteY4" fmla="*/ 5165474 h 5165474"/>
              <a:gd name="connsiteX5" fmla="*/ 0 w 5165474"/>
              <a:gd name="connsiteY5" fmla="*/ 3731041 h 5165474"/>
              <a:gd name="connsiteX6" fmla="*/ 0 w 5165474"/>
              <a:gd name="connsiteY6" fmla="*/ 1324020 h 5165474"/>
              <a:gd name="connsiteX7" fmla="*/ 1346706 w 5165474"/>
              <a:gd name="connsiteY7" fmla="*/ 0 h 516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5474" h="5165474">
                <a:moveTo>
                  <a:pt x="3918818" y="0"/>
                </a:moveTo>
                <a:lnTo>
                  <a:pt x="5165474" y="1268017"/>
                </a:lnTo>
                <a:lnTo>
                  <a:pt x="5165474" y="3832569"/>
                </a:lnTo>
                <a:lnTo>
                  <a:pt x="3809731" y="5165474"/>
                </a:lnTo>
                <a:lnTo>
                  <a:pt x="1410269" y="5165474"/>
                </a:lnTo>
                <a:lnTo>
                  <a:pt x="0" y="3731041"/>
                </a:lnTo>
                <a:lnTo>
                  <a:pt x="0" y="1324020"/>
                </a:lnTo>
                <a:lnTo>
                  <a:pt x="13467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5" name="Group 20出自【趣你的PPT】(微信:qunideppt)：最优质的PPT资源库出自【趣你的PPT】(微信:qunideppt)：最优质的PPT资源库"/>
          <p:cNvGrpSpPr/>
          <p:nvPr/>
        </p:nvGrpSpPr>
        <p:grpSpPr>
          <a:xfrm>
            <a:off x="4161829" y="2302107"/>
            <a:ext cx="857846" cy="516103"/>
            <a:chOff x="5583238" y="4086225"/>
            <a:chExt cx="585787" cy="352425"/>
          </a:xfrm>
          <a:solidFill>
            <a:srgbClr val="FFFFFF"/>
          </a:solidFill>
        </p:grpSpPr>
        <p:sp>
          <p:nvSpPr>
            <p:cNvPr id="22" name="出自【趣你的PPT】(微信:qunideppt)：最优质的PPT资源库"/>
            <p:cNvSpPr/>
            <p:nvPr/>
          </p:nvSpPr>
          <p:spPr bwMode="auto">
            <a:xfrm>
              <a:off x="5770563" y="4086225"/>
              <a:ext cx="211137" cy="352425"/>
            </a:xfrm>
            <a:custGeom>
              <a:avLst/>
              <a:gdLst>
                <a:gd name="T0" fmla="*/ 56 w 56"/>
                <a:gd name="T1" fmla="*/ 3 h 94"/>
                <a:gd name="T2" fmla="*/ 53 w 56"/>
                <a:gd name="T3" fmla="*/ 2 h 94"/>
                <a:gd name="T4" fmla="*/ 28 w 56"/>
                <a:gd name="T5" fmla="*/ 48 h 94"/>
                <a:gd name="T6" fmla="*/ 3 w 56"/>
                <a:gd name="T7" fmla="*/ 2 h 94"/>
                <a:gd name="T8" fmla="*/ 0 w 56"/>
                <a:gd name="T9" fmla="*/ 3 h 94"/>
                <a:gd name="T10" fmla="*/ 26 w 56"/>
                <a:gd name="T11" fmla="*/ 52 h 94"/>
                <a:gd name="T12" fmla="*/ 5 w 56"/>
                <a:gd name="T13" fmla="*/ 92 h 94"/>
                <a:gd name="T14" fmla="*/ 8 w 56"/>
                <a:gd name="T15" fmla="*/ 94 h 94"/>
                <a:gd name="T16" fmla="*/ 28 w 56"/>
                <a:gd name="T17" fmla="*/ 57 h 94"/>
                <a:gd name="T18" fmla="*/ 48 w 56"/>
                <a:gd name="T19" fmla="*/ 94 h 94"/>
                <a:gd name="T20" fmla="*/ 51 w 56"/>
                <a:gd name="T21" fmla="*/ 92 h 94"/>
                <a:gd name="T22" fmla="*/ 30 w 56"/>
                <a:gd name="T23" fmla="*/ 52 h 94"/>
                <a:gd name="T24" fmla="*/ 56 w 56"/>
                <a:gd name="T25" fmla="*/ 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94">
                  <a:moveTo>
                    <a:pt x="56" y="3"/>
                  </a:moveTo>
                  <a:cubicBezTo>
                    <a:pt x="56" y="3"/>
                    <a:pt x="56" y="0"/>
                    <a:pt x="53" y="2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3"/>
                    <a:pt x="0" y="3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48" y="94"/>
                    <a:pt x="48" y="94"/>
                    <a:pt x="48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30" y="52"/>
                    <a:pt x="30" y="52"/>
                    <a:pt x="30" y="52"/>
                  </a:cubicBezTo>
                  <a:lnTo>
                    <a:pt x="5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23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5932488" y="4110038"/>
              <a:ext cx="236537" cy="239713"/>
            </a:xfrm>
            <a:custGeom>
              <a:avLst/>
              <a:gdLst>
                <a:gd name="T0" fmla="*/ 17 w 63"/>
                <a:gd name="T1" fmla="*/ 0 h 64"/>
                <a:gd name="T2" fmla="*/ 0 w 63"/>
                <a:gd name="T3" fmla="*/ 32 h 64"/>
                <a:gd name="T4" fmla="*/ 47 w 63"/>
                <a:gd name="T5" fmla="*/ 64 h 64"/>
                <a:gd name="T6" fmla="*/ 63 w 63"/>
                <a:gd name="T7" fmla="*/ 34 h 64"/>
                <a:gd name="T8" fmla="*/ 42 w 63"/>
                <a:gd name="T9" fmla="*/ 25 h 64"/>
                <a:gd name="T10" fmla="*/ 44 w 63"/>
                <a:gd name="T11" fmla="*/ 35 h 64"/>
                <a:gd name="T12" fmla="*/ 42 w 63"/>
                <a:gd name="T13" fmla="*/ 25 h 64"/>
                <a:gd name="T14" fmla="*/ 47 w 63"/>
                <a:gd name="T15" fmla="*/ 44 h 64"/>
                <a:gd name="T16" fmla="*/ 44 w 63"/>
                <a:gd name="T17" fmla="*/ 36 h 64"/>
                <a:gd name="T18" fmla="*/ 30 w 63"/>
                <a:gd name="T19" fmla="*/ 13 h 64"/>
                <a:gd name="T20" fmla="*/ 32 w 63"/>
                <a:gd name="T21" fmla="*/ 24 h 64"/>
                <a:gd name="T22" fmla="*/ 30 w 63"/>
                <a:gd name="T23" fmla="*/ 13 h 64"/>
                <a:gd name="T24" fmla="*/ 35 w 63"/>
                <a:gd name="T25" fmla="*/ 36 h 64"/>
                <a:gd name="T26" fmla="*/ 33 w 63"/>
                <a:gd name="T27" fmla="*/ 25 h 64"/>
                <a:gd name="T28" fmla="*/ 26 w 63"/>
                <a:gd name="T29" fmla="*/ 20 h 64"/>
                <a:gd name="T30" fmla="*/ 17 w 63"/>
                <a:gd name="T31" fmla="*/ 21 h 64"/>
                <a:gd name="T32" fmla="*/ 26 w 63"/>
                <a:gd name="T33" fmla="*/ 20 h 64"/>
                <a:gd name="T34" fmla="*/ 24 w 63"/>
                <a:gd name="T35" fmla="*/ 8 h 64"/>
                <a:gd name="T36" fmla="*/ 15 w 63"/>
                <a:gd name="T37" fmla="*/ 10 h 64"/>
                <a:gd name="T38" fmla="*/ 12 w 63"/>
                <a:gd name="T39" fmla="*/ 17 h 64"/>
                <a:gd name="T40" fmla="*/ 14 w 63"/>
                <a:gd name="T41" fmla="*/ 27 h 64"/>
                <a:gd name="T42" fmla="*/ 12 w 63"/>
                <a:gd name="T43" fmla="*/ 17 h 64"/>
                <a:gd name="T44" fmla="*/ 11 w 63"/>
                <a:gd name="T45" fmla="*/ 34 h 64"/>
                <a:gd name="T46" fmla="*/ 19 w 63"/>
                <a:gd name="T47" fmla="*/ 33 h 64"/>
                <a:gd name="T48" fmla="*/ 20 w 63"/>
                <a:gd name="T49" fmla="*/ 32 h 64"/>
                <a:gd name="T50" fmla="*/ 28 w 63"/>
                <a:gd name="T51" fmla="*/ 31 h 64"/>
                <a:gd name="T52" fmla="*/ 20 w 63"/>
                <a:gd name="T53" fmla="*/ 32 h 64"/>
                <a:gd name="T54" fmla="*/ 23 w 63"/>
                <a:gd name="T55" fmla="*/ 44 h 64"/>
                <a:gd name="T56" fmla="*/ 31 w 63"/>
                <a:gd name="T57" fmla="*/ 43 h 64"/>
                <a:gd name="T58" fmla="*/ 32 w 63"/>
                <a:gd name="T59" fmla="*/ 42 h 64"/>
                <a:gd name="T60" fmla="*/ 40 w 63"/>
                <a:gd name="T61" fmla="*/ 41 h 64"/>
                <a:gd name="T62" fmla="*/ 32 w 63"/>
                <a:gd name="T63" fmla="*/ 42 h 64"/>
                <a:gd name="T64" fmla="*/ 35 w 63"/>
                <a:gd name="T65" fmla="*/ 54 h 64"/>
                <a:gd name="T66" fmla="*/ 43 w 63"/>
                <a:gd name="T67" fmla="*/ 52 h 64"/>
                <a:gd name="T68" fmla="*/ 50 w 63"/>
                <a:gd name="T69" fmla="*/ 54 h 64"/>
                <a:gd name="T70" fmla="*/ 47 w 63"/>
                <a:gd name="T71" fmla="*/ 46 h 64"/>
                <a:gd name="T72" fmla="*/ 50 w 63"/>
                <a:gd name="T73" fmla="*/ 54 h 64"/>
                <a:gd name="T74" fmla="*/ 50 w 63"/>
                <a:gd name="T75" fmla="*/ 38 h 64"/>
                <a:gd name="T76" fmla="*/ 59 w 63"/>
                <a:gd name="T77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64">
                  <a:moveTo>
                    <a:pt x="41" y="21"/>
                  </a:moveTo>
                  <a:cubicBezTo>
                    <a:pt x="26" y="3"/>
                    <a:pt x="17" y="0"/>
                    <a:pt x="17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0" y="33"/>
                    <a:pt x="22" y="46"/>
                    <a:pt x="22" y="46"/>
                  </a:cubicBezTo>
                  <a:cubicBezTo>
                    <a:pt x="34" y="59"/>
                    <a:pt x="47" y="64"/>
                    <a:pt x="47" y="64"/>
                  </a:cubicBezTo>
                  <a:cubicBezTo>
                    <a:pt x="47" y="64"/>
                    <a:pt x="50" y="59"/>
                    <a:pt x="51" y="58"/>
                  </a:cubicBezTo>
                  <a:cubicBezTo>
                    <a:pt x="52" y="56"/>
                    <a:pt x="63" y="34"/>
                    <a:pt x="63" y="34"/>
                  </a:cubicBezTo>
                  <a:cubicBezTo>
                    <a:pt x="52" y="35"/>
                    <a:pt x="41" y="21"/>
                    <a:pt x="41" y="21"/>
                  </a:cubicBezTo>
                  <a:close/>
                  <a:moveTo>
                    <a:pt x="42" y="25"/>
                  </a:moveTo>
                  <a:cubicBezTo>
                    <a:pt x="42" y="25"/>
                    <a:pt x="46" y="29"/>
                    <a:pt x="47" y="29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0" y="32"/>
                    <a:pt x="38" y="30"/>
                    <a:pt x="38" y="30"/>
                  </a:cubicBezTo>
                  <a:lnTo>
                    <a:pt x="42" y="25"/>
                  </a:lnTo>
                  <a:close/>
                  <a:moveTo>
                    <a:pt x="50" y="39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44" y="43"/>
                    <a:pt x="41" y="41"/>
                    <a:pt x="41" y="41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6"/>
                    <a:pt x="48" y="39"/>
                    <a:pt x="50" y="39"/>
                  </a:cubicBezTo>
                  <a:close/>
                  <a:moveTo>
                    <a:pt x="30" y="13"/>
                  </a:moveTo>
                  <a:cubicBezTo>
                    <a:pt x="30" y="13"/>
                    <a:pt x="34" y="16"/>
                    <a:pt x="35" y="1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0" y="22"/>
                    <a:pt x="27" y="19"/>
                    <a:pt x="27" y="19"/>
                  </a:cubicBezTo>
                  <a:lnTo>
                    <a:pt x="30" y="13"/>
                  </a:lnTo>
                  <a:close/>
                  <a:moveTo>
                    <a:pt x="38" y="30"/>
                  </a:moveTo>
                  <a:cubicBezTo>
                    <a:pt x="35" y="36"/>
                    <a:pt x="35" y="36"/>
                    <a:pt x="35" y="36"/>
                  </a:cubicBezTo>
                  <a:cubicBezTo>
                    <a:pt x="31" y="33"/>
                    <a:pt x="29" y="31"/>
                    <a:pt x="29" y="31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7" y="29"/>
                    <a:pt x="38" y="30"/>
                  </a:cubicBezTo>
                  <a:close/>
                  <a:moveTo>
                    <a:pt x="26" y="20"/>
                  </a:moveTo>
                  <a:cubicBezTo>
                    <a:pt x="23" y="25"/>
                    <a:pt x="23" y="25"/>
                    <a:pt x="23" y="25"/>
                  </a:cubicBezTo>
                  <a:cubicBezTo>
                    <a:pt x="21" y="23"/>
                    <a:pt x="17" y="21"/>
                    <a:pt x="17" y="21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5" y="18"/>
                    <a:pt x="26" y="20"/>
                  </a:cubicBezTo>
                  <a:close/>
                  <a:moveTo>
                    <a:pt x="18" y="4"/>
                  </a:moveTo>
                  <a:cubicBezTo>
                    <a:pt x="18" y="4"/>
                    <a:pt x="22" y="6"/>
                    <a:pt x="24" y="8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8" y="12"/>
                    <a:pt x="15" y="10"/>
                    <a:pt x="15" y="10"/>
                  </a:cubicBezTo>
                  <a:lnTo>
                    <a:pt x="18" y="4"/>
                  </a:lnTo>
                  <a:close/>
                  <a:moveTo>
                    <a:pt x="12" y="17"/>
                  </a:moveTo>
                  <a:cubicBezTo>
                    <a:pt x="12" y="17"/>
                    <a:pt x="16" y="20"/>
                    <a:pt x="17" y="21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1" y="25"/>
                    <a:pt x="8" y="23"/>
                    <a:pt x="8" y="23"/>
                  </a:cubicBezTo>
                  <a:lnTo>
                    <a:pt x="12" y="17"/>
                  </a:lnTo>
                  <a:close/>
                  <a:moveTo>
                    <a:pt x="16" y="39"/>
                  </a:moveTo>
                  <a:cubicBezTo>
                    <a:pt x="14" y="36"/>
                    <a:pt x="11" y="34"/>
                    <a:pt x="11" y="34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8" y="31"/>
                    <a:pt x="19" y="33"/>
                  </a:cubicBezTo>
                  <a:lnTo>
                    <a:pt x="16" y="39"/>
                  </a:lnTo>
                  <a:close/>
                  <a:moveTo>
                    <a:pt x="20" y="32"/>
                  </a:move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27" y="29"/>
                    <a:pt x="28" y="31"/>
                  </a:cubicBezTo>
                  <a:cubicBezTo>
                    <a:pt x="25" y="37"/>
                    <a:pt x="25" y="37"/>
                    <a:pt x="25" y="37"/>
                  </a:cubicBezTo>
                  <a:lnTo>
                    <a:pt x="20" y="32"/>
                  </a:lnTo>
                  <a:close/>
                  <a:moveTo>
                    <a:pt x="28" y="49"/>
                  </a:moveTo>
                  <a:cubicBezTo>
                    <a:pt x="24" y="46"/>
                    <a:pt x="23" y="44"/>
                    <a:pt x="23" y="44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31" y="42"/>
                    <a:pt x="31" y="43"/>
                  </a:cubicBezTo>
                  <a:lnTo>
                    <a:pt x="28" y="49"/>
                  </a:lnTo>
                  <a:close/>
                  <a:moveTo>
                    <a:pt x="32" y="42"/>
                  </a:moveTo>
                  <a:cubicBezTo>
                    <a:pt x="35" y="36"/>
                    <a:pt x="35" y="36"/>
                    <a:pt x="35" y="36"/>
                  </a:cubicBezTo>
                  <a:cubicBezTo>
                    <a:pt x="35" y="36"/>
                    <a:pt x="40" y="41"/>
                    <a:pt x="40" y="41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4" y="44"/>
                    <a:pt x="32" y="42"/>
                    <a:pt x="32" y="42"/>
                  </a:cubicBezTo>
                  <a:close/>
                  <a:moveTo>
                    <a:pt x="41" y="57"/>
                  </a:moveTo>
                  <a:cubicBezTo>
                    <a:pt x="37" y="56"/>
                    <a:pt x="35" y="54"/>
                    <a:pt x="35" y="54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41" y="51"/>
                    <a:pt x="43" y="52"/>
                  </a:cubicBezTo>
                  <a:lnTo>
                    <a:pt x="41" y="57"/>
                  </a:lnTo>
                  <a:close/>
                  <a:moveTo>
                    <a:pt x="50" y="54"/>
                  </a:moveTo>
                  <a:cubicBezTo>
                    <a:pt x="47" y="53"/>
                    <a:pt x="44" y="50"/>
                    <a:pt x="44" y="50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51" y="48"/>
                    <a:pt x="53" y="48"/>
                  </a:cubicBezTo>
                  <a:lnTo>
                    <a:pt x="50" y="54"/>
                  </a:lnTo>
                  <a:close/>
                  <a:moveTo>
                    <a:pt x="57" y="41"/>
                  </a:moveTo>
                  <a:cubicBezTo>
                    <a:pt x="53" y="40"/>
                    <a:pt x="50" y="38"/>
                    <a:pt x="50" y="38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3" y="33"/>
                    <a:pt x="56" y="35"/>
                    <a:pt x="59" y="36"/>
                  </a:cubicBezTo>
                  <a:lnTo>
                    <a:pt x="57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24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5583238" y="4110038"/>
              <a:ext cx="239712" cy="239713"/>
            </a:xfrm>
            <a:custGeom>
              <a:avLst/>
              <a:gdLst>
                <a:gd name="T0" fmla="*/ 47 w 64"/>
                <a:gd name="T1" fmla="*/ 0 h 64"/>
                <a:gd name="T2" fmla="*/ 0 w 64"/>
                <a:gd name="T3" fmla="*/ 34 h 64"/>
                <a:gd name="T4" fmla="*/ 16 w 64"/>
                <a:gd name="T5" fmla="*/ 64 h 64"/>
                <a:gd name="T6" fmla="*/ 64 w 64"/>
                <a:gd name="T7" fmla="*/ 32 h 64"/>
                <a:gd name="T8" fmla="*/ 55 w 64"/>
                <a:gd name="T9" fmla="*/ 23 h 64"/>
                <a:gd name="T10" fmla="*/ 46 w 64"/>
                <a:gd name="T11" fmla="*/ 21 h 64"/>
                <a:gd name="T12" fmla="*/ 55 w 64"/>
                <a:gd name="T13" fmla="*/ 23 h 64"/>
                <a:gd name="T14" fmla="*/ 48 w 64"/>
                <a:gd name="T15" fmla="*/ 10 h 64"/>
                <a:gd name="T16" fmla="*/ 39 w 64"/>
                <a:gd name="T17" fmla="*/ 8 h 64"/>
                <a:gd name="T18" fmla="*/ 43 w 64"/>
                <a:gd name="T19" fmla="*/ 15 h 64"/>
                <a:gd name="T20" fmla="*/ 41 w 64"/>
                <a:gd name="T21" fmla="*/ 25 h 64"/>
                <a:gd name="T22" fmla="*/ 43 w 64"/>
                <a:gd name="T23" fmla="*/ 15 h 64"/>
                <a:gd name="T24" fmla="*/ 37 w 64"/>
                <a:gd name="T25" fmla="*/ 19 h 64"/>
                <a:gd name="T26" fmla="*/ 28 w 64"/>
                <a:gd name="T27" fmla="*/ 18 h 64"/>
                <a:gd name="T28" fmla="*/ 31 w 64"/>
                <a:gd name="T29" fmla="*/ 25 h 64"/>
                <a:gd name="T30" fmla="*/ 28 w 64"/>
                <a:gd name="T31" fmla="*/ 36 h 64"/>
                <a:gd name="T32" fmla="*/ 31 w 64"/>
                <a:gd name="T33" fmla="*/ 25 h 64"/>
                <a:gd name="T34" fmla="*/ 25 w 64"/>
                <a:gd name="T35" fmla="*/ 30 h 64"/>
                <a:gd name="T36" fmla="*/ 16 w 64"/>
                <a:gd name="T37" fmla="*/ 29 h 64"/>
                <a:gd name="T38" fmla="*/ 19 w 64"/>
                <a:gd name="T39" fmla="*/ 36 h 64"/>
                <a:gd name="T40" fmla="*/ 16 w 64"/>
                <a:gd name="T41" fmla="*/ 44 h 64"/>
                <a:gd name="T42" fmla="*/ 19 w 64"/>
                <a:gd name="T43" fmla="*/ 36 h 64"/>
                <a:gd name="T44" fmla="*/ 10 w 64"/>
                <a:gd name="T45" fmla="*/ 33 h 64"/>
                <a:gd name="T46" fmla="*/ 6 w 64"/>
                <a:gd name="T47" fmla="*/ 41 h 64"/>
                <a:gd name="T48" fmla="*/ 13 w 64"/>
                <a:gd name="T49" fmla="*/ 54 h 64"/>
                <a:gd name="T50" fmla="*/ 17 w 64"/>
                <a:gd name="T51" fmla="*/ 46 h 64"/>
                <a:gd name="T52" fmla="*/ 13 w 64"/>
                <a:gd name="T53" fmla="*/ 54 h 64"/>
                <a:gd name="T54" fmla="*/ 20 w 64"/>
                <a:gd name="T55" fmla="*/ 52 h 64"/>
                <a:gd name="T56" fmla="*/ 29 w 64"/>
                <a:gd name="T57" fmla="*/ 54 h 64"/>
                <a:gd name="T58" fmla="*/ 26 w 64"/>
                <a:gd name="T59" fmla="*/ 47 h 64"/>
                <a:gd name="T60" fmla="*/ 28 w 64"/>
                <a:gd name="T61" fmla="*/ 36 h 64"/>
                <a:gd name="T62" fmla="*/ 26 w 64"/>
                <a:gd name="T63" fmla="*/ 47 h 64"/>
                <a:gd name="T64" fmla="*/ 32 w 64"/>
                <a:gd name="T65" fmla="*/ 43 h 64"/>
                <a:gd name="T66" fmla="*/ 40 w 64"/>
                <a:gd name="T67" fmla="*/ 44 h 64"/>
                <a:gd name="T68" fmla="*/ 38 w 64"/>
                <a:gd name="T69" fmla="*/ 37 h 64"/>
                <a:gd name="T70" fmla="*/ 40 w 64"/>
                <a:gd name="T71" fmla="*/ 26 h 64"/>
                <a:gd name="T72" fmla="*/ 38 w 64"/>
                <a:gd name="T73" fmla="*/ 37 h 64"/>
                <a:gd name="T74" fmla="*/ 44 w 64"/>
                <a:gd name="T75" fmla="*/ 33 h 64"/>
                <a:gd name="T76" fmla="*/ 53 w 64"/>
                <a:gd name="T77" fmla="*/ 3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64">
                  <a:moveTo>
                    <a:pt x="47" y="1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37" y="3"/>
                    <a:pt x="23" y="21"/>
                  </a:cubicBezTo>
                  <a:cubicBezTo>
                    <a:pt x="23" y="21"/>
                    <a:pt x="11" y="35"/>
                    <a:pt x="0" y="34"/>
                  </a:cubicBezTo>
                  <a:cubicBezTo>
                    <a:pt x="0" y="34"/>
                    <a:pt x="12" y="56"/>
                    <a:pt x="12" y="58"/>
                  </a:cubicBezTo>
                  <a:cubicBezTo>
                    <a:pt x="13" y="59"/>
                    <a:pt x="16" y="64"/>
                    <a:pt x="16" y="64"/>
                  </a:cubicBezTo>
                  <a:cubicBezTo>
                    <a:pt x="16" y="64"/>
                    <a:pt x="30" y="59"/>
                    <a:pt x="41" y="46"/>
                  </a:cubicBezTo>
                  <a:cubicBezTo>
                    <a:pt x="41" y="46"/>
                    <a:pt x="53" y="33"/>
                    <a:pt x="64" y="32"/>
                  </a:cubicBezTo>
                  <a:lnTo>
                    <a:pt x="47" y="1"/>
                  </a:lnTo>
                  <a:close/>
                  <a:moveTo>
                    <a:pt x="55" y="23"/>
                  </a:moveTo>
                  <a:cubicBezTo>
                    <a:pt x="55" y="23"/>
                    <a:pt x="52" y="25"/>
                    <a:pt x="49" y="27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0"/>
                    <a:pt x="52" y="17"/>
                    <a:pt x="52" y="17"/>
                  </a:cubicBezTo>
                  <a:lnTo>
                    <a:pt x="55" y="23"/>
                  </a:lnTo>
                  <a:close/>
                  <a:moveTo>
                    <a:pt x="45" y="4"/>
                  </a:move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45" y="12"/>
                    <a:pt x="42" y="14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1" y="6"/>
                    <a:pt x="45" y="4"/>
                    <a:pt x="45" y="4"/>
                  </a:cubicBezTo>
                  <a:close/>
                  <a:moveTo>
                    <a:pt x="43" y="15"/>
                  </a:moveTo>
                  <a:cubicBezTo>
                    <a:pt x="46" y="21"/>
                    <a:pt x="46" y="21"/>
                    <a:pt x="46" y="21"/>
                  </a:cubicBezTo>
                  <a:cubicBezTo>
                    <a:pt x="46" y="21"/>
                    <a:pt x="42" y="23"/>
                    <a:pt x="41" y="25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9" y="18"/>
                    <a:pt x="43" y="15"/>
                    <a:pt x="43" y="15"/>
                  </a:cubicBezTo>
                  <a:close/>
                  <a:moveTo>
                    <a:pt x="34" y="13"/>
                  </a:move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3" y="22"/>
                    <a:pt x="31" y="24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16"/>
                    <a:pt x="34" y="13"/>
                    <a:pt x="34" y="13"/>
                  </a:cubicBezTo>
                  <a:close/>
                  <a:moveTo>
                    <a:pt x="31" y="25"/>
                  </a:moveTo>
                  <a:cubicBezTo>
                    <a:pt x="34" y="31"/>
                    <a:pt x="34" y="31"/>
                    <a:pt x="34" y="31"/>
                  </a:cubicBezTo>
                  <a:cubicBezTo>
                    <a:pt x="34" y="31"/>
                    <a:pt x="32" y="33"/>
                    <a:pt x="28" y="36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6" y="29"/>
                    <a:pt x="31" y="25"/>
                    <a:pt x="31" y="25"/>
                  </a:cubicBezTo>
                  <a:close/>
                  <a:moveTo>
                    <a:pt x="22" y="25"/>
                  </a:move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19" y="35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7" y="29"/>
                    <a:pt x="22" y="25"/>
                    <a:pt x="22" y="25"/>
                  </a:cubicBezTo>
                  <a:close/>
                  <a:moveTo>
                    <a:pt x="19" y="36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0" y="43"/>
                    <a:pt x="16" y="44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5" y="39"/>
                    <a:pt x="19" y="36"/>
                    <a:pt x="19" y="36"/>
                  </a:cubicBezTo>
                  <a:close/>
                  <a:moveTo>
                    <a:pt x="4" y="36"/>
                  </a:moveTo>
                  <a:cubicBezTo>
                    <a:pt x="7" y="35"/>
                    <a:pt x="10" y="33"/>
                    <a:pt x="10" y="33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0" y="40"/>
                    <a:pt x="6" y="41"/>
                  </a:cubicBezTo>
                  <a:lnTo>
                    <a:pt x="4" y="36"/>
                  </a:lnTo>
                  <a:close/>
                  <a:moveTo>
                    <a:pt x="13" y="54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2" y="48"/>
                    <a:pt x="17" y="46"/>
                    <a:pt x="17" y="46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17" y="53"/>
                    <a:pt x="13" y="54"/>
                  </a:cubicBezTo>
                  <a:close/>
                  <a:moveTo>
                    <a:pt x="23" y="57"/>
                  </a:moveTo>
                  <a:cubicBezTo>
                    <a:pt x="20" y="52"/>
                    <a:pt x="20" y="52"/>
                    <a:pt x="20" y="52"/>
                  </a:cubicBezTo>
                  <a:cubicBezTo>
                    <a:pt x="22" y="51"/>
                    <a:pt x="26" y="48"/>
                    <a:pt x="26" y="48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54"/>
                    <a:pt x="26" y="56"/>
                    <a:pt x="23" y="57"/>
                  </a:cubicBezTo>
                  <a:close/>
                  <a:moveTo>
                    <a:pt x="26" y="47"/>
                  </a:moveTo>
                  <a:cubicBezTo>
                    <a:pt x="23" y="41"/>
                    <a:pt x="23" y="41"/>
                    <a:pt x="23" y="41"/>
                  </a:cubicBezTo>
                  <a:cubicBezTo>
                    <a:pt x="23" y="41"/>
                    <a:pt x="28" y="36"/>
                    <a:pt x="28" y="36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0" y="44"/>
                    <a:pt x="26" y="47"/>
                  </a:cubicBezTo>
                  <a:close/>
                  <a:moveTo>
                    <a:pt x="35" y="49"/>
                  </a:moveTo>
                  <a:cubicBezTo>
                    <a:pt x="32" y="43"/>
                    <a:pt x="32" y="43"/>
                    <a:pt x="32" y="43"/>
                  </a:cubicBezTo>
                  <a:cubicBezTo>
                    <a:pt x="33" y="42"/>
                    <a:pt x="37" y="38"/>
                    <a:pt x="37" y="38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4"/>
                    <a:pt x="39" y="46"/>
                    <a:pt x="35" y="49"/>
                  </a:cubicBezTo>
                  <a:close/>
                  <a:moveTo>
                    <a:pt x="38" y="37"/>
                  </a:moveTo>
                  <a:cubicBezTo>
                    <a:pt x="35" y="31"/>
                    <a:pt x="35" y="31"/>
                    <a:pt x="35" y="31"/>
                  </a:cubicBezTo>
                  <a:cubicBezTo>
                    <a:pt x="37" y="29"/>
                    <a:pt x="40" y="26"/>
                    <a:pt x="40" y="26"/>
                  </a:cubicBezTo>
                  <a:cubicBezTo>
                    <a:pt x="43" y="32"/>
                    <a:pt x="43" y="32"/>
                    <a:pt x="43" y="32"/>
                  </a:cubicBezTo>
                  <a:lnTo>
                    <a:pt x="38" y="37"/>
                  </a:lnTo>
                  <a:close/>
                  <a:moveTo>
                    <a:pt x="47" y="39"/>
                  </a:moveTo>
                  <a:cubicBezTo>
                    <a:pt x="44" y="33"/>
                    <a:pt x="44" y="33"/>
                    <a:pt x="44" y="33"/>
                  </a:cubicBezTo>
                  <a:cubicBezTo>
                    <a:pt x="45" y="31"/>
                    <a:pt x="50" y="28"/>
                    <a:pt x="50" y="28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34"/>
                    <a:pt x="49" y="36"/>
                    <a:pt x="4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/>
            </a:p>
          </p:txBody>
        </p:sp>
      </p:grpSp>
      <p:grpSp>
        <p:nvGrpSpPr>
          <p:cNvPr id="18" name="Group 24出自【趣你的PPT】(微信:qunideppt)：最优质的PPT资源库"/>
          <p:cNvGrpSpPr/>
          <p:nvPr/>
        </p:nvGrpSpPr>
        <p:grpSpPr>
          <a:xfrm>
            <a:off x="120925" y="207450"/>
            <a:ext cx="511535" cy="456335"/>
            <a:chOff x="143785" y="138870"/>
            <a:chExt cx="808234" cy="721016"/>
          </a:xfrm>
        </p:grpSpPr>
        <p:sp>
          <p:nvSpPr>
            <p:cNvPr id="26" name="出自【趣你的PPT】(微信:qunideppt)：最优质的PPT资源库"/>
            <p:cNvSpPr/>
            <p:nvPr/>
          </p:nvSpPr>
          <p:spPr>
            <a:xfrm>
              <a:off x="143785" y="138870"/>
              <a:ext cx="653179" cy="584937"/>
            </a:xfrm>
            <a:prstGeom prst="hexagon">
              <a:avLst/>
            </a:prstGeom>
            <a:solidFill>
              <a:schemeClr val="bg1">
                <a:lumMod val="6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7" name="出自【趣你的PPT】(微信:qunideppt)：最优质的PPT资源库"/>
            <p:cNvSpPr/>
            <p:nvPr/>
          </p:nvSpPr>
          <p:spPr>
            <a:xfrm>
              <a:off x="298840" y="274949"/>
              <a:ext cx="653179" cy="584937"/>
            </a:xfrm>
            <a:prstGeom prst="hexagon">
              <a:avLst/>
            </a:prstGeom>
            <a:solidFill>
              <a:schemeClr val="bg1">
                <a:lumMod val="6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8" name="出自【趣你的PPT】(微信:qunideppt)：最优质的PPT资源库"/>
          <p:cNvSpPr txBox="1"/>
          <p:nvPr/>
        </p:nvSpPr>
        <p:spPr>
          <a:xfrm>
            <a:off x="632460" y="25718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xmlns="" val="4078833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2出自【趣你的PPT】(微信:qunideppt)：最优质的PPT资源库"/>
          <p:cNvGrpSpPr/>
          <p:nvPr/>
        </p:nvGrpSpPr>
        <p:grpSpPr>
          <a:xfrm>
            <a:off x="120925" y="207450"/>
            <a:ext cx="511535" cy="456335"/>
            <a:chOff x="143785" y="138870"/>
            <a:chExt cx="808234" cy="721016"/>
          </a:xfrm>
        </p:grpSpPr>
        <p:sp>
          <p:nvSpPr>
            <p:cNvPr id="14" name="出自【趣你的PPT】(微信:qunideppt)：最优质的PPT资源库"/>
            <p:cNvSpPr/>
            <p:nvPr/>
          </p:nvSpPr>
          <p:spPr>
            <a:xfrm>
              <a:off x="143785" y="138870"/>
              <a:ext cx="653179" cy="584937"/>
            </a:xfrm>
            <a:prstGeom prst="hexagon">
              <a:avLst/>
            </a:prstGeom>
            <a:solidFill>
              <a:schemeClr val="bg1">
                <a:lumMod val="6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出自【趣你的PPT】(微信:qunideppt)：最优质的PPT资源库"/>
            <p:cNvSpPr/>
            <p:nvPr/>
          </p:nvSpPr>
          <p:spPr>
            <a:xfrm>
              <a:off x="298840" y="274949"/>
              <a:ext cx="653179" cy="584937"/>
            </a:xfrm>
            <a:prstGeom prst="hexagon">
              <a:avLst/>
            </a:prstGeom>
            <a:solidFill>
              <a:schemeClr val="bg1">
                <a:lumMod val="6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9" name="出自【趣你的PPT】(微信:qunideppt)：最优质的PPT资源库"/>
          <p:cNvSpPr txBox="1"/>
          <p:nvPr/>
        </p:nvSpPr>
        <p:spPr>
          <a:xfrm>
            <a:off x="632460" y="25718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472903" y="1454871"/>
            <a:ext cx="6198195" cy="2418128"/>
            <a:chOff x="1472903" y="1778721"/>
            <a:chExt cx="6198195" cy="2418128"/>
          </a:xfrm>
        </p:grpSpPr>
        <p:grpSp>
          <p:nvGrpSpPr>
            <p:cNvPr id="3" name="Group 3出自【趣你的PPT】(微信:qunideppt)：最优质的PPT资源库"/>
            <p:cNvGrpSpPr/>
            <p:nvPr/>
          </p:nvGrpSpPr>
          <p:grpSpPr>
            <a:xfrm>
              <a:off x="1472903" y="1778721"/>
              <a:ext cx="6198195" cy="2251564"/>
              <a:chOff x="2170060" y="2384328"/>
              <a:chExt cx="8264260" cy="3002085"/>
            </a:xfrm>
          </p:grpSpPr>
          <p:sp>
            <p:nvSpPr>
              <p:cNvPr id="10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2813786" y="2410731"/>
                <a:ext cx="601341" cy="477836"/>
              </a:xfrm>
              <a:custGeom>
                <a:avLst/>
                <a:gdLst>
                  <a:gd name="T0" fmla="*/ 1796092 w 15055"/>
                  <a:gd name="T1" fmla="*/ 1204151 h 10977"/>
                  <a:gd name="T2" fmla="*/ 1775642 w 15055"/>
                  <a:gd name="T3" fmla="*/ 1246717 h 10977"/>
                  <a:gd name="T4" fmla="*/ 1733906 w 15055"/>
                  <a:gd name="T5" fmla="*/ 1288086 h 10977"/>
                  <a:gd name="T6" fmla="*/ 1699345 w 15055"/>
                  <a:gd name="T7" fmla="*/ 1305304 h 10977"/>
                  <a:gd name="T8" fmla="*/ 1660718 w 15055"/>
                  <a:gd name="T9" fmla="*/ 1312358 h 10977"/>
                  <a:gd name="T10" fmla="*/ 1461126 w 15055"/>
                  <a:gd name="T11" fmla="*/ 583124 h 10977"/>
                  <a:gd name="T12" fmla="*/ 1419868 w 15055"/>
                  <a:gd name="T13" fmla="*/ 419677 h 10977"/>
                  <a:gd name="T14" fmla="*/ 1374544 w 15055"/>
                  <a:gd name="T15" fmla="*/ 326296 h 10977"/>
                  <a:gd name="T16" fmla="*/ 1309847 w 15055"/>
                  <a:gd name="T17" fmla="*/ 235426 h 10977"/>
                  <a:gd name="T18" fmla="*/ 1253162 w 15055"/>
                  <a:gd name="T19" fmla="*/ 178512 h 10977"/>
                  <a:gd name="T20" fmla="*/ 1190020 w 15055"/>
                  <a:gd name="T21" fmla="*/ 132360 h 10977"/>
                  <a:gd name="T22" fmla="*/ 1120181 w 15055"/>
                  <a:gd name="T23" fmla="*/ 96968 h 10977"/>
                  <a:gd name="T24" fmla="*/ 1044123 w 15055"/>
                  <a:gd name="T25" fmla="*/ 72696 h 10977"/>
                  <a:gd name="T26" fmla="*/ 961607 w 15055"/>
                  <a:gd name="T27" fmla="*/ 59305 h 10977"/>
                  <a:gd name="T28" fmla="*/ 881005 w 15055"/>
                  <a:gd name="T29" fmla="*/ 56555 h 10977"/>
                  <a:gd name="T30" fmla="*/ 794901 w 15055"/>
                  <a:gd name="T31" fmla="*/ 63848 h 10977"/>
                  <a:gd name="T32" fmla="*/ 715495 w 15055"/>
                  <a:gd name="T33" fmla="*/ 82022 h 10977"/>
                  <a:gd name="T34" fmla="*/ 642905 w 15055"/>
                  <a:gd name="T35" fmla="*/ 110838 h 10977"/>
                  <a:gd name="T36" fmla="*/ 576653 w 15055"/>
                  <a:gd name="T37" fmla="*/ 150534 h 10977"/>
                  <a:gd name="T38" fmla="*/ 517218 w 15055"/>
                  <a:gd name="T39" fmla="*/ 200871 h 10977"/>
                  <a:gd name="T40" fmla="*/ 469024 w 15055"/>
                  <a:gd name="T41" fmla="*/ 255872 h 10977"/>
                  <a:gd name="T42" fmla="*/ 424059 w 15055"/>
                  <a:gd name="T43" fmla="*/ 322829 h 10977"/>
                  <a:gd name="T44" fmla="*/ 387943 w 15055"/>
                  <a:gd name="T45" fmla="*/ 395525 h 10977"/>
                  <a:gd name="T46" fmla="*/ 343815 w 15055"/>
                  <a:gd name="T47" fmla="*/ 549646 h 10977"/>
                  <a:gd name="T48" fmla="*/ 141473 w 15055"/>
                  <a:gd name="T49" fmla="*/ 1312478 h 10977"/>
                  <a:gd name="T50" fmla="*/ 89571 w 15055"/>
                  <a:gd name="T51" fmla="*/ 1303630 h 10977"/>
                  <a:gd name="T52" fmla="*/ 56685 w 15055"/>
                  <a:gd name="T53" fmla="*/ 1285695 h 10977"/>
                  <a:gd name="T54" fmla="*/ 19373 w 15055"/>
                  <a:gd name="T55" fmla="*/ 1244564 h 10977"/>
                  <a:gd name="T56" fmla="*/ 4903 w 15055"/>
                  <a:gd name="T57" fmla="*/ 1210249 h 10977"/>
                  <a:gd name="T58" fmla="*/ 1435 w 15055"/>
                  <a:gd name="T59" fmla="*/ 823452 h 10977"/>
                  <a:gd name="T60" fmla="*/ 29658 w 15055"/>
                  <a:gd name="T61" fmla="*/ 753267 h 10977"/>
                  <a:gd name="T62" fmla="*/ 59555 w 15055"/>
                  <a:gd name="T63" fmla="*/ 723017 h 10977"/>
                  <a:gd name="T64" fmla="*/ 94116 w 15055"/>
                  <a:gd name="T65" fmla="*/ 705799 h 10977"/>
                  <a:gd name="T66" fmla="*/ 135134 w 15055"/>
                  <a:gd name="T67" fmla="*/ 698745 h 10977"/>
                  <a:gd name="T68" fmla="*/ 261180 w 15055"/>
                  <a:gd name="T69" fmla="*/ 634179 h 10977"/>
                  <a:gd name="T70" fmla="*/ 273139 w 15055"/>
                  <a:gd name="T71" fmla="*/ 537809 h 10977"/>
                  <a:gd name="T72" fmla="*/ 295502 w 15055"/>
                  <a:gd name="T73" fmla="*/ 447178 h 10977"/>
                  <a:gd name="T74" fmla="*/ 328389 w 15055"/>
                  <a:gd name="T75" fmla="*/ 362644 h 10977"/>
                  <a:gd name="T76" fmla="*/ 371679 w 15055"/>
                  <a:gd name="T77" fmla="*/ 284209 h 10977"/>
                  <a:gd name="T78" fmla="*/ 425494 w 15055"/>
                  <a:gd name="T79" fmla="*/ 211752 h 10977"/>
                  <a:gd name="T80" fmla="*/ 482537 w 15055"/>
                  <a:gd name="T81" fmla="*/ 152566 h 10977"/>
                  <a:gd name="T82" fmla="*/ 551540 w 15055"/>
                  <a:gd name="T83" fmla="*/ 98403 h 10977"/>
                  <a:gd name="T84" fmla="*/ 627239 w 15055"/>
                  <a:gd name="T85" fmla="*/ 56077 h 10977"/>
                  <a:gd name="T86" fmla="*/ 709515 w 15055"/>
                  <a:gd name="T87" fmla="*/ 25587 h 10977"/>
                  <a:gd name="T88" fmla="*/ 798369 w 15055"/>
                  <a:gd name="T89" fmla="*/ 6935 h 10977"/>
                  <a:gd name="T90" fmla="*/ 893920 w 15055"/>
                  <a:gd name="T91" fmla="*/ 0 h 10977"/>
                  <a:gd name="T92" fmla="*/ 982056 w 15055"/>
                  <a:gd name="T93" fmla="*/ 3826 h 10977"/>
                  <a:gd name="T94" fmla="*/ 1072465 w 15055"/>
                  <a:gd name="T95" fmla="*/ 19489 h 10977"/>
                  <a:gd name="T96" fmla="*/ 1156177 w 15055"/>
                  <a:gd name="T97" fmla="*/ 46631 h 10977"/>
                  <a:gd name="T98" fmla="*/ 1233191 w 15055"/>
                  <a:gd name="T99" fmla="*/ 85729 h 10977"/>
                  <a:gd name="T100" fmla="*/ 1303270 w 15055"/>
                  <a:gd name="T101" fmla="*/ 136664 h 10977"/>
                  <a:gd name="T102" fmla="*/ 1366651 w 15055"/>
                  <a:gd name="T103" fmla="*/ 199197 h 10977"/>
                  <a:gd name="T104" fmla="*/ 1416998 w 15055"/>
                  <a:gd name="T105" fmla="*/ 263883 h 10977"/>
                  <a:gd name="T106" fmla="*/ 1462441 w 15055"/>
                  <a:gd name="T107" fmla="*/ 340764 h 10977"/>
                  <a:gd name="T108" fmla="*/ 1497481 w 15055"/>
                  <a:gd name="T109" fmla="*/ 423623 h 10977"/>
                  <a:gd name="T110" fmla="*/ 1522475 w 15055"/>
                  <a:gd name="T111" fmla="*/ 512341 h 10977"/>
                  <a:gd name="T112" fmla="*/ 1536945 w 15055"/>
                  <a:gd name="T113" fmla="*/ 607277 h 10977"/>
                  <a:gd name="T114" fmla="*/ 1651510 w 15055"/>
                  <a:gd name="T115" fmla="*/ 698506 h 10977"/>
                  <a:gd name="T116" fmla="*/ 1691094 w 15055"/>
                  <a:gd name="T117" fmla="*/ 703647 h 10977"/>
                  <a:gd name="T118" fmla="*/ 1726970 w 15055"/>
                  <a:gd name="T119" fmla="*/ 719071 h 10977"/>
                  <a:gd name="T120" fmla="*/ 1766434 w 15055"/>
                  <a:gd name="T121" fmla="*/ 753267 h 10977"/>
                  <a:gd name="T122" fmla="*/ 1787721 w 15055"/>
                  <a:gd name="T123" fmla="*/ 786267 h 10977"/>
                  <a:gd name="T124" fmla="*/ 1798723 w 15055"/>
                  <a:gd name="T125" fmla="*/ 823452 h 1097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15055" h="10977">
                    <a:moveTo>
                      <a:pt x="15055" y="9796"/>
                    </a:moveTo>
                    <a:lnTo>
                      <a:pt x="15055" y="9796"/>
                    </a:lnTo>
                    <a:lnTo>
                      <a:pt x="15052" y="9853"/>
                    </a:lnTo>
                    <a:lnTo>
                      <a:pt x="15051" y="9881"/>
                    </a:lnTo>
                    <a:lnTo>
                      <a:pt x="15049" y="9908"/>
                    </a:lnTo>
                    <a:lnTo>
                      <a:pt x="15045" y="9936"/>
                    </a:lnTo>
                    <a:lnTo>
                      <a:pt x="15041" y="9963"/>
                    </a:lnTo>
                    <a:lnTo>
                      <a:pt x="15037" y="9991"/>
                    </a:lnTo>
                    <a:lnTo>
                      <a:pt x="15032" y="10019"/>
                    </a:lnTo>
                    <a:lnTo>
                      <a:pt x="15025" y="10045"/>
                    </a:lnTo>
                    <a:lnTo>
                      <a:pt x="15019" y="10071"/>
                    </a:lnTo>
                    <a:lnTo>
                      <a:pt x="15011" y="10098"/>
                    </a:lnTo>
                    <a:lnTo>
                      <a:pt x="15003" y="10124"/>
                    </a:lnTo>
                    <a:lnTo>
                      <a:pt x="14993" y="10150"/>
                    </a:lnTo>
                    <a:lnTo>
                      <a:pt x="14984" y="10177"/>
                    </a:lnTo>
                    <a:lnTo>
                      <a:pt x="14974" y="10203"/>
                    </a:lnTo>
                    <a:lnTo>
                      <a:pt x="14962" y="10228"/>
                    </a:lnTo>
                    <a:lnTo>
                      <a:pt x="14952" y="10253"/>
                    </a:lnTo>
                    <a:lnTo>
                      <a:pt x="14938" y="10279"/>
                    </a:lnTo>
                    <a:lnTo>
                      <a:pt x="14912" y="10329"/>
                    </a:lnTo>
                    <a:lnTo>
                      <a:pt x="14882" y="10378"/>
                    </a:lnTo>
                    <a:lnTo>
                      <a:pt x="14848" y="10427"/>
                    </a:lnTo>
                    <a:lnTo>
                      <a:pt x="14813" y="10475"/>
                    </a:lnTo>
                    <a:lnTo>
                      <a:pt x="14774" y="10522"/>
                    </a:lnTo>
                    <a:lnTo>
                      <a:pt x="14733" y="10569"/>
                    </a:lnTo>
                    <a:lnTo>
                      <a:pt x="14689" y="10614"/>
                    </a:lnTo>
                    <a:lnTo>
                      <a:pt x="14644" y="10658"/>
                    </a:lnTo>
                    <a:lnTo>
                      <a:pt x="14596" y="10699"/>
                    </a:lnTo>
                    <a:lnTo>
                      <a:pt x="14572" y="10719"/>
                    </a:lnTo>
                    <a:lnTo>
                      <a:pt x="14548" y="10737"/>
                    </a:lnTo>
                    <a:lnTo>
                      <a:pt x="14524" y="10755"/>
                    </a:lnTo>
                    <a:lnTo>
                      <a:pt x="14499" y="10773"/>
                    </a:lnTo>
                    <a:lnTo>
                      <a:pt x="14473" y="10790"/>
                    </a:lnTo>
                    <a:lnTo>
                      <a:pt x="14448" y="10806"/>
                    </a:lnTo>
                    <a:lnTo>
                      <a:pt x="14423" y="10821"/>
                    </a:lnTo>
                    <a:lnTo>
                      <a:pt x="14398" y="10836"/>
                    </a:lnTo>
                    <a:lnTo>
                      <a:pt x="14372" y="10850"/>
                    </a:lnTo>
                    <a:lnTo>
                      <a:pt x="14345" y="10863"/>
                    </a:lnTo>
                    <a:lnTo>
                      <a:pt x="14319" y="10875"/>
                    </a:lnTo>
                    <a:lnTo>
                      <a:pt x="14291" y="10887"/>
                    </a:lnTo>
                    <a:lnTo>
                      <a:pt x="14265" y="10898"/>
                    </a:lnTo>
                    <a:lnTo>
                      <a:pt x="14237" y="10909"/>
                    </a:lnTo>
                    <a:lnTo>
                      <a:pt x="14210" y="10917"/>
                    </a:lnTo>
                    <a:lnTo>
                      <a:pt x="14181" y="10927"/>
                    </a:lnTo>
                    <a:lnTo>
                      <a:pt x="14153" y="10935"/>
                    </a:lnTo>
                    <a:lnTo>
                      <a:pt x="14125" y="10942"/>
                    </a:lnTo>
                    <a:lnTo>
                      <a:pt x="14096" y="10950"/>
                    </a:lnTo>
                    <a:lnTo>
                      <a:pt x="14067" y="10956"/>
                    </a:lnTo>
                    <a:lnTo>
                      <a:pt x="14038" y="10960"/>
                    </a:lnTo>
                    <a:lnTo>
                      <a:pt x="14008" y="10965"/>
                    </a:lnTo>
                    <a:lnTo>
                      <a:pt x="13978" y="10969"/>
                    </a:lnTo>
                    <a:lnTo>
                      <a:pt x="13949" y="10972"/>
                    </a:lnTo>
                    <a:lnTo>
                      <a:pt x="13919" y="10975"/>
                    </a:lnTo>
                    <a:lnTo>
                      <a:pt x="13887" y="10976"/>
                    </a:lnTo>
                    <a:lnTo>
                      <a:pt x="13825" y="10977"/>
                    </a:lnTo>
                    <a:lnTo>
                      <a:pt x="12279" y="10977"/>
                    </a:lnTo>
                    <a:lnTo>
                      <a:pt x="12279" y="5838"/>
                    </a:lnTo>
                    <a:lnTo>
                      <a:pt x="12278" y="5697"/>
                    </a:lnTo>
                    <a:lnTo>
                      <a:pt x="12274" y="5557"/>
                    </a:lnTo>
                    <a:lnTo>
                      <a:pt x="12268" y="5418"/>
                    </a:lnTo>
                    <a:lnTo>
                      <a:pt x="12259" y="5281"/>
                    </a:lnTo>
                    <a:lnTo>
                      <a:pt x="12248" y="5145"/>
                    </a:lnTo>
                    <a:lnTo>
                      <a:pt x="12234" y="5010"/>
                    </a:lnTo>
                    <a:lnTo>
                      <a:pt x="12218" y="4877"/>
                    </a:lnTo>
                    <a:lnTo>
                      <a:pt x="12199" y="4747"/>
                    </a:lnTo>
                    <a:lnTo>
                      <a:pt x="12177" y="4616"/>
                    </a:lnTo>
                    <a:lnTo>
                      <a:pt x="12153" y="4488"/>
                    </a:lnTo>
                    <a:lnTo>
                      <a:pt x="12127" y="4361"/>
                    </a:lnTo>
                    <a:lnTo>
                      <a:pt x="12098" y="4235"/>
                    </a:lnTo>
                    <a:lnTo>
                      <a:pt x="12067" y="4111"/>
                    </a:lnTo>
                    <a:lnTo>
                      <a:pt x="12034" y="3987"/>
                    </a:lnTo>
                    <a:lnTo>
                      <a:pt x="11996" y="3866"/>
                    </a:lnTo>
                    <a:lnTo>
                      <a:pt x="11958" y="3746"/>
                    </a:lnTo>
                    <a:lnTo>
                      <a:pt x="11916" y="3628"/>
                    </a:lnTo>
                    <a:lnTo>
                      <a:pt x="11873" y="3510"/>
                    </a:lnTo>
                    <a:lnTo>
                      <a:pt x="11826" y="3394"/>
                    </a:lnTo>
                    <a:lnTo>
                      <a:pt x="11777" y="3280"/>
                    </a:lnTo>
                    <a:lnTo>
                      <a:pt x="11726" y="3166"/>
                    </a:lnTo>
                    <a:lnTo>
                      <a:pt x="11699" y="3111"/>
                    </a:lnTo>
                    <a:lnTo>
                      <a:pt x="11672" y="3055"/>
                    </a:lnTo>
                    <a:lnTo>
                      <a:pt x="11644" y="3000"/>
                    </a:lnTo>
                    <a:lnTo>
                      <a:pt x="11615" y="2945"/>
                    </a:lnTo>
                    <a:lnTo>
                      <a:pt x="11585" y="2891"/>
                    </a:lnTo>
                    <a:lnTo>
                      <a:pt x="11557" y="2837"/>
                    </a:lnTo>
                    <a:lnTo>
                      <a:pt x="11525" y="2783"/>
                    </a:lnTo>
                    <a:lnTo>
                      <a:pt x="11494" y="2729"/>
                    </a:lnTo>
                    <a:lnTo>
                      <a:pt x="11463" y="2676"/>
                    </a:lnTo>
                    <a:lnTo>
                      <a:pt x="11431" y="2624"/>
                    </a:lnTo>
                    <a:lnTo>
                      <a:pt x="11397" y="2571"/>
                    </a:lnTo>
                    <a:lnTo>
                      <a:pt x="11364" y="2519"/>
                    </a:lnTo>
                    <a:lnTo>
                      <a:pt x="11295" y="2416"/>
                    </a:lnTo>
                    <a:lnTo>
                      <a:pt x="11223" y="2315"/>
                    </a:lnTo>
                    <a:lnTo>
                      <a:pt x="11149" y="2214"/>
                    </a:lnTo>
                    <a:lnTo>
                      <a:pt x="11073" y="2116"/>
                    </a:lnTo>
                    <a:lnTo>
                      <a:pt x="10993" y="2017"/>
                    </a:lnTo>
                    <a:lnTo>
                      <a:pt x="10953" y="1969"/>
                    </a:lnTo>
                    <a:lnTo>
                      <a:pt x="10912" y="1923"/>
                    </a:lnTo>
                    <a:lnTo>
                      <a:pt x="10871" y="1876"/>
                    </a:lnTo>
                    <a:lnTo>
                      <a:pt x="10829" y="1831"/>
                    </a:lnTo>
                    <a:lnTo>
                      <a:pt x="10787" y="1786"/>
                    </a:lnTo>
                    <a:lnTo>
                      <a:pt x="10744" y="1742"/>
                    </a:lnTo>
                    <a:lnTo>
                      <a:pt x="10701" y="1699"/>
                    </a:lnTo>
                    <a:lnTo>
                      <a:pt x="10658" y="1656"/>
                    </a:lnTo>
                    <a:lnTo>
                      <a:pt x="10614" y="1614"/>
                    </a:lnTo>
                    <a:lnTo>
                      <a:pt x="10569" y="1573"/>
                    </a:lnTo>
                    <a:lnTo>
                      <a:pt x="10524" y="1532"/>
                    </a:lnTo>
                    <a:lnTo>
                      <a:pt x="10479" y="1493"/>
                    </a:lnTo>
                    <a:lnTo>
                      <a:pt x="10433" y="1453"/>
                    </a:lnTo>
                    <a:lnTo>
                      <a:pt x="10387" y="1416"/>
                    </a:lnTo>
                    <a:lnTo>
                      <a:pt x="10340" y="1378"/>
                    </a:lnTo>
                    <a:lnTo>
                      <a:pt x="10292" y="1342"/>
                    </a:lnTo>
                    <a:lnTo>
                      <a:pt x="10246" y="1306"/>
                    </a:lnTo>
                    <a:lnTo>
                      <a:pt x="10198" y="1271"/>
                    </a:lnTo>
                    <a:lnTo>
                      <a:pt x="10149" y="1236"/>
                    </a:lnTo>
                    <a:lnTo>
                      <a:pt x="10099" y="1203"/>
                    </a:lnTo>
                    <a:lnTo>
                      <a:pt x="10050" y="1170"/>
                    </a:lnTo>
                    <a:lnTo>
                      <a:pt x="10000" y="1138"/>
                    </a:lnTo>
                    <a:lnTo>
                      <a:pt x="9951" y="1107"/>
                    </a:lnTo>
                    <a:lnTo>
                      <a:pt x="9899" y="1076"/>
                    </a:lnTo>
                    <a:lnTo>
                      <a:pt x="9848" y="1046"/>
                    </a:lnTo>
                    <a:lnTo>
                      <a:pt x="9796" y="1017"/>
                    </a:lnTo>
                    <a:lnTo>
                      <a:pt x="9745" y="988"/>
                    </a:lnTo>
                    <a:lnTo>
                      <a:pt x="9692" y="961"/>
                    </a:lnTo>
                    <a:lnTo>
                      <a:pt x="9639" y="934"/>
                    </a:lnTo>
                    <a:lnTo>
                      <a:pt x="9585" y="908"/>
                    </a:lnTo>
                    <a:lnTo>
                      <a:pt x="9531" y="883"/>
                    </a:lnTo>
                    <a:lnTo>
                      <a:pt x="9478" y="859"/>
                    </a:lnTo>
                    <a:lnTo>
                      <a:pt x="9422" y="835"/>
                    </a:lnTo>
                    <a:lnTo>
                      <a:pt x="9367" y="811"/>
                    </a:lnTo>
                    <a:lnTo>
                      <a:pt x="9312" y="789"/>
                    </a:lnTo>
                    <a:lnTo>
                      <a:pt x="9256" y="768"/>
                    </a:lnTo>
                    <a:lnTo>
                      <a:pt x="9199" y="747"/>
                    </a:lnTo>
                    <a:lnTo>
                      <a:pt x="9142" y="727"/>
                    </a:lnTo>
                    <a:lnTo>
                      <a:pt x="9084" y="708"/>
                    </a:lnTo>
                    <a:lnTo>
                      <a:pt x="9027" y="689"/>
                    </a:lnTo>
                    <a:lnTo>
                      <a:pt x="8968" y="672"/>
                    </a:lnTo>
                    <a:lnTo>
                      <a:pt x="8909" y="654"/>
                    </a:lnTo>
                    <a:lnTo>
                      <a:pt x="8851" y="638"/>
                    </a:lnTo>
                    <a:lnTo>
                      <a:pt x="8791" y="623"/>
                    </a:lnTo>
                    <a:lnTo>
                      <a:pt x="8731" y="608"/>
                    </a:lnTo>
                    <a:lnTo>
                      <a:pt x="8671" y="594"/>
                    </a:lnTo>
                    <a:lnTo>
                      <a:pt x="8610" y="581"/>
                    </a:lnTo>
                    <a:lnTo>
                      <a:pt x="8548" y="569"/>
                    </a:lnTo>
                    <a:lnTo>
                      <a:pt x="8486" y="557"/>
                    </a:lnTo>
                    <a:lnTo>
                      <a:pt x="8424" y="546"/>
                    </a:lnTo>
                    <a:lnTo>
                      <a:pt x="8361" y="535"/>
                    </a:lnTo>
                    <a:lnTo>
                      <a:pt x="8298" y="526"/>
                    </a:lnTo>
                    <a:lnTo>
                      <a:pt x="8234" y="517"/>
                    </a:lnTo>
                    <a:lnTo>
                      <a:pt x="8170" y="509"/>
                    </a:lnTo>
                    <a:lnTo>
                      <a:pt x="8105" y="502"/>
                    </a:lnTo>
                    <a:lnTo>
                      <a:pt x="8041" y="496"/>
                    </a:lnTo>
                    <a:lnTo>
                      <a:pt x="7975" y="490"/>
                    </a:lnTo>
                    <a:lnTo>
                      <a:pt x="7909" y="485"/>
                    </a:lnTo>
                    <a:lnTo>
                      <a:pt x="7843" y="481"/>
                    </a:lnTo>
                    <a:lnTo>
                      <a:pt x="7776" y="478"/>
                    </a:lnTo>
                    <a:lnTo>
                      <a:pt x="7709" y="475"/>
                    </a:lnTo>
                    <a:lnTo>
                      <a:pt x="7640" y="473"/>
                    </a:lnTo>
                    <a:lnTo>
                      <a:pt x="7572" y="472"/>
                    </a:lnTo>
                    <a:lnTo>
                      <a:pt x="7504" y="472"/>
                    </a:lnTo>
                    <a:lnTo>
                      <a:pt x="7436" y="472"/>
                    </a:lnTo>
                    <a:lnTo>
                      <a:pt x="7367" y="473"/>
                    </a:lnTo>
                    <a:lnTo>
                      <a:pt x="7300" y="475"/>
                    </a:lnTo>
                    <a:lnTo>
                      <a:pt x="7232" y="478"/>
                    </a:lnTo>
                    <a:lnTo>
                      <a:pt x="7166" y="481"/>
                    </a:lnTo>
                    <a:lnTo>
                      <a:pt x="7099" y="485"/>
                    </a:lnTo>
                    <a:lnTo>
                      <a:pt x="7033" y="490"/>
                    </a:lnTo>
                    <a:lnTo>
                      <a:pt x="6968" y="496"/>
                    </a:lnTo>
                    <a:lnTo>
                      <a:pt x="6902" y="502"/>
                    </a:lnTo>
                    <a:lnTo>
                      <a:pt x="6839" y="509"/>
                    </a:lnTo>
                    <a:lnTo>
                      <a:pt x="6774" y="516"/>
                    </a:lnTo>
                    <a:lnTo>
                      <a:pt x="6711" y="526"/>
                    </a:lnTo>
                    <a:lnTo>
                      <a:pt x="6647" y="534"/>
                    </a:lnTo>
                    <a:lnTo>
                      <a:pt x="6585" y="545"/>
                    </a:lnTo>
                    <a:lnTo>
                      <a:pt x="6522" y="556"/>
                    </a:lnTo>
                    <a:lnTo>
                      <a:pt x="6461" y="566"/>
                    </a:lnTo>
                    <a:lnTo>
                      <a:pt x="6400" y="580"/>
                    </a:lnTo>
                    <a:lnTo>
                      <a:pt x="6339" y="592"/>
                    </a:lnTo>
                    <a:lnTo>
                      <a:pt x="6278" y="606"/>
                    </a:lnTo>
                    <a:lnTo>
                      <a:pt x="6218" y="620"/>
                    </a:lnTo>
                    <a:lnTo>
                      <a:pt x="6159" y="636"/>
                    </a:lnTo>
                    <a:lnTo>
                      <a:pt x="6101" y="652"/>
                    </a:lnTo>
                    <a:lnTo>
                      <a:pt x="6042" y="668"/>
                    </a:lnTo>
                    <a:lnTo>
                      <a:pt x="5983" y="686"/>
                    </a:lnTo>
                    <a:lnTo>
                      <a:pt x="5926" y="704"/>
                    </a:lnTo>
                    <a:lnTo>
                      <a:pt x="5868" y="723"/>
                    </a:lnTo>
                    <a:lnTo>
                      <a:pt x="5812" y="743"/>
                    </a:lnTo>
                    <a:lnTo>
                      <a:pt x="5755" y="763"/>
                    </a:lnTo>
                    <a:lnTo>
                      <a:pt x="5700" y="785"/>
                    </a:lnTo>
                    <a:lnTo>
                      <a:pt x="5645" y="806"/>
                    </a:lnTo>
                    <a:lnTo>
                      <a:pt x="5590" y="829"/>
                    </a:lnTo>
                    <a:lnTo>
                      <a:pt x="5535" y="853"/>
                    </a:lnTo>
                    <a:lnTo>
                      <a:pt x="5481" y="877"/>
                    </a:lnTo>
                    <a:lnTo>
                      <a:pt x="5428" y="902"/>
                    </a:lnTo>
                    <a:lnTo>
                      <a:pt x="5376" y="927"/>
                    </a:lnTo>
                    <a:lnTo>
                      <a:pt x="5323" y="953"/>
                    </a:lnTo>
                    <a:lnTo>
                      <a:pt x="5270" y="981"/>
                    </a:lnTo>
                    <a:lnTo>
                      <a:pt x="5219" y="1009"/>
                    </a:lnTo>
                    <a:lnTo>
                      <a:pt x="5167" y="1037"/>
                    </a:lnTo>
                    <a:lnTo>
                      <a:pt x="5117" y="1067"/>
                    </a:lnTo>
                    <a:lnTo>
                      <a:pt x="5066" y="1097"/>
                    </a:lnTo>
                    <a:lnTo>
                      <a:pt x="5017" y="1128"/>
                    </a:lnTo>
                    <a:lnTo>
                      <a:pt x="4967" y="1160"/>
                    </a:lnTo>
                    <a:lnTo>
                      <a:pt x="4919" y="1192"/>
                    </a:lnTo>
                    <a:lnTo>
                      <a:pt x="4870" y="1225"/>
                    </a:lnTo>
                    <a:lnTo>
                      <a:pt x="4822" y="1259"/>
                    </a:lnTo>
                    <a:lnTo>
                      <a:pt x="4775" y="1294"/>
                    </a:lnTo>
                    <a:lnTo>
                      <a:pt x="4727" y="1328"/>
                    </a:lnTo>
                    <a:lnTo>
                      <a:pt x="4682" y="1364"/>
                    </a:lnTo>
                    <a:lnTo>
                      <a:pt x="4635" y="1402"/>
                    </a:lnTo>
                    <a:lnTo>
                      <a:pt x="4589" y="1439"/>
                    </a:lnTo>
                    <a:lnTo>
                      <a:pt x="4544" y="1477"/>
                    </a:lnTo>
                    <a:lnTo>
                      <a:pt x="4500" y="1517"/>
                    </a:lnTo>
                    <a:lnTo>
                      <a:pt x="4455" y="1556"/>
                    </a:lnTo>
                    <a:lnTo>
                      <a:pt x="4411" y="1597"/>
                    </a:lnTo>
                    <a:lnTo>
                      <a:pt x="4368" y="1638"/>
                    </a:lnTo>
                    <a:lnTo>
                      <a:pt x="4325" y="1680"/>
                    </a:lnTo>
                    <a:lnTo>
                      <a:pt x="4283" y="1723"/>
                    </a:lnTo>
                    <a:lnTo>
                      <a:pt x="4241" y="1766"/>
                    </a:lnTo>
                    <a:lnTo>
                      <a:pt x="4199" y="1810"/>
                    </a:lnTo>
                    <a:lnTo>
                      <a:pt x="4158" y="1856"/>
                    </a:lnTo>
                    <a:lnTo>
                      <a:pt x="4117" y="1901"/>
                    </a:lnTo>
                    <a:lnTo>
                      <a:pt x="4078" y="1948"/>
                    </a:lnTo>
                    <a:lnTo>
                      <a:pt x="4038" y="1995"/>
                    </a:lnTo>
                    <a:lnTo>
                      <a:pt x="3999" y="2043"/>
                    </a:lnTo>
                    <a:lnTo>
                      <a:pt x="3960" y="2092"/>
                    </a:lnTo>
                    <a:lnTo>
                      <a:pt x="3922" y="2140"/>
                    </a:lnTo>
                    <a:lnTo>
                      <a:pt x="3885" y="2189"/>
                    </a:lnTo>
                    <a:lnTo>
                      <a:pt x="3848" y="2238"/>
                    </a:lnTo>
                    <a:lnTo>
                      <a:pt x="3812" y="2288"/>
                    </a:lnTo>
                    <a:lnTo>
                      <a:pt x="3777" y="2339"/>
                    </a:lnTo>
                    <a:lnTo>
                      <a:pt x="3742" y="2389"/>
                    </a:lnTo>
                    <a:lnTo>
                      <a:pt x="3708" y="2439"/>
                    </a:lnTo>
                    <a:lnTo>
                      <a:pt x="3674" y="2491"/>
                    </a:lnTo>
                    <a:lnTo>
                      <a:pt x="3642" y="2542"/>
                    </a:lnTo>
                    <a:lnTo>
                      <a:pt x="3608" y="2595"/>
                    </a:lnTo>
                    <a:lnTo>
                      <a:pt x="3577" y="2648"/>
                    </a:lnTo>
                    <a:lnTo>
                      <a:pt x="3546" y="2700"/>
                    </a:lnTo>
                    <a:lnTo>
                      <a:pt x="3516" y="2753"/>
                    </a:lnTo>
                    <a:lnTo>
                      <a:pt x="3486" y="2807"/>
                    </a:lnTo>
                    <a:lnTo>
                      <a:pt x="3456" y="2861"/>
                    </a:lnTo>
                    <a:lnTo>
                      <a:pt x="3427" y="2915"/>
                    </a:lnTo>
                    <a:lnTo>
                      <a:pt x="3400" y="2970"/>
                    </a:lnTo>
                    <a:lnTo>
                      <a:pt x="3372" y="3025"/>
                    </a:lnTo>
                    <a:lnTo>
                      <a:pt x="3344" y="3081"/>
                    </a:lnTo>
                    <a:lnTo>
                      <a:pt x="3319" y="3136"/>
                    </a:lnTo>
                    <a:lnTo>
                      <a:pt x="3293" y="3193"/>
                    </a:lnTo>
                    <a:lnTo>
                      <a:pt x="3268" y="3250"/>
                    </a:lnTo>
                    <a:lnTo>
                      <a:pt x="3244" y="3308"/>
                    </a:lnTo>
                    <a:lnTo>
                      <a:pt x="3220" y="3365"/>
                    </a:lnTo>
                    <a:lnTo>
                      <a:pt x="3174" y="3482"/>
                    </a:lnTo>
                    <a:lnTo>
                      <a:pt x="3131" y="3599"/>
                    </a:lnTo>
                    <a:lnTo>
                      <a:pt x="3090" y="3718"/>
                    </a:lnTo>
                    <a:lnTo>
                      <a:pt x="3052" y="3839"/>
                    </a:lnTo>
                    <a:lnTo>
                      <a:pt x="3017" y="3961"/>
                    </a:lnTo>
                    <a:lnTo>
                      <a:pt x="2984" y="4085"/>
                    </a:lnTo>
                    <a:lnTo>
                      <a:pt x="2953" y="4211"/>
                    </a:lnTo>
                    <a:lnTo>
                      <a:pt x="2924" y="4338"/>
                    </a:lnTo>
                    <a:lnTo>
                      <a:pt x="2899" y="4466"/>
                    </a:lnTo>
                    <a:lnTo>
                      <a:pt x="2875" y="4597"/>
                    </a:lnTo>
                    <a:lnTo>
                      <a:pt x="2854" y="4729"/>
                    </a:lnTo>
                    <a:lnTo>
                      <a:pt x="2835" y="4862"/>
                    </a:lnTo>
                    <a:lnTo>
                      <a:pt x="2820" y="4997"/>
                    </a:lnTo>
                    <a:lnTo>
                      <a:pt x="2806" y="5133"/>
                    </a:lnTo>
                    <a:lnTo>
                      <a:pt x="2794" y="5270"/>
                    </a:lnTo>
                    <a:lnTo>
                      <a:pt x="2786" y="5411"/>
                    </a:lnTo>
                    <a:lnTo>
                      <a:pt x="2780" y="5552"/>
                    </a:lnTo>
                    <a:lnTo>
                      <a:pt x="2776" y="5694"/>
                    </a:lnTo>
                    <a:lnTo>
                      <a:pt x="2775" y="5838"/>
                    </a:lnTo>
                    <a:lnTo>
                      <a:pt x="2775" y="10977"/>
                    </a:lnTo>
                    <a:lnTo>
                      <a:pt x="1183" y="10977"/>
                    </a:lnTo>
                    <a:lnTo>
                      <a:pt x="1120" y="10976"/>
                    </a:lnTo>
                    <a:lnTo>
                      <a:pt x="1060" y="10972"/>
                    </a:lnTo>
                    <a:lnTo>
                      <a:pt x="1000" y="10965"/>
                    </a:lnTo>
                    <a:lnTo>
                      <a:pt x="943" y="10957"/>
                    </a:lnTo>
                    <a:lnTo>
                      <a:pt x="885" y="10945"/>
                    </a:lnTo>
                    <a:lnTo>
                      <a:pt x="858" y="10938"/>
                    </a:lnTo>
                    <a:lnTo>
                      <a:pt x="830" y="10929"/>
                    </a:lnTo>
                    <a:lnTo>
                      <a:pt x="803" y="10922"/>
                    </a:lnTo>
                    <a:lnTo>
                      <a:pt x="775" y="10912"/>
                    </a:lnTo>
                    <a:lnTo>
                      <a:pt x="749" y="10903"/>
                    </a:lnTo>
                    <a:lnTo>
                      <a:pt x="722" y="10892"/>
                    </a:lnTo>
                    <a:lnTo>
                      <a:pt x="696" y="10881"/>
                    </a:lnTo>
                    <a:lnTo>
                      <a:pt x="670" y="10870"/>
                    </a:lnTo>
                    <a:lnTo>
                      <a:pt x="645" y="10857"/>
                    </a:lnTo>
                    <a:lnTo>
                      <a:pt x="619" y="10844"/>
                    </a:lnTo>
                    <a:lnTo>
                      <a:pt x="594" y="10831"/>
                    </a:lnTo>
                    <a:lnTo>
                      <a:pt x="570" y="10817"/>
                    </a:lnTo>
                    <a:lnTo>
                      <a:pt x="546" y="10802"/>
                    </a:lnTo>
                    <a:lnTo>
                      <a:pt x="522" y="10787"/>
                    </a:lnTo>
                    <a:lnTo>
                      <a:pt x="498" y="10770"/>
                    </a:lnTo>
                    <a:lnTo>
                      <a:pt x="474" y="10753"/>
                    </a:lnTo>
                    <a:lnTo>
                      <a:pt x="429" y="10717"/>
                    </a:lnTo>
                    <a:lnTo>
                      <a:pt x="385" y="10679"/>
                    </a:lnTo>
                    <a:lnTo>
                      <a:pt x="341" y="10637"/>
                    </a:lnTo>
                    <a:lnTo>
                      <a:pt x="301" y="10594"/>
                    </a:lnTo>
                    <a:lnTo>
                      <a:pt x="261" y="10549"/>
                    </a:lnTo>
                    <a:lnTo>
                      <a:pt x="225" y="10504"/>
                    </a:lnTo>
                    <a:lnTo>
                      <a:pt x="208" y="10481"/>
                    </a:lnTo>
                    <a:lnTo>
                      <a:pt x="193" y="10457"/>
                    </a:lnTo>
                    <a:lnTo>
                      <a:pt x="176" y="10433"/>
                    </a:lnTo>
                    <a:lnTo>
                      <a:pt x="162" y="10409"/>
                    </a:lnTo>
                    <a:lnTo>
                      <a:pt x="147" y="10384"/>
                    </a:lnTo>
                    <a:lnTo>
                      <a:pt x="134" y="10359"/>
                    </a:lnTo>
                    <a:lnTo>
                      <a:pt x="121" y="10334"/>
                    </a:lnTo>
                    <a:lnTo>
                      <a:pt x="108" y="10309"/>
                    </a:lnTo>
                    <a:lnTo>
                      <a:pt x="97" y="10283"/>
                    </a:lnTo>
                    <a:lnTo>
                      <a:pt x="86" y="10257"/>
                    </a:lnTo>
                    <a:lnTo>
                      <a:pt x="75" y="10231"/>
                    </a:lnTo>
                    <a:lnTo>
                      <a:pt x="66" y="10203"/>
                    </a:lnTo>
                    <a:lnTo>
                      <a:pt x="56" y="10177"/>
                    </a:lnTo>
                    <a:lnTo>
                      <a:pt x="48" y="10149"/>
                    </a:lnTo>
                    <a:lnTo>
                      <a:pt x="41" y="10122"/>
                    </a:lnTo>
                    <a:lnTo>
                      <a:pt x="33" y="10093"/>
                    </a:lnTo>
                    <a:lnTo>
                      <a:pt x="21" y="10037"/>
                    </a:lnTo>
                    <a:lnTo>
                      <a:pt x="12" y="9978"/>
                    </a:lnTo>
                    <a:lnTo>
                      <a:pt x="6" y="9919"/>
                    </a:lnTo>
                    <a:lnTo>
                      <a:pt x="2" y="9858"/>
                    </a:lnTo>
                    <a:lnTo>
                      <a:pt x="0" y="9796"/>
                    </a:lnTo>
                    <a:lnTo>
                      <a:pt x="0" y="7069"/>
                    </a:lnTo>
                    <a:lnTo>
                      <a:pt x="2" y="7008"/>
                    </a:lnTo>
                    <a:lnTo>
                      <a:pt x="6" y="6947"/>
                    </a:lnTo>
                    <a:lnTo>
                      <a:pt x="12" y="6887"/>
                    </a:lnTo>
                    <a:lnTo>
                      <a:pt x="20" y="6828"/>
                    </a:lnTo>
                    <a:lnTo>
                      <a:pt x="32" y="6770"/>
                    </a:lnTo>
                    <a:lnTo>
                      <a:pt x="45" y="6714"/>
                    </a:lnTo>
                    <a:lnTo>
                      <a:pt x="62" y="6658"/>
                    </a:lnTo>
                    <a:lnTo>
                      <a:pt x="81" y="6604"/>
                    </a:lnTo>
                    <a:lnTo>
                      <a:pt x="103" y="6550"/>
                    </a:lnTo>
                    <a:lnTo>
                      <a:pt x="127" y="6498"/>
                    </a:lnTo>
                    <a:lnTo>
                      <a:pt x="153" y="6447"/>
                    </a:lnTo>
                    <a:lnTo>
                      <a:pt x="182" y="6397"/>
                    </a:lnTo>
                    <a:lnTo>
                      <a:pt x="213" y="6347"/>
                    </a:lnTo>
                    <a:lnTo>
                      <a:pt x="248" y="6300"/>
                    </a:lnTo>
                    <a:lnTo>
                      <a:pt x="284" y="6252"/>
                    </a:lnTo>
                    <a:lnTo>
                      <a:pt x="323" y="6206"/>
                    </a:lnTo>
                    <a:lnTo>
                      <a:pt x="344" y="6183"/>
                    </a:lnTo>
                    <a:lnTo>
                      <a:pt x="364" y="6162"/>
                    </a:lnTo>
                    <a:lnTo>
                      <a:pt x="386" y="6141"/>
                    </a:lnTo>
                    <a:lnTo>
                      <a:pt x="407" y="6121"/>
                    </a:lnTo>
                    <a:lnTo>
                      <a:pt x="430" y="6102"/>
                    </a:lnTo>
                    <a:lnTo>
                      <a:pt x="453" y="6083"/>
                    </a:lnTo>
                    <a:lnTo>
                      <a:pt x="476" y="6065"/>
                    </a:lnTo>
                    <a:lnTo>
                      <a:pt x="498" y="6047"/>
                    </a:lnTo>
                    <a:lnTo>
                      <a:pt x="522" y="6031"/>
                    </a:lnTo>
                    <a:lnTo>
                      <a:pt x="547" y="6014"/>
                    </a:lnTo>
                    <a:lnTo>
                      <a:pt x="573" y="5999"/>
                    </a:lnTo>
                    <a:lnTo>
                      <a:pt x="598" y="5984"/>
                    </a:lnTo>
                    <a:lnTo>
                      <a:pt x="623" y="5971"/>
                    </a:lnTo>
                    <a:lnTo>
                      <a:pt x="649" y="5958"/>
                    </a:lnTo>
                    <a:lnTo>
                      <a:pt x="676" y="5945"/>
                    </a:lnTo>
                    <a:lnTo>
                      <a:pt x="703" y="5934"/>
                    </a:lnTo>
                    <a:lnTo>
                      <a:pt x="731" y="5922"/>
                    </a:lnTo>
                    <a:lnTo>
                      <a:pt x="758" y="5913"/>
                    </a:lnTo>
                    <a:lnTo>
                      <a:pt x="787" y="5903"/>
                    </a:lnTo>
                    <a:lnTo>
                      <a:pt x="816" y="5893"/>
                    </a:lnTo>
                    <a:lnTo>
                      <a:pt x="846" y="5885"/>
                    </a:lnTo>
                    <a:lnTo>
                      <a:pt x="876" y="5878"/>
                    </a:lnTo>
                    <a:lnTo>
                      <a:pt x="906" y="5872"/>
                    </a:lnTo>
                    <a:lnTo>
                      <a:pt x="937" y="5866"/>
                    </a:lnTo>
                    <a:lnTo>
                      <a:pt x="968" y="5860"/>
                    </a:lnTo>
                    <a:lnTo>
                      <a:pt x="999" y="5855"/>
                    </a:lnTo>
                    <a:lnTo>
                      <a:pt x="1032" y="5851"/>
                    </a:lnTo>
                    <a:lnTo>
                      <a:pt x="1064" y="5848"/>
                    </a:lnTo>
                    <a:lnTo>
                      <a:pt x="1098" y="5845"/>
                    </a:lnTo>
                    <a:lnTo>
                      <a:pt x="1130" y="5844"/>
                    </a:lnTo>
                    <a:lnTo>
                      <a:pt x="1165" y="5843"/>
                    </a:lnTo>
                    <a:lnTo>
                      <a:pt x="1198" y="5842"/>
                    </a:lnTo>
                    <a:lnTo>
                      <a:pt x="2168" y="5842"/>
                    </a:lnTo>
                    <a:lnTo>
                      <a:pt x="2168" y="5764"/>
                    </a:lnTo>
                    <a:lnTo>
                      <a:pt x="2169" y="5686"/>
                    </a:lnTo>
                    <a:lnTo>
                      <a:pt x="2170" y="5609"/>
                    </a:lnTo>
                    <a:lnTo>
                      <a:pt x="2172" y="5532"/>
                    </a:lnTo>
                    <a:lnTo>
                      <a:pt x="2176" y="5455"/>
                    </a:lnTo>
                    <a:lnTo>
                      <a:pt x="2181" y="5379"/>
                    </a:lnTo>
                    <a:lnTo>
                      <a:pt x="2184" y="5304"/>
                    </a:lnTo>
                    <a:lnTo>
                      <a:pt x="2190" y="5228"/>
                    </a:lnTo>
                    <a:lnTo>
                      <a:pt x="2196" y="5153"/>
                    </a:lnTo>
                    <a:lnTo>
                      <a:pt x="2204" y="5079"/>
                    </a:lnTo>
                    <a:lnTo>
                      <a:pt x="2211" y="5004"/>
                    </a:lnTo>
                    <a:lnTo>
                      <a:pt x="2219" y="4930"/>
                    </a:lnTo>
                    <a:lnTo>
                      <a:pt x="2229" y="4857"/>
                    </a:lnTo>
                    <a:lnTo>
                      <a:pt x="2238" y="4784"/>
                    </a:lnTo>
                    <a:lnTo>
                      <a:pt x="2249" y="4712"/>
                    </a:lnTo>
                    <a:lnTo>
                      <a:pt x="2260" y="4640"/>
                    </a:lnTo>
                    <a:lnTo>
                      <a:pt x="2272" y="4568"/>
                    </a:lnTo>
                    <a:lnTo>
                      <a:pt x="2284" y="4498"/>
                    </a:lnTo>
                    <a:lnTo>
                      <a:pt x="2298" y="4426"/>
                    </a:lnTo>
                    <a:lnTo>
                      <a:pt x="2311" y="4356"/>
                    </a:lnTo>
                    <a:lnTo>
                      <a:pt x="2327" y="4285"/>
                    </a:lnTo>
                    <a:lnTo>
                      <a:pt x="2343" y="4216"/>
                    </a:lnTo>
                    <a:lnTo>
                      <a:pt x="2358" y="4147"/>
                    </a:lnTo>
                    <a:lnTo>
                      <a:pt x="2375" y="4078"/>
                    </a:lnTo>
                    <a:lnTo>
                      <a:pt x="2393" y="4010"/>
                    </a:lnTo>
                    <a:lnTo>
                      <a:pt x="2412" y="3942"/>
                    </a:lnTo>
                    <a:lnTo>
                      <a:pt x="2431" y="3875"/>
                    </a:lnTo>
                    <a:lnTo>
                      <a:pt x="2450" y="3807"/>
                    </a:lnTo>
                    <a:lnTo>
                      <a:pt x="2471" y="3740"/>
                    </a:lnTo>
                    <a:lnTo>
                      <a:pt x="2492" y="3674"/>
                    </a:lnTo>
                    <a:lnTo>
                      <a:pt x="2515" y="3609"/>
                    </a:lnTo>
                    <a:lnTo>
                      <a:pt x="2538" y="3543"/>
                    </a:lnTo>
                    <a:lnTo>
                      <a:pt x="2561" y="3478"/>
                    </a:lnTo>
                    <a:lnTo>
                      <a:pt x="2586" y="3413"/>
                    </a:lnTo>
                    <a:lnTo>
                      <a:pt x="2610" y="3349"/>
                    </a:lnTo>
                    <a:lnTo>
                      <a:pt x="2636" y="3285"/>
                    </a:lnTo>
                    <a:lnTo>
                      <a:pt x="2663" y="3222"/>
                    </a:lnTo>
                    <a:lnTo>
                      <a:pt x="2690" y="3159"/>
                    </a:lnTo>
                    <a:lnTo>
                      <a:pt x="2718" y="3096"/>
                    </a:lnTo>
                    <a:lnTo>
                      <a:pt x="2746" y="3033"/>
                    </a:lnTo>
                    <a:lnTo>
                      <a:pt x="2775" y="2972"/>
                    </a:lnTo>
                    <a:lnTo>
                      <a:pt x="2805" y="2911"/>
                    </a:lnTo>
                    <a:lnTo>
                      <a:pt x="2836" y="2850"/>
                    </a:lnTo>
                    <a:lnTo>
                      <a:pt x="2867" y="2789"/>
                    </a:lnTo>
                    <a:lnTo>
                      <a:pt x="2900" y="2729"/>
                    </a:lnTo>
                    <a:lnTo>
                      <a:pt x="2932" y="2669"/>
                    </a:lnTo>
                    <a:lnTo>
                      <a:pt x="2966" y="2610"/>
                    </a:lnTo>
                    <a:lnTo>
                      <a:pt x="3000" y="2552"/>
                    </a:lnTo>
                    <a:lnTo>
                      <a:pt x="3035" y="2493"/>
                    </a:lnTo>
                    <a:lnTo>
                      <a:pt x="3071" y="2436"/>
                    </a:lnTo>
                    <a:lnTo>
                      <a:pt x="3108" y="2377"/>
                    </a:lnTo>
                    <a:lnTo>
                      <a:pt x="3145" y="2321"/>
                    </a:lnTo>
                    <a:lnTo>
                      <a:pt x="3184" y="2263"/>
                    </a:lnTo>
                    <a:lnTo>
                      <a:pt x="3222" y="2207"/>
                    </a:lnTo>
                    <a:lnTo>
                      <a:pt x="3262" y="2150"/>
                    </a:lnTo>
                    <a:lnTo>
                      <a:pt x="3301" y="2095"/>
                    </a:lnTo>
                    <a:lnTo>
                      <a:pt x="3343" y="2040"/>
                    </a:lnTo>
                    <a:lnTo>
                      <a:pt x="3384" y="1985"/>
                    </a:lnTo>
                    <a:lnTo>
                      <a:pt x="3427" y="1931"/>
                    </a:lnTo>
                    <a:lnTo>
                      <a:pt x="3470" y="1877"/>
                    </a:lnTo>
                    <a:lnTo>
                      <a:pt x="3513" y="1823"/>
                    </a:lnTo>
                    <a:lnTo>
                      <a:pt x="3558" y="1771"/>
                    </a:lnTo>
                    <a:lnTo>
                      <a:pt x="3603" y="1718"/>
                    </a:lnTo>
                    <a:lnTo>
                      <a:pt x="3649" y="1666"/>
                    </a:lnTo>
                    <a:lnTo>
                      <a:pt x="3696" y="1614"/>
                    </a:lnTo>
                    <a:lnTo>
                      <a:pt x="3743" y="1563"/>
                    </a:lnTo>
                    <a:lnTo>
                      <a:pt x="3790" y="1513"/>
                    </a:lnTo>
                    <a:lnTo>
                      <a:pt x="3838" y="1464"/>
                    </a:lnTo>
                    <a:lnTo>
                      <a:pt x="3887" y="1416"/>
                    </a:lnTo>
                    <a:lnTo>
                      <a:pt x="3935" y="1368"/>
                    </a:lnTo>
                    <a:lnTo>
                      <a:pt x="3984" y="1321"/>
                    </a:lnTo>
                    <a:lnTo>
                      <a:pt x="4035" y="1276"/>
                    </a:lnTo>
                    <a:lnTo>
                      <a:pt x="4085" y="1230"/>
                    </a:lnTo>
                    <a:lnTo>
                      <a:pt x="4135" y="1186"/>
                    </a:lnTo>
                    <a:lnTo>
                      <a:pt x="4187" y="1143"/>
                    </a:lnTo>
                    <a:lnTo>
                      <a:pt x="4238" y="1100"/>
                    </a:lnTo>
                    <a:lnTo>
                      <a:pt x="4290" y="1058"/>
                    </a:lnTo>
                    <a:lnTo>
                      <a:pt x="4343" y="1017"/>
                    </a:lnTo>
                    <a:lnTo>
                      <a:pt x="4395" y="976"/>
                    </a:lnTo>
                    <a:lnTo>
                      <a:pt x="4449" y="937"/>
                    </a:lnTo>
                    <a:lnTo>
                      <a:pt x="4503" y="898"/>
                    </a:lnTo>
                    <a:lnTo>
                      <a:pt x="4557" y="860"/>
                    </a:lnTo>
                    <a:lnTo>
                      <a:pt x="4612" y="823"/>
                    </a:lnTo>
                    <a:lnTo>
                      <a:pt x="4667" y="787"/>
                    </a:lnTo>
                    <a:lnTo>
                      <a:pt x="4724" y="752"/>
                    </a:lnTo>
                    <a:lnTo>
                      <a:pt x="4779" y="717"/>
                    </a:lnTo>
                    <a:lnTo>
                      <a:pt x="4836" y="684"/>
                    </a:lnTo>
                    <a:lnTo>
                      <a:pt x="4893" y="650"/>
                    </a:lnTo>
                    <a:lnTo>
                      <a:pt x="4950" y="618"/>
                    </a:lnTo>
                    <a:lnTo>
                      <a:pt x="5009" y="587"/>
                    </a:lnTo>
                    <a:lnTo>
                      <a:pt x="5066" y="557"/>
                    </a:lnTo>
                    <a:lnTo>
                      <a:pt x="5125" y="527"/>
                    </a:lnTo>
                    <a:lnTo>
                      <a:pt x="5185" y="498"/>
                    </a:lnTo>
                    <a:lnTo>
                      <a:pt x="5245" y="469"/>
                    </a:lnTo>
                    <a:lnTo>
                      <a:pt x="5305" y="443"/>
                    </a:lnTo>
                    <a:lnTo>
                      <a:pt x="5366" y="417"/>
                    </a:lnTo>
                    <a:lnTo>
                      <a:pt x="5427" y="390"/>
                    </a:lnTo>
                    <a:lnTo>
                      <a:pt x="5488" y="365"/>
                    </a:lnTo>
                    <a:lnTo>
                      <a:pt x="5551" y="341"/>
                    </a:lnTo>
                    <a:lnTo>
                      <a:pt x="5613" y="318"/>
                    </a:lnTo>
                    <a:lnTo>
                      <a:pt x="5676" y="296"/>
                    </a:lnTo>
                    <a:lnTo>
                      <a:pt x="5740" y="274"/>
                    </a:lnTo>
                    <a:lnTo>
                      <a:pt x="5803" y="254"/>
                    </a:lnTo>
                    <a:lnTo>
                      <a:pt x="5868" y="233"/>
                    </a:lnTo>
                    <a:lnTo>
                      <a:pt x="5933" y="214"/>
                    </a:lnTo>
                    <a:lnTo>
                      <a:pt x="5999" y="196"/>
                    </a:lnTo>
                    <a:lnTo>
                      <a:pt x="6063" y="179"/>
                    </a:lnTo>
                    <a:lnTo>
                      <a:pt x="6131" y="163"/>
                    </a:lnTo>
                    <a:lnTo>
                      <a:pt x="6196" y="146"/>
                    </a:lnTo>
                    <a:lnTo>
                      <a:pt x="6264" y="132"/>
                    </a:lnTo>
                    <a:lnTo>
                      <a:pt x="6332" y="117"/>
                    </a:lnTo>
                    <a:lnTo>
                      <a:pt x="6399" y="104"/>
                    </a:lnTo>
                    <a:lnTo>
                      <a:pt x="6468" y="91"/>
                    </a:lnTo>
                    <a:lnTo>
                      <a:pt x="6537" y="79"/>
                    </a:lnTo>
                    <a:lnTo>
                      <a:pt x="6606" y="68"/>
                    </a:lnTo>
                    <a:lnTo>
                      <a:pt x="6676" y="58"/>
                    </a:lnTo>
                    <a:lnTo>
                      <a:pt x="6746" y="49"/>
                    </a:lnTo>
                    <a:lnTo>
                      <a:pt x="6817" y="40"/>
                    </a:lnTo>
                    <a:lnTo>
                      <a:pt x="6889" y="32"/>
                    </a:lnTo>
                    <a:lnTo>
                      <a:pt x="6960" y="25"/>
                    </a:lnTo>
                    <a:lnTo>
                      <a:pt x="7033" y="19"/>
                    </a:lnTo>
                    <a:lnTo>
                      <a:pt x="7105" y="14"/>
                    </a:lnTo>
                    <a:lnTo>
                      <a:pt x="7178" y="9"/>
                    </a:lnTo>
                    <a:lnTo>
                      <a:pt x="7252" y="6"/>
                    </a:lnTo>
                    <a:lnTo>
                      <a:pt x="7325" y="3"/>
                    </a:lnTo>
                    <a:lnTo>
                      <a:pt x="7400" y="1"/>
                    </a:lnTo>
                    <a:lnTo>
                      <a:pt x="7475" y="0"/>
                    </a:lnTo>
                    <a:lnTo>
                      <a:pt x="7551" y="0"/>
                    </a:lnTo>
                    <a:lnTo>
                      <a:pt x="7626" y="0"/>
                    </a:lnTo>
                    <a:lnTo>
                      <a:pt x="7700" y="1"/>
                    </a:lnTo>
                    <a:lnTo>
                      <a:pt x="7775" y="3"/>
                    </a:lnTo>
                    <a:lnTo>
                      <a:pt x="7849" y="6"/>
                    </a:lnTo>
                    <a:lnTo>
                      <a:pt x="7922" y="9"/>
                    </a:lnTo>
                    <a:lnTo>
                      <a:pt x="7995" y="14"/>
                    </a:lnTo>
                    <a:lnTo>
                      <a:pt x="8068" y="19"/>
                    </a:lnTo>
                    <a:lnTo>
                      <a:pt x="8140" y="25"/>
                    </a:lnTo>
                    <a:lnTo>
                      <a:pt x="8212" y="32"/>
                    </a:lnTo>
                    <a:lnTo>
                      <a:pt x="8283" y="40"/>
                    </a:lnTo>
                    <a:lnTo>
                      <a:pt x="8353" y="49"/>
                    </a:lnTo>
                    <a:lnTo>
                      <a:pt x="8423" y="58"/>
                    </a:lnTo>
                    <a:lnTo>
                      <a:pt x="8494" y="68"/>
                    </a:lnTo>
                    <a:lnTo>
                      <a:pt x="8562" y="79"/>
                    </a:lnTo>
                    <a:lnTo>
                      <a:pt x="8631" y="91"/>
                    </a:lnTo>
                    <a:lnTo>
                      <a:pt x="8700" y="104"/>
                    </a:lnTo>
                    <a:lnTo>
                      <a:pt x="8767" y="117"/>
                    </a:lnTo>
                    <a:lnTo>
                      <a:pt x="8835" y="132"/>
                    </a:lnTo>
                    <a:lnTo>
                      <a:pt x="8901" y="146"/>
                    </a:lnTo>
                    <a:lnTo>
                      <a:pt x="8968" y="163"/>
                    </a:lnTo>
                    <a:lnTo>
                      <a:pt x="9034" y="179"/>
                    </a:lnTo>
                    <a:lnTo>
                      <a:pt x="9100" y="196"/>
                    </a:lnTo>
                    <a:lnTo>
                      <a:pt x="9165" y="214"/>
                    </a:lnTo>
                    <a:lnTo>
                      <a:pt x="9229" y="233"/>
                    </a:lnTo>
                    <a:lnTo>
                      <a:pt x="9293" y="254"/>
                    </a:lnTo>
                    <a:lnTo>
                      <a:pt x="9356" y="274"/>
                    </a:lnTo>
                    <a:lnTo>
                      <a:pt x="9420" y="296"/>
                    </a:lnTo>
                    <a:lnTo>
                      <a:pt x="9482" y="318"/>
                    </a:lnTo>
                    <a:lnTo>
                      <a:pt x="9545" y="341"/>
                    </a:lnTo>
                    <a:lnTo>
                      <a:pt x="9607" y="365"/>
                    </a:lnTo>
                    <a:lnTo>
                      <a:pt x="9668" y="390"/>
                    </a:lnTo>
                    <a:lnTo>
                      <a:pt x="9729" y="417"/>
                    </a:lnTo>
                    <a:lnTo>
                      <a:pt x="9789" y="443"/>
                    </a:lnTo>
                    <a:lnTo>
                      <a:pt x="9849" y="469"/>
                    </a:lnTo>
                    <a:lnTo>
                      <a:pt x="9909" y="498"/>
                    </a:lnTo>
                    <a:lnTo>
                      <a:pt x="9968" y="527"/>
                    </a:lnTo>
                    <a:lnTo>
                      <a:pt x="10026" y="557"/>
                    </a:lnTo>
                    <a:lnTo>
                      <a:pt x="10084" y="587"/>
                    </a:lnTo>
                    <a:lnTo>
                      <a:pt x="10141" y="618"/>
                    </a:lnTo>
                    <a:lnTo>
                      <a:pt x="10199" y="650"/>
                    </a:lnTo>
                    <a:lnTo>
                      <a:pt x="10255" y="684"/>
                    </a:lnTo>
                    <a:lnTo>
                      <a:pt x="10312" y="717"/>
                    </a:lnTo>
                    <a:lnTo>
                      <a:pt x="10367" y="752"/>
                    </a:lnTo>
                    <a:lnTo>
                      <a:pt x="10422" y="787"/>
                    </a:lnTo>
                    <a:lnTo>
                      <a:pt x="10477" y="823"/>
                    </a:lnTo>
                    <a:lnTo>
                      <a:pt x="10531" y="860"/>
                    </a:lnTo>
                    <a:lnTo>
                      <a:pt x="10585" y="898"/>
                    </a:lnTo>
                    <a:lnTo>
                      <a:pt x="10639" y="937"/>
                    </a:lnTo>
                    <a:lnTo>
                      <a:pt x="10691" y="976"/>
                    </a:lnTo>
                    <a:lnTo>
                      <a:pt x="10743" y="1017"/>
                    </a:lnTo>
                    <a:lnTo>
                      <a:pt x="10796" y="1058"/>
                    </a:lnTo>
                    <a:lnTo>
                      <a:pt x="10847" y="1100"/>
                    </a:lnTo>
                    <a:lnTo>
                      <a:pt x="10898" y="1143"/>
                    </a:lnTo>
                    <a:lnTo>
                      <a:pt x="10949" y="1186"/>
                    </a:lnTo>
                    <a:lnTo>
                      <a:pt x="10998" y="1230"/>
                    </a:lnTo>
                    <a:lnTo>
                      <a:pt x="11049" y="1276"/>
                    </a:lnTo>
                    <a:lnTo>
                      <a:pt x="11098" y="1321"/>
                    </a:lnTo>
                    <a:lnTo>
                      <a:pt x="11146" y="1368"/>
                    </a:lnTo>
                    <a:lnTo>
                      <a:pt x="11195" y="1416"/>
                    </a:lnTo>
                    <a:lnTo>
                      <a:pt x="11241" y="1464"/>
                    </a:lnTo>
                    <a:lnTo>
                      <a:pt x="11289" y="1513"/>
                    </a:lnTo>
                    <a:lnTo>
                      <a:pt x="11336" y="1563"/>
                    </a:lnTo>
                    <a:lnTo>
                      <a:pt x="11383" y="1614"/>
                    </a:lnTo>
                    <a:lnTo>
                      <a:pt x="11428" y="1666"/>
                    </a:lnTo>
                    <a:lnTo>
                      <a:pt x="11474" y="1718"/>
                    </a:lnTo>
                    <a:lnTo>
                      <a:pt x="11518" y="1771"/>
                    </a:lnTo>
                    <a:lnTo>
                      <a:pt x="11561" y="1823"/>
                    </a:lnTo>
                    <a:lnTo>
                      <a:pt x="11605" y="1877"/>
                    </a:lnTo>
                    <a:lnTo>
                      <a:pt x="11648" y="1931"/>
                    </a:lnTo>
                    <a:lnTo>
                      <a:pt x="11688" y="1985"/>
                    </a:lnTo>
                    <a:lnTo>
                      <a:pt x="11730" y="2040"/>
                    </a:lnTo>
                    <a:lnTo>
                      <a:pt x="11770" y="2095"/>
                    </a:lnTo>
                    <a:lnTo>
                      <a:pt x="11809" y="2150"/>
                    </a:lnTo>
                    <a:lnTo>
                      <a:pt x="11849" y="2207"/>
                    </a:lnTo>
                    <a:lnTo>
                      <a:pt x="11886" y="2263"/>
                    </a:lnTo>
                    <a:lnTo>
                      <a:pt x="11925" y="2321"/>
                    </a:lnTo>
                    <a:lnTo>
                      <a:pt x="11960" y="2377"/>
                    </a:lnTo>
                    <a:lnTo>
                      <a:pt x="11996" y="2436"/>
                    </a:lnTo>
                    <a:lnTo>
                      <a:pt x="12032" y="2493"/>
                    </a:lnTo>
                    <a:lnTo>
                      <a:pt x="12067" y="2552"/>
                    </a:lnTo>
                    <a:lnTo>
                      <a:pt x="12101" y="2610"/>
                    </a:lnTo>
                    <a:lnTo>
                      <a:pt x="12133" y="2669"/>
                    </a:lnTo>
                    <a:lnTo>
                      <a:pt x="12167" y="2729"/>
                    </a:lnTo>
                    <a:lnTo>
                      <a:pt x="12198" y="2789"/>
                    </a:lnTo>
                    <a:lnTo>
                      <a:pt x="12229" y="2850"/>
                    </a:lnTo>
                    <a:lnTo>
                      <a:pt x="12259" y="2911"/>
                    </a:lnTo>
                    <a:lnTo>
                      <a:pt x="12289" y="2972"/>
                    </a:lnTo>
                    <a:lnTo>
                      <a:pt x="12318" y="3033"/>
                    </a:lnTo>
                    <a:lnTo>
                      <a:pt x="12345" y="3096"/>
                    </a:lnTo>
                    <a:lnTo>
                      <a:pt x="12373" y="3159"/>
                    </a:lnTo>
                    <a:lnTo>
                      <a:pt x="12400" y="3222"/>
                    </a:lnTo>
                    <a:lnTo>
                      <a:pt x="12425" y="3285"/>
                    </a:lnTo>
                    <a:lnTo>
                      <a:pt x="12451" y="3349"/>
                    </a:lnTo>
                    <a:lnTo>
                      <a:pt x="12476" y="3413"/>
                    </a:lnTo>
                    <a:lnTo>
                      <a:pt x="12500" y="3478"/>
                    </a:lnTo>
                    <a:lnTo>
                      <a:pt x="12522" y="3543"/>
                    </a:lnTo>
                    <a:lnTo>
                      <a:pt x="12545" y="3609"/>
                    </a:lnTo>
                    <a:lnTo>
                      <a:pt x="12567" y="3674"/>
                    </a:lnTo>
                    <a:lnTo>
                      <a:pt x="12588" y="3740"/>
                    </a:lnTo>
                    <a:lnTo>
                      <a:pt x="12609" y="3807"/>
                    </a:lnTo>
                    <a:lnTo>
                      <a:pt x="12628" y="3875"/>
                    </a:lnTo>
                    <a:lnTo>
                      <a:pt x="12647" y="3942"/>
                    </a:lnTo>
                    <a:lnTo>
                      <a:pt x="12665" y="4010"/>
                    </a:lnTo>
                    <a:lnTo>
                      <a:pt x="12682" y="4078"/>
                    </a:lnTo>
                    <a:lnTo>
                      <a:pt x="12699" y="4147"/>
                    </a:lnTo>
                    <a:lnTo>
                      <a:pt x="12715" y="4216"/>
                    </a:lnTo>
                    <a:lnTo>
                      <a:pt x="12731" y="4285"/>
                    </a:lnTo>
                    <a:lnTo>
                      <a:pt x="12745" y="4356"/>
                    </a:lnTo>
                    <a:lnTo>
                      <a:pt x="12759" y="4426"/>
                    </a:lnTo>
                    <a:lnTo>
                      <a:pt x="12772" y="4498"/>
                    </a:lnTo>
                    <a:lnTo>
                      <a:pt x="12785" y="4568"/>
                    </a:lnTo>
                    <a:lnTo>
                      <a:pt x="12797" y="4640"/>
                    </a:lnTo>
                    <a:lnTo>
                      <a:pt x="12808" y="4712"/>
                    </a:lnTo>
                    <a:lnTo>
                      <a:pt x="12817" y="4784"/>
                    </a:lnTo>
                    <a:lnTo>
                      <a:pt x="12828" y="4857"/>
                    </a:lnTo>
                    <a:lnTo>
                      <a:pt x="12836" y="4930"/>
                    </a:lnTo>
                    <a:lnTo>
                      <a:pt x="12845" y="5004"/>
                    </a:lnTo>
                    <a:lnTo>
                      <a:pt x="12852" y="5079"/>
                    </a:lnTo>
                    <a:lnTo>
                      <a:pt x="12859" y="5153"/>
                    </a:lnTo>
                    <a:lnTo>
                      <a:pt x="12865" y="5228"/>
                    </a:lnTo>
                    <a:lnTo>
                      <a:pt x="12870" y="5304"/>
                    </a:lnTo>
                    <a:lnTo>
                      <a:pt x="12875" y="5379"/>
                    </a:lnTo>
                    <a:lnTo>
                      <a:pt x="12878" y="5455"/>
                    </a:lnTo>
                    <a:lnTo>
                      <a:pt x="12882" y="5532"/>
                    </a:lnTo>
                    <a:lnTo>
                      <a:pt x="12884" y="5609"/>
                    </a:lnTo>
                    <a:lnTo>
                      <a:pt x="12887" y="5686"/>
                    </a:lnTo>
                    <a:lnTo>
                      <a:pt x="12888" y="5842"/>
                    </a:lnTo>
                    <a:lnTo>
                      <a:pt x="13810" y="5842"/>
                    </a:lnTo>
                    <a:lnTo>
                      <a:pt x="13841" y="5843"/>
                    </a:lnTo>
                    <a:lnTo>
                      <a:pt x="13872" y="5844"/>
                    </a:lnTo>
                    <a:lnTo>
                      <a:pt x="13903" y="5845"/>
                    </a:lnTo>
                    <a:lnTo>
                      <a:pt x="13934" y="5848"/>
                    </a:lnTo>
                    <a:lnTo>
                      <a:pt x="13964" y="5851"/>
                    </a:lnTo>
                    <a:lnTo>
                      <a:pt x="13995" y="5855"/>
                    </a:lnTo>
                    <a:lnTo>
                      <a:pt x="14024" y="5860"/>
                    </a:lnTo>
                    <a:lnTo>
                      <a:pt x="14054" y="5866"/>
                    </a:lnTo>
                    <a:lnTo>
                      <a:pt x="14084" y="5872"/>
                    </a:lnTo>
                    <a:lnTo>
                      <a:pt x="14113" y="5878"/>
                    </a:lnTo>
                    <a:lnTo>
                      <a:pt x="14141" y="5885"/>
                    </a:lnTo>
                    <a:lnTo>
                      <a:pt x="14170" y="5893"/>
                    </a:lnTo>
                    <a:lnTo>
                      <a:pt x="14199" y="5903"/>
                    </a:lnTo>
                    <a:lnTo>
                      <a:pt x="14227" y="5913"/>
                    </a:lnTo>
                    <a:lnTo>
                      <a:pt x="14254" y="5922"/>
                    </a:lnTo>
                    <a:lnTo>
                      <a:pt x="14282" y="5934"/>
                    </a:lnTo>
                    <a:lnTo>
                      <a:pt x="14309" y="5945"/>
                    </a:lnTo>
                    <a:lnTo>
                      <a:pt x="14336" y="5958"/>
                    </a:lnTo>
                    <a:lnTo>
                      <a:pt x="14363" y="5971"/>
                    </a:lnTo>
                    <a:lnTo>
                      <a:pt x="14390" y="5984"/>
                    </a:lnTo>
                    <a:lnTo>
                      <a:pt x="14415" y="5999"/>
                    </a:lnTo>
                    <a:lnTo>
                      <a:pt x="14441" y="6014"/>
                    </a:lnTo>
                    <a:lnTo>
                      <a:pt x="14466" y="6031"/>
                    </a:lnTo>
                    <a:lnTo>
                      <a:pt x="14491" y="6047"/>
                    </a:lnTo>
                    <a:lnTo>
                      <a:pt x="14517" y="6065"/>
                    </a:lnTo>
                    <a:lnTo>
                      <a:pt x="14542" y="6083"/>
                    </a:lnTo>
                    <a:lnTo>
                      <a:pt x="14566" y="6102"/>
                    </a:lnTo>
                    <a:lnTo>
                      <a:pt x="14591" y="6121"/>
                    </a:lnTo>
                    <a:lnTo>
                      <a:pt x="14638" y="6162"/>
                    </a:lnTo>
                    <a:lnTo>
                      <a:pt x="14684" y="6206"/>
                    </a:lnTo>
                    <a:lnTo>
                      <a:pt x="14729" y="6252"/>
                    </a:lnTo>
                    <a:lnTo>
                      <a:pt x="14771" y="6300"/>
                    </a:lnTo>
                    <a:lnTo>
                      <a:pt x="14791" y="6324"/>
                    </a:lnTo>
                    <a:lnTo>
                      <a:pt x="14810" y="6347"/>
                    </a:lnTo>
                    <a:lnTo>
                      <a:pt x="14828" y="6371"/>
                    </a:lnTo>
                    <a:lnTo>
                      <a:pt x="14846" y="6397"/>
                    </a:lnTo>
                    <a:lnTo>
                      <a:pt x="14863" y="6422"/>
                    </a:lnTo>
                    <a:lnTo>
                      <a:pt x="14880" y="6447"/>
                    </a:lnTo>
                    <a:lnTo>
                      <a:pt x="14894" y="6472"/>
                    </a:lnTo>
                    <a:lnTo>
                      <a:pt x="14910" y="6498"/>
                    </a:lnTo>
                    <a:lnTo>
                      <a:pt x="14924" y="6524"/>
                    </a:lnTo>
                    <a:lnTo>
                      <a:pt x="14937" y="6550"/>
                    </a:lnTo>
                    <a:lnTo>
                      <a:pt x="14949" y="6576"/>
                    </a:lnTo>
                    <a:lnTo>
                      <a:pt x="14961" y="6604"/>
                    </a:lnTo>
                    <a:lnTo>
                      <a:pt x="14973" y="6630"/>
                    </a:lnTo>
                    <a:lnTo>
                      <a:pt x="14983" y="6658"/>
                    </a:lnTo>
                    <a:lnTo>
                      <a:pt x="14992" y="6685"/>
                    </a:lnTo>
                    <a:lnTo>
                      <a:pt x="15002" y="6714"/>
                    </a:lnTo>
                    <a:lnTo>
                      <a:pt x="15010" y="6742"/>
                    </a:lnTo>
                    <a:lnTo>
                      <a:pt x="15017" y="6770"/>
                    </a:lnTo>
                    <a:lnTo>
                      <a:pt x="15025" y="6799"/>
                    </a:lnTo>
                    <a:lnTo>
                      <a:pt x="15031" y="6828"/>
                    </a:lnTo>
                    <a:lnTo>
                      <a:pt x="15037" y="6857"/>
                    </a:lnTo>
                    <a:lnTo>
                      <a:pt x="15041" y="6887"/>
                    </a:lnTo>
                    <a:lnTo>
                      <a:pt x="15045" y="6917"/>
                    </a:lnTo>
                    <a:lnTo>
                      <a:pt x="15049" y="6947"/>
                    </a:lnTo>
                    <a:lnTo>
                      <a:pt x="15051" y="6977"/>
                    </a:lnTo>
                    <a:lnTo>
                      <a:pt x="15052" y="7008"/>
                    </a:lnTo>
                    <a:lnTo>
                      <a:pt x="15053" y="7038"/>
                    </a:lnTo>
                    <a:lnTo>
                      <a:pt x="15055" y="7069"/>
                    </a:lnTo>
                    <a:lnTo>
                      <a:pt x="15055" y="979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 anchorCtr="1"/>
              <a:lstStyle/>
              <a:p>
                <a:endParaRPr lang="zh-CN" altLang="en-US" sz="1013"/>
              </a:p>
            </p:txBody>
          </p:sp>
          <p:sp>
            <p:nvSpPr>
              <p:cNvPr id="11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2170060" y="3609171"/>
                <a:ext cx="577195" cy="577195"/>
              </a:xfrm>
              <a:custGeom>
                <a:avLst/>
                <a:gdLst>
                  <a:gd name="T0" fmla="*/ 984018 w 1589088"/>
                  <a:gd name="T1" fmla="*/ 589506 h 1589088"/>
                  <a:gd name="T2" fmla="*/ 955171 w 1589088"/>
                  <a:gd name="T3" fmla="*/ 645802 h 1589088"/>
                  <a:gd name="T4" fmla="*/ 898294 w 1589088"/>
                  <a:gd name="T5" fmla="*/ 673272 h 1589088"/>
                  <a:gd name="T6" fmla="*/ 881422 w 1589088"/>
                  <a:gd name="T7" fmla="*/ 964824 h 1589088"/>
                  <a:gd name="T8" fmla="*/ 873530 w 1589088"/>
                  <a:gd name="T9" fmla="*/ 1040159 h 1589088"/>
                  <a:gd name="T10" fmla="*/ 824817 w 1589088"/>
                  <a:gd name="T11" fmla="*/ 1084490 h 1589088"/>
                  <a:gd name="T12" fmla="*/ 756238 w 1589088"/>
                  <a:gd name="T13" fmla="*/ 1088026 h 1589088"/>
                  <a:gd name="T14" fmla="*/ 703444 w 1589088"/>
                  <a:gd name="T15" fmla="*/ 1048590 h 1589088"/>
                  <a:gd name="T16" fmla="*/ 686571 w 1589088"/>
                  <a:gd name="T17" fmla="*/ 985493 h 1589088"/>
                  <a:gd name="T18" fmla="*/ 486007 w 1589088"/>
                  <a:gd name="T19" fmla="*/ 893024 h 1589088"/>
                  <a:gd name="T20" fmla="*/ 398106 w 1589088"/>
                  <a:gd name="T21" fmla="*/ 820680 h 1589088"/>
                  <a:gd name="T22" fmla="*/ 402189 w 1589088"/>
                  <a:gd name="T23" fmla="*/ 755134 h 1589088"/>
                  <a:gd name="T24" fmla="*/ 446547 w 1589088"/>
                  <a:gd name="T25" fmla="*/ 706452 h 1589088"/>
                  <a:gd name="T26" fmla="*/ 514037 w 1589088"/>
                  <a:gd name="T27" fmla="*/ 696389 h 1589088"/>
                  <a:gd name="T28" fmla="*/ 570641 w 1589088"/>
                  <a:gd name="T29" fmla="*/ 730385 h 1589088"/>
                  <a:gd name="T30" fmla="*/ 593501 w 1589088"/>
                  <a:gd name="T31" fmla="*/ 794027 h 1589088"/>
                  <a:gd name="T32" fmla="*/ 818558 w 1589088"/>
                  <a:gd name="T33" fmla="*/ 648522 h 1589088"/>
                  <a:gd name="T34" fmla="*/ 785901 w 1589088"/>
                  <a:gd name="T35" fmla="*/ 575091 h 1589088"/>
                  <a:gd name="T36" fmla="*/ 808761 w 1589088"/>
                  <a:gd name="T37" fmla="*/ 511721 h 1589088"/>
                  <a:gd name="T38" fmla="*/ 865365 w 1589088"/>
                  <a:gd name="T39" fmla="*/ 477726 h 1589088"/>
                  <a:gd name="T40" fmla="*/ 728574 w 1589088"/>
                  <a:gd name="T41" fmla="*/ 144010 h 1589088"/>
                  <a:gd name="T42" fmla="*/ 531280 w 1589088"/>
                  <a:gd name="T43" fmla="*/ 182593 h 1589088"/>
                  <a:gd name="T44" fmla="*/ 353281 w 1589088"/>
                  <a:gd name="T45" fmla="*/ 288291 h 1589088"/>
                  <a:gd name="T46" fmla="*/ 219577 w 1589088"/>
                  <a:gd name="T47" fmla="*/ 451592 h 1589088"/>
                  <a:gd name="T48" fmla="*/ 152454 w 1589088"/>
                  <a:gd name="T49" fmla="*/ 642880 h 1589088"/>
                  <a:gd name="T50" fmla="*/ 152454 w 1589088"/>
                  <a:gd name="T51" fmla="*/ 843135 h 1589088"/>
                  <a:gd name="T52" fmla="*/ 219577 w 1589088"/>
                  <a:gd name="T53" fmla="*/ 1034422 h 1589088"/>
                  <a:gd name="T54" fmla="*/ 353281 w 1589088"/>
                  <a:gd name="T55" fmla="*/ 1197724 h 1589088"/>
                  <a:gd name="T56" fmla="*/ 531280 w 1589088"/>
                  <a:gd name="T57" fmla="*/ 1303421 h 1589088"/>
                  <a:gd name="T58" fmla="*/ 728574 w 1589088"/>
                  <a:gd name="T59" fmla="*/ 1341734 h 1589088"/>
                  <a:gd name="T60" fmla="*/ 927227 w 1589088"/>
                  <a:gd name="T61" fmla="*/ 1312931 h 1589088"/>
                  <a:gd name="T62" fmla="*/ 1109302 w 1589088"/>
                  <a:gd name="T63" fmla="*/ 1217015 h 1589088"/>
                  <a:gd name="T64" fmla="*/ 1251431 w 1589088"/>
                  <a:gd name="T65" fmla="*/ 1059964 h 1589088"/>
                  <a:gd name="T66" fmla="*/ 1328065 w 1589088"/>
                  <a:gd name="T67" fmla="*/ 871393 h 1589088"/>
                  <a:gd name="T68" fmla="*/ 1337576 w 1589088"/>
                  <a:gd name="T69" fmla="*/ 671410 h 1589088"/>
                  <a:gd name="T70" fmla="*/ 1280237 w 1589088"/>
                  <a:gd name="T71" fmla="*/ 477677 h 1589088"/>
                  <a:gd name="T72" fmla="*/ 1155500 w 1589088"/>
                  <a:gd name="T73" fmla="*/ 308670 h 1589088"/>
                  <a:gd name="T74" fmla="*/ 981849 w 1589088"/>
                  <a:gd name="T75" fmla="*/ 193462 h 1589088"/>
                  <a:gd name="T76" fmla="*/ 785915 w 1589088"/>
                  <a:gd name="T77" fmla="*/ 145640 h 1589088"/>
                  <a:gd name="T78" fmla="*/ 902226 w 1589088"/>
                  <a:gd name="T79" fmla="*/ 17390 h 1589088"/>
                  <a:gd name="T80" fmla="*/ 1136207 w 1589088"/>
                  <a:gd name="T81" fmla="*/ 112491 h 1589088"/>
                  <a:gd name="T82" fmla="*/ 1320999 w 1589088"/>
                  <a:gd name="T83" fmla="*/ 276063 h 1589088"/>
                  <a:gd name="T84" fmla="*/ 1429702 w 1589088"/>
                  <a:gd name="T85" fmla="*/ 459201 h 1589088"/>
                  <a:gd name="T86" fmla="*/ 1481334 w 1589088"/>
                  <a:gd name="T87" fmla="*/ 660270 h 1589088"/>
                  <a:gd name="T88" fmla="*/ 1475356 w 1589088"/>
                  <a:gd name="T89" fmla="*/ 866502 h 1589088"/>
                  <a:gd name="T90" fmla="*/ 1412581 w 1589088"/>
                  <a:gd name="T91" fmla="*/ 1064855 h 1589088"/>
                  <a:gd name="T92" fmla="*/ 1892771 w 1589088"/>
                  <a:gd name="T93" fmla="*/ 1636001 h 1589088"/>
                  <a:gd name="T94" fmla="*/ 1896304 w 1589088"/>
                  <a:gd name="T95" fmla="*/ 1759632 h 1589088"/>
                  <a:gd name="T96" fmla="*/ 1783798 w 1589088"/>
                  <a:gd name="T97" fmla="*/ 1885980 h 1589088"/>
                  <a:gd name="T98" fmla="*/ 1662866 w 1589088"/>
                  <a:gd name="T99" fmla="*/ 1900381 h 1589088"/>
                  <a:gd name="T100" fmla="*/ 1104954 w 1589088"/>
                  <a:gd name="T101" fmla="*/ 1391458 h 1589088"/>
                  <a:gd name="T102" fmla="*/ 909835 w 1589088"/>
                  <a:gd name="T103" fmla="*/ 1466451 h 1589088"/>
                  <a:gd name="T104" fmla="*/ 704388 w 1589088"/>
                  <a:gd name="T105" fmla="*/ 1484656 h 1589088"/>
                  <a:gd name="T106" fmla="*/ 501116 w 1589088"/>
                  <a:gd name="T107" fmla="*/ 1445528 h 1589088"/>
                  <a:gd name="T108" fmla="*/ 313061 w 1589088"/>
                  <a:gd name="T109" fmla="*/ 1349069 h 1589088"/>
                  <a:gd name="T110" fmla="*/ 143758 w 1589088"/>
                  <a:gd name="T111" fmla="*/ 1181965 h 1589088"/>
                  <a:gd name="T112" fmla="*/ 30708 w 1589088"/>
                  <a:gd name="T113" fmla="*/ 954538 h 1589088"/>
                  <a:gd name="T114" fmla="*/ 815 w 1589088"/>
                  <a:gd name="T115" fmla="*/ 707277 h 1589088"/>
                  <a:gd name="T116" fmla="*/ 54351 w 1589088"/>
                  <a:gd name="T117" fmla="*/ 463275 h 1589088"/>
                  <a:gd name="T118" fmla="*/ 191315 w 1589088"/>
                  <a:gd name="T119" fmla="*/ 245360 h 1589088"/>
                  <a:gd name="T120" fmla="*/ 397577 w 1589088"/>
                  <a:gd name="T121" fmla="*/ 85319 h 1589088"/>
                  <a:gd name="T122" fmla="*/ 636177 w 1589088"/>
                  <a:gd name="T123" fmla="*/ 7880 h 158908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589088" h="1589088">
                    <a:moveTo>
                      <a:pt x="916859" y="288925"/>
                    </a:moveTo>
                    <a:lnTo>
                      <a:pt x="954088" y="332030"/>
                    </a:lnTo>
                    <a:lnTo>
                      <a:pt x="816067" y="450682"/>
                    </a:lnTo>
                    <a:lnTo>
                      <a:pt x="817430" y="454085"/>
                    </a:lnTo>
                    <a:lnTo>
                      <a:pt x="818338" y="457488"/>
                    </a:lnTo>
                    <a:lnTo>
                      <a:pt x="819246" y="461118"/>
                    </a:lnTo>
                    <a:lnTo>
                      <a:pt x="820381" y="464748"/>
                    </a:lnTo>
                    <a:lnTo>
                      <a:pt x="820835" y="468378"/>
                    </a:lnTo>
                    <a:lnTo>
                      <a:pt x="821289" y="472008"/>
                    </a:lnTo>
                    <a:lnTo>
                      <a:pt x="821743" y="475865"/>
                    </a:lnTo>
                    <a:lnTo>
                      <a:pt x="821743" y="479722"/>
                    </a:lnTo>
                    <a:lnTo>
                      <a:pt x="821743" y="483805"/>
                    </a:lnTo>
                    <a:lnTo>
                      <a:pt x="821289" y="487662"/>
                    </a:lnTo>
                    <a:lnTo>
                      <a:pt x="820835" y="491746"/>
                    </a:lnTo>
                    <a:lnTo>
                      <a:pt x="820154" y="495602"/>
                    </a:lnTo>
                    <a:lnTo>
                      <a:pt x="819246" y="499459"/>
                    </a:lnTo>
                    <a:lnTo>
                      <a:pt x="818338" y="503089"/>
                    </a:lnTo>
                    <a:lnTo>
                      <a:pt x="816976" y="506946"/>
                    </a:lnTo>
                    <a:lnTo>
                      <a:pt x="815840" y="510349"/>
                    </a:lnTo>
                    <a:lnTo>
                      <a:pt x="814251" y="513979"/>
                    </a:lnTo>
                    <a:lnTo>
                      <a:pt x="812662" y="517382"/>
                    </a:lnTo>
                    <a:lnTo>
                      <a:pt x="810619" y="520785"/>
                    </a:lnTo>
                    <a:lnTo>
                      <a:pt x="808803" y="523961"/>
                    </a:lnTo>
                    <a:lnTo>
                      <a:pt x="806760" y="527137"/>
                    </a:lnTo>
                    <a:lnTo>
                      <a:pt x="804263" y="530313"/>
                    </a:lnTo>
                    <a:lnTo>
                      <a:pt x="801993" y="533036"/>
                    </a:lnTo>
                    <a:lnTo>
                      <a:pt x="799496" y="535985"/>
                    </a:lnTo>
                    <a:lnTo>
                      <a:pt x="796772" y="538707"/>
                    </a:lnTo>
                    <a:lnTo>
                      <a:pt x="794048" y="541203"/>
                    </a:lnTo>
                    <a:lnTo>
                      <a:pt x="791324" y="543698"/>
                    </a:lnTo>
                    <a:lnTo>
                      <a:pt x="788146" y="545967"/>
                    </a:lnTo>
                    <a:lnTo>
                      <a:pt x="785194" y="548009"/>
                    </a:lnTo>
                    <a:lnTo>
                      <a:pt x="781789" y="550051"/>
                    </a:lnTo>
                    <a:lnTo>
                      <a:pt x="778611" y="552093"/>
                    </a:lnTo>
                    <a:lnTo>
                      <a:pt x="775433" y="553908"/>
                    </a:lnTo>
                    <a:lnTo>
                      <a:pt x="771801" y="555496"/>
                    </a:lnTo>
                    <a:lnTo>
                      <a:pt x="768396" y="556857"/>
                    </a:lnTo>
                    <a:lnTo>
                      <a:pt x="764537" y="558218"/>
                    </a:lnTo>
                    <a:lnTo>
                      <a:pt x="760905" y="559352"/>
                    </a:lnTo>
                    <a:lnTo>
                      <a:pt x="757046" y="560260"/>
                    </a:lnTo>
                    <a:lnTo>
                      <a:pt x="753413" y="560940"/>
                    </a:lnTo>
                    <a:lnTo>
                      <a:pt x="749327" y="561621"/>
                    </a:lnTo>
                    <a:lnTo>
                      <a:pt x="745241" y="562075"/>
                    </a:lnTo>
                    <a:lnTo>
                      <a:pt x="692121" y="754005"/>
                    </a:lnTo>
                    <a:lnTo>
                      <a:pt x="697343" y="756728"/>
                    </a:lnTo>
                    <a:lnTo>
                      <a:pt x="702110" y="759904"/>
                    </a:lnTo>
                    <a:lnTo>
                      <a:pt x="706650" y="763080"/>
                    </a:lnTo>
                    <a:lnTo>
                      <a:pt x="710963" y="766937"/>
                    </a:lnTo>
                    <a:lnTo>
                      <a:pt x="715049" y="770794"/>
                    </a:lnTo>
                    <a:lnTo>
                      <a:pt x="718908" y="774877"/>
                    </a:lnTo>
                    <a:lnTo>
                      <a:pt x="722313" y="779188"/>
                    </a:lnTo>
                    <a:lnTo>
                      <a:pt x="725718" y="783952"/>
                    </a:lnTo>
                    <a:lnTo>
                      <a:pt x="728670" y="788943"/>
                    </a:lnTo>
                    <a:lnTo>
                      <a:pt x="731167" y="793934"/>
                    </a:lnTo>
                    <a:lnTo>
                      <a:pt x="733437" y="799379"/>
                    </a:lnTo>
                    <a:lnTo>
                      <a:pt x="735253" y="804824"/>
                    </a:lnTo>
                    <a:lnTo>
                      <a:pt x="736615" y="810496"/>
                    </a:lnTo>
                    <a:lnTo>
                      <a:pt x="737750" y="816167"/>
                    </a:lnTo>
                    <a:lnTo>
                      <a:pt x="738431" y="822066"/>
                    </a:lnTo>
                    <a:lnTo>
                      <a:pt x="738658" y="828191"/>
                    </a:lnTo>
                    <a:lnTo>
                      <a:pt x="738658" y="832729"/>
                    </a:lnTo>
                    <a:lnTo>
                      <a:pt x="738431" y="836812"/>
                    </a:lnTo>
                    <a:lnTo>
                      <a:pt x="737523" y="840896"/>
                    </a:lnTo>
                    <a:lnTo>
                      <a:pt x="736842" y="844980"/>
                    </a:lnTo>
                    <a:lnTo>
                      <a:pt x="735934" y="849063"/>
                    </a:lnTo>
                    <a:lnTo>
                      <a:pt x="734799" y="852920"/>
                    </a:lnTo>
                    <a:lnTo>
                      <a:pt x="733664" y="856777"/>
                    </a:lnTo>
                    <a:lnTo>
                      <a:pt x="732075" y="860407"/>
                    </a:lnTo>
                    <a:lnTo>
                      <a:pt x="730259" y="864263"/>
                    </a:lnTo>
                    <a:lnTo>
                      <a:pt x="728670" y="867666"/>
                    </a:lnTo>
                    <a:lnTo>
                      <a:pt x="726626" y="871296"/>
                    </a:lnTo>
                    <a:lnTo>
                      <a:pt x="724583" y="874699"/>
                    </a:lnTo>
                    <a:lnTo>
                      <a:pt x="722086" y="877876"/>
                    </a:lnTo>
                    <a:lnTo>
                      <a:pt x="719589" y="881052"/>
                    </a:lnTo>
                    <a:lnTo>
                      <a:pt x="717092" y="884228"/>
                    </a:lnTo>
                    <a:lnTo>
                      <a:pt x="714141" y="886950"/>
                    </a:lnTo>
                    <a:lnTo>
                      <a:pt x="711417" y="889673"/>
                    </a:lnTo>
                    <a:lnTo>
                      <a:pt x="708239" y="892395"/>
                    </a:lnTo>
                    <a:lnTo>
                      <a:pt x="705288" y="894891"/>
                    </a:lnTo>
                    <a:lnTo>
                      <a:pt x="702110" y="896933"/>
                    </a:lnTo>
                    <a:lnTo>
                      <a:pt x="698705" y="899428"/>
                    </a:lnTo>
                    <a:lnTo>
                      <a:pt x="695299" y="901243"/>
                    </a:lnTo>
                    <a:lnTo>
                      <a:pt x="691440" y="903058"/>
                    </a:lnTo>
                    <a:lnTo>
                      <a:pt x="688035" y="904646"/>
                    </a:lnTo>
                    <a:lnTo>
                      <a:pt x="684176" y="906234"/>
                    </a:lnTo>
                    <a:lnTo>
                      <a:pt x="680317" y="907595"/>
                    </a:lnTo>
                    <a:lnTo>
                      <a:pt x="676231" y="908730"/>
                    </a:lnTo>
                    <a:lnTo>
                      <a:pt x="672372" y="909637"/>
                    </a:lnTo>
                    <a:lnTo>
                      <a:pt x="668286" y="910318"/>
                    </a:lnTo>
                    <a:lnTo>
                      <a:pt x="664199" y="910771"/>
                    </a:lnTo>
                    <a:lnTo>
                      <a:pt x="659886" y="911225"/>
                    </a:lnTo>
                    <a:lnTo>
                      <a:pt x="655573" y="911225"/>
                    </a:lnTo>
                    <a:lnTo>
                      <a:pt x="651260" y="911225"/>
                    </a:lnTo>
                    <a:lnTo>
                      <a:pt x="646947" y="910771"/>
                    </a:lnTo>
                    <a:lnTo>
                      <a:pt x="643088" y="910318"/>
                    </a:lnTo>
                    <a:lnTo>
                      <a:pt x="638775" y="909637"/>
                    </a:lnTo>
                    <a:lnTo>
                      <a:pt x="634915" y="908730"/>
                    </a:lnTo>
                    <a:lnTo>
                      <a:pt x="630829" y="907595"/>
                    </a:lnTo>
                    <a:lnTo>
                      <a:pt x="627197" y="906234"/>
                    </a:lnTo>
                    <a:lnTo>
                      <a:pt x="623338" y="904646"/>
                    </a:lnTo>
                    <a:lnTo>
                      <a:pt x="619706" y="903058"/>
                    </a:lnTo>
                    <a:lnTo>
                      <a:pt x="616074" y="901243"/>
                    </a:lnTo>
                    <a:lnTo>
                      <a:pt x="612669" y="899428"/>
                    </a:lnTo>
                    <a:lnTo>
                      <a:pt x="609037" y="896933"/>
                    </a:lnTo>
                    <a:lnTo>
                      <a:pt x="605858" y="894891"/>
                    </a:lnTo>
                    <a:lnTo>
                      <a:pt x="602680" y="892395"/>
                    </a:lnTo>
                    <a:lnTo>
                      <a:pt x="599729" y="889673"/>
                    </a:lnTo>
                    <a:lnTo>
                      <a:pt x="596778" y="886950"/>
                    </a:lnTo>
                    <a:lnTo>
                      <a:pt x="594054" y="884228"/>
                    </a:lnTo>
                    <a:lnTo>
                      <a:pt x="591557" y="881052"/>
                    </a:lnTo>
                    <a:lnTo>
                      <a:pt x="588833" y="877876"/>
                    </a:lnTo>
                    <a:lnTo>
                      <a:pt x="586790" y="874699"/>
                    </a:lnTo>
                    <a:lnTo>
                      <a:pt x="584520" y="871296"/>
                    </a:lnTo>
                    <a:lnTo>
                      <a:pt x="582704" y="867666"/>
                    </a:lnTo>
                    <a:lnTo>
                      <a:pt x="580661" y="864263"/>
                    </a:lnTo>
                    <a:lnTo>
                      <a:pt x="579072" y="860407"/>
                    </a:lnTo>
                    <a:lnTo>
                      <a:pt x="577710" y="856777"/>
                    </a:lnTo>
                    <a:lnTo>
                      <a:pt x="576348" y="852920"/>
                    </a:lnTo>
                    <a:lnTo>
                      <a:pt x="575212" y="849063"/>
                    </a:lnTo>
                    <a:lnTo>
                      <a:pt x="574077" y="844980"/>
                    </a:lnTo>
                    <a:lnTo>
                      <a:pt x="573396" y="840896"/>
                    </a:lnTo>
                    <a:lnTo>
                      <a:pt x="572942" y="836812"/>
                    </a:lnTo>
                    <a:lnTo>
                      <a:pt x="572488" y="832729"/>
                    </a:lnTo>
                    <a:lnTo>
                      <a:pt x="572488" y="828191"/>
                    </a:lnTo>
                    <a:lnTo>
                      <a:pt x="572488" y="825242"/>
                    </a:lnTo>
                    <a:lnTo>
                      <a:pt x="572715" y="822066"/>
                    </a:lnTo>
                    <a:lnTo>
                      <a:pt x="573623" y="815940"/>
                    </a:lnTo>
                    <a:lnTo>
                      <a:pt x="574986" y="810042"/>
                    </a:lnTo>
                    <a:lnTo>
                      <a:pt x="576575" y="804370"/>
                    </a:lnTo>
                    <a:lnTo>
                      <a:pt x="454445" y="733134"/>
                    </a:lnTo>
                    <a:lnTo>
                      <a:pt x="449904" y="736083"/>
                    </a:lnTo>
                    <a:lnTo>
                      <a:pt x="444910" y="738352"/>
                    </a:lnTo>
                    <a:lnTo>
                      <a:pt x="439689" y="740166"/>
                    </a:lnTo>
                    <a:lnTo>
                      <a:pt x="434468" y="741981"/>
                    </a:lnTo>
                    <a:lnTo>
                      <a:pt x="429020" y="743569"/>
                    </a:lnTo>
                    <a:lnTo>
                      <a:pt x="423571" y="744477"/>
                    </a:lnTo>
                    <a:lnTo>
                      <a:pt x="417669" y="745158"/>
                    </a:lnTo>
                    <a:lnTo>
                      <a:pt x="412221" y="745384"/>
                    </a:lnTo>
                    <a:lnTo>
                      <a:pt x="408589" y="745158"/>
                    </a:lnTo>
                    <a:lnTo>
                      <a:pt x="405411" y="744931"/>
                    </a:lnTo>
                    <a:lnTo>
                      <a:pt x="398828" y="744023"/>
                    </a:lnTo>
                    <a:lnTo>
                      <a:pt x="305755" y="898294"/>
                    </a:lnTo>
                    <a:lnTo>
                      <a:pt x="257175" y="869255"/>
                    </a:lnTo>
                    <a:lnTo>
                      <a:pt x="349113" y="716118"/>
                    </a:lnTo>
                    <a:lnTo>
                      <a:pt x="347070" y="713396"/>
                    </a:lnTo>
                    <a:lnTo>
                      <a:pt x="344573" y="710220"/>
                    </a:lnTo>
                    <a:lnTo>
                      <a:pt x="342757" y="707497"/>
                    </a:lnTo>
                    <a:lnTo>
                      <a:pt x="340714" y="704321"/>
                    </a:lnTo>
                    <a:lnTo>
                      <a:pt x="339125" y="701145"/>
                    </a:lnTo>
                    <a:lnTo>
                      <a:pt x="337536" y="697969"/>
                    </a:lnTo>
                    <a:lnTo>
                      <a:pt x="335720" y="694793"/>
                    </a:lnTo>
                    <a:lnTo>
                      <a:pt x="334358" y="691390"/>
                    </a:lnTo>
                    <a:lnTo>
                      <a:pt x="333223" y="687987"/>
                    </a:lnTo>
                    <a:lnTo>
                      <a:pt x="332087" y="684584"/>
                    </a:lnTo>
                    <a:lnTo>
                      <a:pt x="331179" y="680954"/>
                    </a:lnTo>
                    <a:lnTo>
                      <a:pt x="330498" y="677324"/>
                    </a:lnTo>
                    <a:lnTo>
                      <a:pt x="329590" y="673467"/>
                    </a:lnTo>
                    <a:lnTo>
                      <a:pt x="329136" y="670064"/>
                    </a:lnTo>
                    <a:lnTo>
                      <a:pt x="328909" y="665981"/>
                    </a:lnTo>
                    <a:lnTo>
                      <a:pt x="328909" y="662351"/>
                    </a:lnTo>
                    <a:lnTo>
                      <a:pt x="328909" y="658040"/>
                    </a:lnTo>
                    <a:lnTo>
                      <a:pt x="329363" y="653730"/>
                    </a:lnTo>
                    <a:lnTo>
                      <a:pt x="330044" y="649646"/>
                    </a:lnTo>
                    <a:lnTo>
                      <a:pt x="330725" y="645335"/>
                    </a:lnTo>
                    <a:lnTo>
                      <a:pt x="331633" y="641479"/>
                    </a:lnTo>
                    <a:lnTo>
                      <a:pt x="332768" y="637395"/>
                    </a:lnTo>
                    <a:lnTo>
                      <a:pt x="333904" y="633765"/>
                    </a:lnTo>
                    <a:lnTo>
                      <a:pt x="335493" y="629908"/>
                    </a:lnTo>
                    <a:lnTo>
                      <a:pt x="337082" y="626279"/>
                    </a:lnTo>
                    <a:lnTo>
                      <a:pt x="339125" y="622649"/>
                    </a:lnTo>
                    <a:lnTo>
                      <a:pt x="340941" y="619246"/>
                    </a:lnTo>
                    <a:lnTo>
                      <a:pt x="342984" y="615843"/>
                    </a:lnTo>
                    <a:lnTo>
                      <a:pt x="345481" y="612666"/>
                    </a:lnTo>
                    <a:lnTo>
                      <a:pt x="347978" y="609263"/>
                    </a:lnTo>
                    <a:lnTo>
                      <a:pt x="350475" y="606314"/>
                    </a:lnTo>
                    <a:lnTo>
                      <a:pt x="353426" y="603592"/>
                    </a:lnTo>
                    <a:lnTo>
                      <a:pt x="356150" y="600642"/>
                    </a:lnTo>
                    <a:lnTo>
                      <a:pt x="359101" y="598147"/>
                    </a:lnTo>
                    <a:lnTo>
                      <a:pt x="362279" y="595878"/>
                    </a:lnTo>
                    <a:lnTo>
                      <a:pt x="365458" y="593383"/>
                    </a:lnTo>
                    <a:lnTo>
                      <a:pt x="369090" y="591341"/>
                    </a:lnTo>
                    <a:lnTo>
                      <a:pt x="372495" y="589299"/>
                    </a:lnTo>
                    <a:lnTo>
                      <a:pt x="376127" y="587484"/>
                    </a:lnTo>
                    <a:lnTo>
                      <a:pt x="379759" y="585669"/>
                    </a:lnTo>
                    <a:lnTo>
                      <a:pt x="383618" y="584308"/>
                    </a:lnTo>
                    <a:lnTo>
                      <a:pt x="387250" y="582947"/>
                    </a:lnTo>
                    <a:lnTo>
                      <a:pt x="391336" y="581812"/>
                    </a:lnTo>
                    <a:lnTo>
                      <a:pt x="395196" y="580905"/>
                    </a:lnTo>
                    <a:lnTo>
                      <a:pt x="399509" y="580224"/>
                    </a:lnTo>
                    <a:lnTo>
                      <a:pt x="403368" y="579544"/>
                    </a:lnTo>
                    <a:lnTo>
                      <a:pt x="407681" y="579317"/>
                    </a:lnTo>
                    <a:lnTo>
                      <a:pt x="412221" y="579090"/>
                    </a:lnTo>
                    <a:lnTo>
                      <a:pt x="416307" y="579317"/>
                    </a:lnTo>
                    <a:lnTo>
                      <a:pt x="420620" y="579544"/>
                    </a:lnTo>
                    <a:lnTo>
                      <a:pt x="424707" y="580224"/>
                    </a:lnTo>
                    <a:lnTo>
                      <a:pt x="428793" y="580905"/>
                    </a:lnTo>
                    <a:lnTo>
                      <a:pt x="432652" y="581812"/>
                    </a:lnTo>
                    <a:lnTo>
                      <a:pt x="436738" y="582947"/>
                    </a:lnTo>
                    <a:lnTo>
                      <a:pt x="440597" y="584308"/>
                    </a:lnTo>
                    <a:lnTo>
                      <a:pt x="444456" y="585669"/>
                    </a:lnTo>
                    <a:lnTo>
                      <a:pt x="447861" y="587484"/>
                    </a:lnTo>
                    <a:lnTo>
                      <a:pt x="451720" y="589299"/>
                    </a:lnTo>
                    <a:lnTo>
                      <a:pt x="454899" y="591341"/>
                    </a:lnTo>
                    <a:lnTo>
                      <a:pt x="458531" y="593383"/>
                    </a:lnTo>
                    <a:lnTo>
                      <a:pt x="461709" y="595878"/>
                    </a:lnTo>
                    <a:lnTo>
                      <a:pt x="464887" y="598147"/>
                    </a:lnTo>
                    <a:lnTo>
                      <a:pt x="467838" y="600642"/>
                    </a:lnTo>
                    <a:lnTo>
                      <a:pt x="470562" y="603592"/>
                    </a:lnTo>
                    <a:lnTo>
                      <a:pt x="473513" y="606314"/>
                    </a:lnTo>
                    <a:lnTo>
                      <a:pt x="476010" y="609263"/>
                    </a:lnTo>
                    <a:lnTo>
                      <a:pt x="478734" y="612666"/>
                    </a:lnTo>
                    <a:lnTo>
                      <a:pt x="481004" y="615843"/>
                    </a:lnTo>
                    <a:lnTo>
                      <a:pt x="483047" y="619246"/>
                    </a:lnTo>
                    <a:lnTo>
                      <a:pt x="484864" y="622649"/>
                    </a:lnTo>
                    <a:lnTo>
                      <a:pt x="486907" y="626279"/>
                    </a:lnTo>
                    <a:lnTo>
                      <a:pt x="488496" y="629908"/>
                    </a:lnTo>
                    <a:lnTo>
                      <a:pt x="490085" y="633765"/>
                    </a:lnTo>
                    <a:lnTo>
                      <a:pt x="491220" y="637395"/>
                    </a:lnTo>
                    <a:lnTo>
                      <a:pt x="492355" y="641479"/>
                    </a:lnTo>
                    <a:lnTo>
                      <a:pt x="493490" y="645335"/>
                    </a:lnTo>
                    <a:lnTo>
                      <a:pt x="494171" y="649646"/>
                    </a:lnTo>
                    <a:lnTo>
                      <a:pt x="494625" y="653730"/>
                    </a:lnTo>
                    <a:lnTo>
                      <a:pt x="495079" y="658040"/>
                    </a:lnTo>
                    <a:lnTo>
                      <a:pt x="495079" y="662351"/>
                    </a:lnTo>
                    <a:lnTo>
                      <a:pt x="495079" y="665527"/>
                    </a:lnTo>
                    <a:lnTo>
                      <a:pt x="494852" y="669157"/>
                    </a:lnTo>
                    <a:lnTo>
                      <a:pt x="494398" y="672333"/>
                    </a:lnTo>
                    <a:lnTo>
                      <a:pt x="493944" y="675509"/>
                    </a:lnTo>
                    <a:lnTo>
                      <a:pt x="492355" y="682088"/>
                    </a:lnTo>
                    <a:lnTo>
                      <a:pt x="490539" y="688214"/>
                    </a:lnTo>
                    <a:lnTo>
                      <a:pt x="610853" y="758543"/>
                    </a:lnTo>
                    <a:lnTo>
                      <a:pt x="616528" y="755140"/>
                    </a:lnTo>
                    <a:lnTo>
                      <a:pt x="622430" y="752417"/>
                    </a:lnTo>
                    <a:lnTo>
                      <a:pt x="628559" y="749922"/>
                    </a:lnTo>
                    <a:lnTo>
                      <a:pt x="634915" y="748107"/>
                    </a:lnTo>
                    <a:lnTo>
                      <a:pt x="690305" y="547101"/>
                    </a:lnTo>
                    <a:lnTo>
                      <a:pt x="686673" y="544152"/>
                    </a:lnTo>
                    <a:lnTo>
                      <a:pt x="682814" y="540976"/>
                    </a:lnTo>
                    <a:lnTo>
                      <a:pt x="679409" y="537800"/>
                    </a:lnTo>
                    <a:lnTo>
                      <a:pt x="676004" y="533943"/>
                    </a:lnTo>
                    <a:lnTo>
                      <a:pt x="673053" y="530540"/>
                    </a:lnTo>
                    <a:lnTo>
                      <a:pt x="670102" y="526456"/>
                    </a:lnTo>
                    <a:lnTo>
                      <a:pt x="667605" y="522373"/>
                    </a:lnTo>
                    <a:lnTo>
                      <a:pt x="665107" y="518062"/>
                    </a:lnTo>
                    <a:lnTo>
                      <a:pt x="662837" y="513979"/>
                    </a:lnTo>
                    <a:lnTo>
                      <a:pt x="661021" y="509214"/>
                    </a:lnTo>
                    <a:lnTo>
                      <a:pt x="659432" y="504450"/>
                    </a:lnTo>
                    <a:lnTo>
                      <a:pt x="658070" y="499913"/>
                    </a:lnTo>
                    <a:lnTo>
                      <a:pt x="657162" y="494922"/>
                    </a:lnTo>
                    <a:lnTo>
                      <a:pt x="656027" y="489931"/>
                    </a:lnTo>
                    <a:lnTo>
                      <a:pt x="655573" y="484940"/>
                    </a:lnTo>
                    <a:lnTo>
                      <a:pt x="655573" y="479722"/>
                    </a:lnTo>
                    <a:lnTo>
                      <a:pt x="655573" y="475411"/>
                    </a:lnTo>
                    <a:lnTo>
                      <a:pt x="655800" y="471327"/>
                    </a:lnTo>
                    <a:lnTo>
                      <a:pt x="656708" y="467017"/>
                    </a:lnTo>
                    <a:lnTo>
                      <a:pt x="657389" y="463160"/>
                    </a:lnTo>
                    <a:lnTo>
                      <a:pt x="658297" y="458850"/>
                    </a:lnTo>
                    <a:lnTo>
                      <a:pt x="659432" y="455220"/>
                    </a:lnTo>
                    <a:lnTo>
                      <a:pt x="660567" y="451136"/>
                    </a:lnTo>
                    <a:lnTo>
                      <a:pt x="661929" y="447506"/>
                    </a:lnTo>
                    <a:lnTo>
                      <a:pt x="663745" y="443649"/>
                    </a:lnTo>
                    <a:lnTo>
                      <a:pt x="665561" y="440246"/>
                    </a:lnTo>
                    <a:lnTo>
                      <a:pt x="667605" y="436617"/>
                    </a:lnTo>
                    <a:lnTo>
                      <a:pt x="669648" y="433440"/>
                    </a:lnTo>
                    <a:lnTo>
                      <a:pt x="672145" y="430037"/>
                    </a:lnTo>
                    <a:lnTo>
                      <a:pt x="674642" y="426861"/>
                    </a:lnTo>
                    <a:lnTo>
                      <a:pt x="677139" y="423912"/>
                    </a:lnTo>
                    <a:lnTo>
                      <a:pt x="679863" y="420963"/>
                    </a:lnTo>
                    <a:lnTo>
                      <a:pt x="682814" y="418240"/>
                    </a:lnTo>
                    <a:lnTo>
                      <a:pt x="685765" y="415518"/>
                    </a:lnTo>
                    <a:lnTo>
                      <a:pt x="688943" y="413249"/>
                    </a:lnTo>
                    <a:lnTo>
                      <a:pt x="692121" y="410980"/>
                    </a:lnTo>
                    <a:lnTo>
                      <a:pt x="695526" y="408712"/>
                    </a:lnTo>
                    <a:lnTo>
                      <a:pt x="698932" y="406670"/>
                    </a:lnTo>
                    <a:lnTo>
                      <a:pt x="702791" y="404855"/>
                    </a:lnTo>
                    <a:lnTo>
                      <a:pt x="706196" y="403267"/>
                    </a:lnTo>
                    <a:lnTo>
                      <a:pt x="710055" y="401679"/>
                    </a:lnTo>
                    <a:lnTo>
                      <a:pt x="713914" y="400318"/>
                    </a:lnTo>
                    <a:lnTo>
                      <a:pt x="718000" y="399410"/>
                    </a:lnTo>
                    <a:lnTo>
                      <a:pt x="721859" y="398503"/>
                    </a:lnTo>
                    <a:lnTo>
                      <a:pt x="725945" y="397595"/>
                    </a:lnTo>
                    <a:lnTo>
                      <a:pt x="730032" y="397141"/>
                    </a:lnTo>
                    <a:lnTo>
                      <a:pt x="734345" y="396915"/>
                    </a:lnTo>
                    <a:lnTo>
                      <a:pt x="738658" y="396688"/>
                    </a:lnTo>
                    <a:lnTo>
                      <a:pt x="744106" y="396915"/>
                    </a:lnTo>
                    <a:lnTo>
                      <a:pt x="749554" y="397595"/>
                    </a:lnTo>
                    <a:lnTo>
                      <a:pt x="754775" y="398276"/>
                    </a:lnTo>
                    <a:lnTo>
                      <a:pt x="759770" y="399637"/>
                    </a:lnTo>
                    <a:lnTo>
                      <a:pt x="764764" y="400998"/>
                    </a:lnTo>
                    <a:lnTo>
                      <a:pt x="769758" y="403040"/>
                    </a:lnTo>
                    <a:lnTo>
                      <a:pt x="774298" y="405082"/>
                    </a:lnTo>
                    <a:lnTo>
                      <a:pt x="778838" y="407577"/>
                    </a:lnTo>
                    <a:lnTo>
                      <a:pt x="916859" y="288925"/>
                    </a:lnTo>
                    <a:close/>
                    <a:moveTo>
                      <a:pt x="607752" y="120128"/>
                    </a:moveTo>
                    <a:lnTo>
                      <a:pt x="595738" y="120581"/>
                    </a:lnTo>
                    <a:lnTo>
                      <a:pt x="583950" y="121488"/>
                    </a:lnTo>
                    <a:lnTo>
                      <a:pt x="571936" y="122621"/>
                    </a:lnTo>
                    <a:lnTo>
                      <a:pt x="559921" y="123755"/>
                    </a:lnTo>
                    <a:lnTo>
                      <a:pt x="548133" y="125341"/>
                    </a:lnTo>
                    <a:lnTo>
                      <a:pt x="536119" y="127154"/>
                    </a:lnTo>
                    <a:lnTo>
                      <a:pt x="524331" y="129421"/>
                    </a:lnTo>
                    <a:lnTo>
                      <a:pt x="512543" y="131688"/>
                    </a:lnTo>
                    <a:lnTo>
                      <a:pt x="500755" y="134407"/>
                    </a:lnTo>
                    <a:lnTo>
                      <a:pt x="489194" y="137581"/>
                    </a:lnTo>
                    <a:lnTo>
                      <a:pt x="477406" y="140754"/>
                    </a:lnTo>
                    <a:lnTo>
                      <a:pt x="466072" y="144380"/>
                    </a:lnTo>
                    <a:lnTo>
                      <a:pt x="454511" y="148234"/>
                    </a:lnTo>
                    <a:lnTo>
                      <a:pt x="443176" y="152313"/>
                    </a:lnTo>
                    <a:lnTo>
                      <a:pt x="431615" y="156620"/>
                    </a:lnTo>
                    <a:lnTo>
                      <a:pt x="420508" y="161380"/>
                    </a:lnTo>
                    <a:lnTo>
                      <a:pt x="409400" y="166593"/>
                    </a:lnTo>
                    <a:lnTo>
                      <a:pt x="398519" y="171579"/>
                    </a:lnTo>
                    <a:lnTo>
                      <a:pt x="387411" y="177246"/>
                    </a:lnTo>
                    <a:lnTo>
                      <a:pt x="376530" y="183139"/>
                    </a:lnTo>
                    <a:lnTo>
                      <a:pt x="365876" y="189485"/>
                    </a:lnTo>
                    <a:lnTo>
                      <a:pt x="355221" y="195831"/>
                    </a:lnTo>
                    <a:lnTo>
                      <a:pt x="344794" y="202631"/>
                    </a:lnTo>
                    <a:lnTo>
                      <a:pt x="334593" y="209431"/>
                    </a:lnTo>
                    <a:lnTo>
                      <a:pt x="324392" y="216684"/>
                    </a:lnTo>
                    <a:lnTo>
                      <a:pt x="314191" y="224163"/>
                    </a:lnTo>
                    <a:lnTo>
                      <a:pt x="304443" y="232323"/>
                    </a:lnTo>
                    <a:lnTo>
                      <a:pt x="294695" y="240483"/>
                    </a:lnTo>
                    <a:lnTo>
                      <a:pt x="284948" y="248869"/>
                    </a:lnTo>
                    <a:lnTo>
                      <a:pt x="275654" y="257482"/>
                    </a:lnTo>
                    <a:lnTo>
                      <a:pt x="266359" y="266548"/>
                    </a:lnTo>
                    <a:lnTo>
                      <a:pt x="257518" y="275614"/>
                    </a:lnTo>
                    <a:lnTo>
                      <a:pt x="248678" y="285134"/>
                    </a:lnTo>
                    <a:lnTo>
                      <a:pt x="240290" y="294654"/>
                    </a:lnTo>
                    <a:lnTo>
                      <a:pt x="232129" y="304400"/>
                    </a:lnTo>
                    <a:lnTo>
                      <a:pt x="224195" y="314373"/>
                    </a:lnTo>
                    <a:lnTo>
                      <a:pt x="216714" y="324346"/>
                    </a:lnTo>
                    <a:lnTo>
                      <a:pt x="209460" y="334545"/>
                    </a:lnTo>
                    <a:lnTo>
                      <a:pt x="202433" y="344971"/>
                    </a:lnTo>
                    <a:lnTo>
                      <a:pt x="195632" y="355397"/>
                    </a:lnTo>
                    <a:lnTo>
                      <a:pt x="189058" y="366050"/>
                    </a:lnTo>
                    <a:lnTo>
                      <a:pt x="183164" y="376703"/>
                    </a:lnTo>
                    <a:lnTo>
                      <a:pt x="177271" y="387583"/>
                    </a:lnTo>
                    <a:lnTo>
                      <a:pt x="171603" y="398462"/>
                    </a:lnTo>
                    <a:lnTo>
                      <a:pt x="166390" y="409342"/>
                    </a:lnTo>
                    <a:lnTo>
                      <a:pt x="161402" y="420448"/>
                    </a:lnTo>
                    <a:lnTo>
                      <a:pt x="156642" y="431554"/>
                    </a:lnTo>
                    <a:lnTo>
                      <a:pt x="152108" y="443114"/>
                    </a:lnTo>
                    <a:lnTo>
                      <a:pt x="148028" y="454673"/>
                    </a:lnTo>
                    <a:lnTo>
                      <a:pt x="144174" y="466006"/>
                    </a:lnTo>
                    <a:lnTo>
                      <a:pt x="140774" y="477565"/>
                    </a:lnTo>
                    <a:lnTo>
                      <a:pt x="137373" y="489125"/>
                    </a:lnTo>
                    <a:lnTo>
                      <a:pt x="134426" y="500911"/>
                    </a:lnTo>
                    <a:lnTo>
                      <a:pt x="131706" y="512470"/>
                    </a:lnTo>
                    <a:lnTo>
                      <a:pt x="129213" y="524256"/>
                    </a:lnTo>
                    <a:lnTo>
                      <a:pt x="127172" y="536269"/>
                    </a:lnTo>
                    <a:lnTo>
                      <a:pt x="125359" y="548055"/>
                    </a:lnTo>
                    <a:lnTo>
                      <a:pt x="123772" y="560068"/>
                    </a:lnTo>
                    <a:lnTo>
                      <a:pt x="122185" y="571854"/>
                    </a:lnTo>
                    <a:lnTo>
                      <a:pt x="121278" y="583867"/>
                    </a:lnTo>
                    <a:lnTo>
                      <a:pt x="120598" y="595880"/>
                    </a:lnTo>
                    <a:lnTo>
                      <a:pt x="120145" y="607666"/>
                    </a:lnTo>
                    <a:lnTo>
                      <a:pt x="120145" y="619905"/>
                    </a:lnTo>
                    <a:lnTo>
                      <a:pt x="120145" y="631918"/>
                    </a:lnTo>
                    <a:lnTo>
                      <a:pt x="120598" y="643704"/>
                    </a:lnTo>
                    <a:lnTo>
                      <a:pt x="121278" y="655717"/>
                    </a:lnTo>
                    <a:lnTo>
                      <a:pt x="122185" y="667503"/>
                    </a:lnTo>
                    <a:lnTo>
                      <a:pt x="123772" y="679516"/>
                    </a:lnTo>
                    <a:lnTo>
                      <a:pt x="125359" y="691529"/>
                    </a:lnTo>
                    <a:lnTo>
                      <a:pt x="127172" y="703315"/>
                    </a:lnTo>
                    <a:lnTo>
                      <a:pt x="129213" y="715328"/>
                    </a:lnTo>
                    <a:lnTo>
                      <a:pt x="131706" y="726887"/>
                    </a:lnTo>
                    <a:lnTo>
                      <a:pt x="134426" y="738673"/>
                    </a:lnTo>
                    <a:lnTo>
                      <a:pt x="137373" y="750460"/>
                    </a:lnTo>
                    <a:lnTo>
                      <a:pt x="140774" y="762019"/>
                    </a:lnTo>
                    <a:lnTo>
                      <a:pt x="144174" y="773579"/>
                    </a:lnTo>
                    <a:lnTo>
                      <a:pt x="148028" y="784911"/>
                    </a:lnTo>
                    <a:lnTo>
                      <a:pt x="152108" y="796471"/>
                    </a:lnTo>
                    <a:lnTo>
                      <a:pt x="156642" y="807804"/>
                    </a:lnTo>
                    <a:lnTo>
                      <a:pt x="161402" y="819136"/>
                    </a:lnTo>
                    <a:lnTo>
                      <a:pt x="166390" y="830016"/>
                    </a:lnTo>
                    <a:lnTo>
                      <a:pt x="171603" y="841122"/>
                    </a:lnTo>
                    <a:lnTo>
                      <a:pt x="177271" y="852002"/>
                    </a:lnTo>
                    <a:lnTo>
                      <a:pt x="183164" y="862881"/>
                    </a:lnTo>
                    <a:lnTo>
                      <a:pt x="189058" y="873534"/>
                    </a:lnTo>
                    <a:lnTo>
                      <a:pt x="195632" y="884187"/>
                    </a:lnTo>
                    <a:lnTo>
                      <a:pt x="202433" y="894613"/>
                    </a:lnTo>
                    <a:lnTo>
                      <a:pt x="209460" y="904813"/>
                    </a:lnTo>
                    <a:lnTo>
                      <a:pt x="216714" y="915239"/>
                    </a:lnTo>
                    <a:lnTo>
                      <a:pt x="224195" y="925212"/>
                    </a:lnTo>
                    <a:lnTo>
                      <a:pt x="232129" y="934958"/>
                    </a:lnTo>
                    <a:lnTo>
                      <a:pt x="240290" y="944931"/>
                    </a:lnTo>
                    <a:lnTo>
                      <a:pt x="248678" y="954450"/>
                    </a:lnTo>
                    <a:lnTo>
                      <a:pt x="257518" y="963743"/>
                    </a:lnTo>
                    <a:lnTo>
                      <a:pt x="266359" y="973036"/>
                    </a:lnTo>
                    <a:lnTo>
                      <a:pt x="275654" y="982102"/>
                    </a:lnTo>
                    <a:lnTo>
                      <a:pt x="284948" y="990715"/>
                    </a:lnTo>
                    <a:lnTo>
                      <a:pt x="294695" y="999102"/>
                    </a:lnTo>
                    <a:lnTo>
                      <a:pt x="304443" y="1007261"/>
                    </a:lnTo>
                    <a:lnTo>
                      <a:pt x="314191" y="1015194"/>
                    </a:lnTo>
                    <a:lnTo>
                      <a:pt x="324392" y="1022674"/>
                    </a:lnTo>
                    <a:lnTo>
                      <a:pt x="334593" y="1029927"/>
                    </a:lnTo>
                    <a:lnTo>
                      <a:pt x="344794" y="1036953"/>
                    </a:lnTo>
                    <a:lnTo>
                      <a:pt x="355221" y="1043753"/>
                    </a:lnTo>
                    <a:lnTo>
                      <a:pt x="365876" y="1050099"/>
                    </a:lnTo>
                    <a:lnTo>
                      <a:pt x="376530" y="1056446"/>
                    </a:lnTo>
                    <a:lnTo>
                      <a:pt x="387411" y="1062339"/>
                    </a:lnTo>
                    <a:lnTo>
                      <a:pt x="398292" y="1067779"/>
                    </a:lnTo>
                    <a:lnTo>
                      <a:pt x="409400" y="1072992"/>
                    </a:lnTo>
                    <a:lnTo>
                      <a:pt x="420508" y="1078205"/>
                    </a:lnTo>
                    <a:lnTo>
                      <a:pt x="431615" y="1082738"/>
                    </a:lnTo>
                    <a:lnTo>
                      <a:pt x="443176" y="1087271"/>
                    </a:lnTo>
                    <a:lnTo>
                      <a:pt x="454511" y="1091351"/>
                    </a:lnTo>
                    <a:lnTo>
                      <a:pt x="466072" y="1095204"/>
                    </a:lnTo>
                    <a:lnTo>
                      <a:pt x="477406" y="1098830"/>
                    </a:lnTo>
                    <a:lnTo>
                      <a:pt x="489194" y="1102004"/>
                    </a:lnTo>
                    <a:lnTo>
                      <a:pt x="500755" y="1104950"/>
                    </a:lnTo>
                    <a:lnTo>
                      <a:pt x="512543" y="1107897"/>
                    </a:lnTo>
                    <a:lnTo>
                      <a:pt x="524331" y="1110163"/>
                    </a:lnTo>
                    <a:lnTo>
                      <a:pt x="536119" y="1112203"/>
                    </a:lnTo>
                    <a:lnTo>
                      <a:pt x="548133" y="1114243"/>
                    </a:lnTo>
                    <a:lnTo>
                      <a:pt x="559921" y="1115830"/>
                    </a:lnTo>
                    <a:lnTo>
                      <a:pt x="571936" y="1116963"/>
                    </a:lnTo>
                    <a:lnTo>
                      <a:pt x="583950" y="1118096"/>
                    </a:lnTo>
                    <a:lnTo>
                      <a:pt x="595738" y="1118776"/>
                    </a:lnTo>
                    <a:lnTo>
                      <a:pt x="607752" y="1119230"/>
                    </a:lnTo>
                    <a:lnTo>
                      <a:pt x="619540" y="1119230"/>
                    </a:lnTo>
                    <a:lnTo>
                      <a:pt x="631782" y="1119230"/>
                    </a:lnTo>
                    <a:lnTo>
                      <a:pt x="643796" y="1118776"/>
                    </a:lnTo>
                    <a:lnTo>
                      <a:pt x="655584" y="1118096"/>
                    </a:lnTo>
                    <a:lnTo>
                      <a:pt x="667598" y="1116963"/>
                    </a:lnTo>
                    <a:lnTo>
                      <a:pt x="679613" y="1115830"/>
                    </a:lnTo>
                    <a:lnTo>
                      <a:pt x="691401" y="1114243"/>
                    </a:lnTo>
                    <a:lnTo>
                      <a:pt x="703415" y="1112203"/>
                    </a:lnTo>
                    <a:lnTo>
                      <a:pt x="715203" y="1110163"/>
                    </a:lnTo>
                    <a:lnTo>
                      <a:pt x="726991" y="1107897"/>
                    </a:lnTo>
                    <a:lnTo>
                      <a:pt x="738779" y="1104950"/>
                    </a:lnTo>
                    <a:lnTo>
                      <a:pt x="750340" y="1102004"/>
                    </a:lnTo>
                    <a:lnTo>
                      <a:pt x="762128" y="1098830"/>
                    </a:lnTo>
                    <a:lnTo>
                      <a:pt x="773462" y="1095204"/>
                    </a:lnTo>
                    <a:lnTo>
                      <a:pt x="785023" y="1091351"/>
                    </a:lnTo>
                    <a:lnTo>
                      <a:pt x="796358" y="1087271"/>
                    </a:lnTo>
                    <a:lnTo>
                      <a:pt x="807692" y="1082738"/>
                    </a:lnTo>
                    <a:lnTo>
                      <a:pt x="819026" y="1078205"/>
                    </a:lnTo>
                    <a:lnTo>
                      <a:pt x="830134" y="1072992"/>
                    </a:lnTo>
                    <a:lnTo>
                      <a:pt x="841015" y="1067779"/>
                    </a:lnTo>
                    <a:lnTo>
                      <a:pt x="852123" y="1062339"/>
                    </a:lnTo>
                    <a:lnTo>
                      <a:pt x="862777" y="1056446"/>
                    </a:lnTo>
                    <a:lnTo>
                      <a:pt x="873658" y="1050099"/>
                    </a:lnTo>
                    <a:lnTo>
                      <a:pt x="884086" y="1043753"/>
                    </a:lnTo>
                    <a:lnTo>
                      <a:pt x="894740" y="1036953"/>
                    </a:lnTo>
                    <a:lnTo>
                      <a:pt x="904941" y="1029927"/>
                    </a:lnTo>
                    <a:lnTo>
                      <a:pt x="915142" y="1022674"/>
                    </a:lnTo>
                    <a:lnTo>
                      <a:pt x="925343" y="1015194"/>
                    </a:lnTo>
                    <a:lnTo>
                      <a:pt x="935091" y="1007261"/>
                    </a:lnTo>
                    <a:lnTo>
                      <a:pt x="944839" y="999102"/>
                    </a:lnTo>
                    <a:lnTo>
                      <a:pt x="954586" y="990715"/>
                    </a:lnTo>
                    <a:lnTo>
                      <a:pt x="963880" y="982102"/>
                    </a:lnTo>
                    <a:lnTo>
                      <a:pt x="972948" y="973036"/>
                    </a:lnTo>
                    <a:lnTo>
                      <a:pt x="982016" y="963743"/>
                    </a:lnTo>
                    <a:lnTo>
                      <a:pt x="990856" y="954450"/>
                    </a:lnTo>
                    <a:lnTo>
                      <a:pt x="999244" y="944931"/>
                    </a:lnTo>
                    <a:lnTo>
                      <a:pt x="1007405" y="934958"/>
                    </a:lnTo>
                    <a:lnTo>
                      <a:pt x="1015339" y="925212"/>
                    </a:lnTo>
                    <a:lnTo>
                      <a:pt x="1022820" y="915239"/>
                    </a:lnTo>
                    <a:lnTo>
                      <a:pt x="1030074" y="904813"/>
                    </a:lnTo>
                    <a:lnTo>
                      <a:pt x="1037101" y="894613"/>
                    </a:lnTo>
                    <a:lnTo>
                      <a:pt x="1043902" y="884187"/>
                    </a:lnTo>
                    <a:lnTo>
                      <a:pt x="1050249" y="873534"/>
                    </a:lnTo>
                    <a:lnTo>
                      <a:pt x="1056370" y="862881"/>
                    </a:lnTo>
                    <a:lnTo>
                      <a:pt x="1062263" y="852002"/>
                    </a:lnTo>
                    <a:lnTo>
                      <a:pt x="1067931" y="841122"/>
                    </a:lnTo>
                    <a:lnTo>
                      <a:pt x="1073144" y="830016"/>
                    </a:lnTo>
                    <a:lnTo>
                      <a:pt x="1078132" y="819136"/>
                    </a:lnTo>
                    <a:lnTo>
                      <a:pt x="1082892" y="807804"/>
                    </a:lnTo>
                    <a:lnTo>
                      <a:pt x="1087426" y="796471"/>
                    </a:lnTo>
                    <a:lnTo>
                      <a:pt x="1091280" y="784911"/>
                    </a:lnTo>
                    <a:lnTo>
                      <a:pt x="1095360" y="773579"/>
                    </a:lnTo>
                    <a:lnTo>
                      <a:pt x="1098760" y="762019"/>
                    </a:lnTo>
                    <a:lnTo>
                      <a:pt x="1102161" y="750460"/>
                    </a:lnTo>
                    <a:lnTo>
                      <a:pt x="1105108" y="738673"/>
                    </a:lnTo>
                    <a:lnTo>
                      <a:pt x="1107828" y="726887"/>
                    </a:lnTo>
                    <a:lnTo>
                      <a:pt x="1110321" y="715328"/>
                    </a:lnTo>
                    <a:lnTo>
                      <a:pt x="1112362" y="703315"/>
                    </a:lnTo>
                    <a:lnTo>
                      <a:pt x="1114175" y="691529"/>
                    </a:lnTo>
                    <a:lnTo>
                      <a:pt x="1115762" y="679516"/>
                    </a:lnTo>
                    <a:lnTo>
                      <a:pt x="1117122" y="667503"/>
                    </a:lnTo>
                    <a:lnTo>
                      <a:pt x="1118256" y="655717"/>
                    </a:lnTo>
                    <a:lnTo>
                      <a:pt x="1118936" y="643704"/>
                    </a:lnTo>
                    <a:lnTo>
                      <a:pt x="1119389" y="631918"/>
                    </a:lnTo>
                    <a:lnTo>
                      <a:pt x="1119389" y="619905"/>
                    </a:lnTo>
                    <a:lnTo>
                      <a:pt x="1119389" y="607666"/>
                    </a:lnTo>
                    <a:lnTo>
                      <a:pt x="1118936" y="595880"/>
                    </a:lnTo>
                    <a:lnTo>
                      <a:pt x="1118256" y="583867"/>
                    </a:lnTo>
                    <a:lnTo>
                      <a:pt x="1117122" y="571854"/>
                    </a:lnTo>
                    <a:lnTo>
                      <a:pt x="1115762" y="560068"/>
                    </a:lnTo>
                    <a:lnTo>
                      <a:pt x="1114175" y="548055"/>
                    </a:lnTo>
                    <a:lnTo>
                      <a:pt x="1112362" y="536269"/>
                    </a:lnTo>
                    <a:lnTo>
                      <a:pt x="1110321" y="524256"/>
                    </a:lnTo>
                    <a:lnTo>
                      <a:pt x="1107828" y="512470"/>
                    </a:lnTo>
                    <a:lnTo>
                      <a:pt x="1105108" y="500911"/>
                    </a:lnTo>
                    <a:lnTo>
                      <a:pt x="1102161" y="489125"/>
                    </a:lnTo>
                    <a:lnTo>
                      <a:pt x="1098760" y="477565"/>
                    </a:lnTo>
                    <a:lnTo>
                      <a:pt x="1095360" y="466006"/>
                    </a:lnTo>
                    <a:lnTo>
                      <a:pt x="1091280" y="454673"/>
                    </a:lnTo>
                    <a:lnTo>
                      <a:pt x="1087426" y="443114"/>
                    </a:lnTo>
                    <a:lnTo>
                      <a:pt x="1082892" y="431554"/>
                    </a:lnTo>
                    <a:lnTo>
                      <a:pt x="1078132" y="420448"/>
                    </a:lnTo>
                    <a:lnTo>
                      <a:pt x="1073144" y="409342"/>
                    </a:lnTo>
                    <a:lnTo>
                      <a:pt x="1067931" y="398462"/>
                    </a:lnTo>
                    <a:lnTo>
                      <a:pt x="1062263" y="387583"/>
                    </a:lnTo>
                    <a:lnTo>
                      <a:pt x="1056370" y="376703"/>
                    </a:lnTo>
                    <a:lnTo>
                      <a:pt x="1050249" y="366050"/>
                    </a:lnTo>
                    <a:lnTo>
                      <a:pt x="1043902" y="355397"/>
                    </a:lnTo>
                    <a:lnTo>
                      <a:pt x="1037101" y="344971"/>
                    </a:lnTo>
                    <a:lnTo>
                      <a:pt x="1030074" y="334545"/>
                    </a:lnTo>
                    <a:lnTo>
                      <a:pt x="1022820" y="324346"/>
                    </a:lnTo>
                    <a:lnTo>
                      <a:pt x="1015339" y="314373"/>
                    </a:lnTo>
                    <a:lnTo>
                      <a:pt x="1007405" y="304400"/>
                    </a:lnTo>
                    <a:lnTo>
                      <a:pt x="999244" y="294654"/>
                    </a:lnTo>
                    <a:lnTo>
                      <a:pt x="990856" y="285134"/>
                    </a:lnTo>
                    <a:lnTo>
                      <a:pt x="982016" y="275614"/>
                    </a:lnTo>
                    <a:lnTo>
                      <a:pt x="972948" y="266548"/>
                    </a:lnTo>
                    <a:lnTo>
                      <a:pt x="963880" y="257482"/>
                    </a:lnTo>
                    <a:lnTo>
                      <a:pt x="954586" y="248869"/>
                    </a:lnTo>
                    <a:lnTo>
                      <a:pt x="944839" y="240483"/>
                    </a:lnTo>
                    <a:lnTo>
                      <a:pt x="935091" y="232323"/>
                    </a:lnTo>
                    <a:lnTo>
                      <a:pt x="925343" y="224163"/>
                    </a:lnTo>
                    <a:lnTo>
                      <a:pt x="915142" y="216684"/>
                    </a:lnTo>
                    <a:lnTo>
                      <a:pt x="904941" y="209431"/>
                    </a:lnTo>
                    <a:lnTo>
                      <a:pt x="894740" y="202631"/>
                    </a:lnTo>
                    <a:lnTo>
                      <a:pt x="884086" y="195831"/>
                    </a:lnTo>
                    <a:lnTo>
                      <a:pt x="873658" y="189485"/>
                    </a:lnTo>
                    <a:lnTo>
                      <a:pt x="862777" y="183139"/>
                    </a:lnTo>
                    <a:lnTo>
                      <a:pt x="852123" y="177246"/>
                    </a:lnTo>
                    <a:lnTo>
                      <a:pt x="841015" y="171579"/>
                    </a:lnTo>
                    <a:lnTo>
                      <a:pt x="830134" y="166593"/>
                    </a:lnTo>
                    <a:lnTo>
                      <a:pt x="819026" y="161380"/>
                    </a:lnTo>
                    <a:lnTo>
                      <a:pt x="807692" y="156620"/>
                    </a:lnTo>
                    <a:lnTo>
                      <a:pt x="796358" y="152313"/>
                    </a:lnTo>
                    <a:lnTo>
                      <a:pt x="785023" y="148234"/>
                    </a:lnTo>
                    <a:lnTo>
                      <a:pt x="773462" y="144380"/>
                    </a:lnTo>
                    <a:lnTo>
                      <a:pt x="762128" y="140754"/>
                    </a:lnTo>
                    <a:lnTo>
                      <a:pt x="750340" y="137581"/>
                    </a:lnTo>
                    <a:lnTo>
                      <a:pt x="738779" y="134407"/>
                    </a:lnTo>
                    <a:lnTo>
                      <a:pt x="726991" y="131688"/>
                    </a:lnTo>
                    <a:lnTo>
                      <a:pt x="715203" y="129421"/>
                    </a:lnTo>
                    <a:lnTo>
                      <a:pt x="703415" y="127154"/>
                    </a:lnTo>
                    <a:lnTo>
                      <a:pt x="691401" y="125341"/>
                    </a:lnTo>
                    <a:lnTo>
                      <a:pt x="679613" y="123755"/>
                    </a:lnTo>
                    <a:lnTo>
                      <a:pt x="667598" y="122621"/>
                    </a:lnTo>
                    <a:lnTo>
                      <a:pt x="655584" y="121488"/>
                    </a:lnTo>
                    <a:lnTo>
                      <a:pt x="643796" y="120581"/>
                    </a:lnTo>
                    <a:lnTo>
                      <a:pt x="631782" y="120128"/>
                    </a:lnTo>
                    <a:lnTo>
                      <a:pt x="619540" y="120128"/>
                    </a:lnTo>
                    <a:lnTo>
                      <a:pt x="607752" y="120128"/>
                    </a:lnTo>
                    <a:close/>
                    <a:moveTo>
                      <a:pt x="619540" y="0"/>
                    </a:moveTo>
                    <a:lnTo>
                      <a:pt x="634502" y="227"/>
                    </a:lnTo>
                    <a:lnTo>
                      <a:pt x="649690" y="907"/>
                    </a:lnTo>
                    <a:lnTo>
                      <a:pt x="664198" y="1587"/>
                    </a:lnTo>
                    <a:lnTo>
                      <a:pt x="678933" y="3173"/>
                    </a:lnTo>
                    <a:lnTo>
                      <a:pt x="694121" y="4533"/>
                    </a:lnTo>
                    <a:lnTo>
                      <a:pt x="708629" y="6573"/>
                    </a:lnTo>
                    <a:lnTo>
                      <a:pt x="723364" y="8840"/>
                    </a:lnTo>
                    <a:lnTo>
                      <a:pt x="738098" y="11560"/>
                    </a:lnTo>
                    <a:lnTo>
                      <a:pt x="752607" y="14506"/>
                    </a:lnTo>
                    <a:lnTo>
                      <a:pt x="767115" y="17906"/>
                    </a:lnTo>
                    <a:lnTo>
                      <a:pt x="781623" y="21533"/>
                    </a:lnTo>
                    <a:lnTo>
                      <a:pt x="796131" y="25839"/>
                    </a:lnTo>
                    <a:lnTo>
                      <a:pt x="810412" y="30146"/>
                    </a:lnTo>
                    <a:lnTo>
                      <a:pt x="824694" y="34905"/>
                    </a:lnTo>
                    <a:lnTo>
                      <a:pt x="838975" y="40118"/>
                    </a:lnTo>
                    <a:lnTo>
                      <a:pt x="853030" y="45558"/>
                    </a:lnTo>
                    <a:lnTo>
                      <a:pt x="866858" y="51451"/>
                    </a:lnTo>
                    <a:lnTo>
                      <a:pt x="880686" y="57571"/>
                    </a:lnTo>
                    <a:lnTo>
                      <a:pt x="894514" y="64144"/>
                    </a:lnTo>
                    <a:lnTo>
                      <a:pt x="907888" y="71170"/>
                    </a:lnTo>
                    <a:lnTo>
                      <a:pt x="921263" y="78423"/>
                    </a:lnTo>
                    <a:lnTo>
                      <a:pt x="934638" y="85903"/>
                    </a:lnTo>
                    <a:lnTo>
                      <a:pt x="947786" y="93836"/>
                    </a:lnTo>
                    <a:lnTo>
                      <a:pt x="960934" y="102222"/>
                    </a:lnTo>
                    <a:lnTo>
                      <a:pt x="973401" y="110835"/>
                    </a:lnTo>
                    <a:lnTo>
                      <a:pt x="986096" y="119901"/>
                    </a:lnTo>
                    <a:lnTo>
                      <a:pt x="998791" y="129421"/>
                    </a:lnTo>
                    <a:lnTo>
                      <a:pt x="1010805" y="139167"/>
                    </a:lnTo>
                    <a:lnTo>
                      <a:pt x="1023046" y="149140"/>
                    </a:lnTo>
                    <a:lnTo>
                      <a:pt x="1034607" y="159793"/>
                    </a:lnTo>
                    <a:lnTo>
                      <a:pt x="1046395" y="170446"/>
                    </a:lnTo>
                    <a:lnTo>
                      <a:pt x="1057956" y="181779"/>
                    </a:lnTo>
                    <a:lnTo>
                      <a:pt x="1067251" y="191072"/>
                    </a:lnTo>
                    <a:lnTo>
                      <a:pt x="1076318" y="200591"/>
                    </a:lnTo>
                    <a:lnTo>
                      <a:pt x="1084932" y="210564"/>
                    </a:lnTo>
                    <a:lnTo>
                      <a:pt x="1093546" y="220310"/>
                    </a:lnTo>
                    <a:lnTo>
                      <a:pt x="1101934" y="230283"/>
                    </a:lnTo>
                    <a:lnTo>
                      <a:pt x="1110095" y="240709"/>
                    </a:lnTo>
                    <a:lnTo>
                      <a:pt x="1117802" y="250909"/>
                    </a:lnTo>
                    <a:lnTo>
                      <a:pt x="1125510" y="261108"/>
                    </a:lnTo>
                    <a:lnTo>
                      <a:pt x="1132764" y="271988"/>
                    </a:lnTo>
                    <a:lnTo>
                      <a:pt x="1139791" y="282414"/>
                    </a:lnTo>
                    <a:lnTo>
                      <a:pt x="1146592" y="293294"/>
                    </a:lnTo>
                    <a:lnTo>
                      <a:pt x="1153166" y="304173"/>
                    </a:lnTo>
                    <a:lnTo>
                      <a:pt x="1159513" y="315279"/>
                    </a:lnTo>
                    <a:lnTo>
                      <a:pt x="1165634" y="326159"/>
                    </a:lnTo>
                    <a:lnTo>
                      <a:pt x="1171527" y="337492"/>
                    </a:lnTo>
                    <a:lnTo>
                      <a:pt x="1177195" y="348598"/>
                    </a:lnTo>
                    <a:lnTo>
                      <a:pt x="1182408" y="360157"/>
                    </a:lnTo>
                    <a:lnTo>
                      <a:pt x="1187622" y="371490"/>
                    </a:lnTo>
                    <a:lnTo>
                      <a:pt x="1192610" y="383050"/>
                    </a:lnTo>
                    <a:lnTo>
                      <a:pt x="1197143" y="394609"/>
                    </a:lnTo>
                    <a:lnTo>
                      <a:pt x="1201677" y="406395"/>
                    </a:lnTo>
                    <a:lnTo>
                      <a:pt x="1205984" y="418181"/>
                    </a:lnTo>
                    <a:lnTo>
                      <a:pt x="1209611" y="429741"/>
                    </a:lnTo>
                    <a:lnTo>
                      <a:pt x="1213465" y="441754"/>
                    </a:lnTo>
                    <a:lnTo>
                      <a:pt x="1216865" y="453540"/>
                    </a:lnTo>
                    <a:lnTo>
                      <a:pt x="1219812" y="465552"/>
                    </a:lnTo>
                    <a:lnTo>
                      <a:pt x="1222986" y="477792"/>
                    </a:lnTo>
                    <a:lnTo>
                      <a:pt x="1225706" y="489578"/>
                    </a:lnTo>
                    <a:lnTo>
                      <a:pt x="1228200" y="501818"/>
                    </a:lnTo>
                    <a:lnTo>
                      <a:pt x="1230240" y="514057"/>
                    </a:lnTo>
                    <a:lnTo>
                      <a:pt x="1232280" y="526070"/>
                    </a:lnTo>
                    <a:lnTo>
                      <a:pt x="1233867" y="538536"/>
                    </a:lnTo>
                    <a:lnTo>
                      <a:pt x="1235680" y="550775"/>
                    </a:lnTo>
                    <a:lnTo>
                      <a:pt x="1236814" y="563015"/>
                    </a:lnTo>
                    <a:lnTo>
                      <a:pt x="1237720" y="575254"/>
                    </a:lnTo>
                    <a:lnTo>
                      <a:pt x="1238401" y="587720"/>
                    </a:lnTo>
                    <a:lnTo>
                      <a:pt x="1239081" y="599733"/>
                    </a:lnTo>
                    <a:lnTo>
                      <a:pt x="1239307" y="612199"/>
                    </a:lnTo>
                    <a:lnTo>
                      <a:pt x="1239307" y="624665"/>
                    </a:lnTo>
                    <a:lnTo>
                      <a:pt x="1239081" y="636678"/>
                    </a:lnTo>
                    <a:lnTo>
                      <a:pt x="1238627" y="649144"/>
                    </a:lnTo>
                    <a:lnTo>
                      <a:pt x="1237947" y="661610"/>
                    </a:lnTo>
                    <a:lnTo>
                      <a:pt x="1237040" y="673623"/>
                    </a:lnTo>
                    <a:lnTo>
                      <a:pt x="1235907" y="686089"/>
                    </a:lnTo>
                    <a:lnTo>
                      <a:pt x="1234320" y="698102"/>
                    </a:lnTo>
                    <a:lnTo>
                      <a:pt x="1232507" y="710341"/>
                    </a:lnTo>
                    <a:lnTo>
                      <a:pt x="1230693" y="722807"/>
                    </a:lnTo>
                    <a:lnTo>
                      <a:pt x="1228653" y="734820"/>
                    </a:lnTo>
                    <a:lnTo>
                      <a:pt x="1226159" y="746833"/>
                    </a:lnTo>
                    <a:lnTo>
                      <a:pt x="1223439" y="759073"/>
                    </a:lnTo>
                    <a:lnTo>
                      <a:pt x="1220719" y="771085"/>
                    </a:lnTo>
                    <a:lnTo>
                      <a:pt x="1217545" y="783098"/>
                    </a:lnTo>
                    <a:lnTo>
                      <a:pt x="1214145" y="795111"/>
                    </a:lnTo>
                    <a:lnTo>
                      <a:pt x="1210518" y="806897"/>
                    </a:lnTo>
                    <a:lnTo>
                      <a:pt x="1206664" y="818683"/>
                    </a:lnTo>
                    <a:lnTo>
                      <a:pt x="1202357" y="830469"/>
                    </a:lnTo>
                    <a:lnTo>
                      <a:pt x="1198277" y="842255"/>
                    </a:lnTo>
                    <a:lnTo>
                      <a:pt x="1193516" y="853588"/>
                    </a:lnTo>
                    <a:lnTo>
                      <a:pt x="1188529" y="865374"/>
                    </a:lnTo>
                    <a:lnTo>
                      <a:pt x="1183769" y="876934"/>
                    </a:lnTo>
                    <a:lnTo>
                      <a:pt x="1178328" y="888267"/>
                    </a:lnTo>
                    <a:lnTo>
                      <a:pt x="1172661" y="899599"/>
                    </a:lnTo>
                    <a:lnTo>
                      <a:pt x="1166767" y="910706"/>
                    </a:lnTo>
                    <a:lnTo>
                      <a:pt x="1160646" y="921812"/>
                    </a:lnTo>
                    <a:lnTo>
                      <a:pt x="1534229" y="1295115"/>
                    </a:lnTo>
                    <a:lnTo>
                      <a:pt x="1540350" y="1301461"/>
                    </a:lnTo>
                    <a:lnTo>
                      <a:pt x="1545790" y="1308034"/>
                    </a:lnTo>
                    <a:lnTo>
                      <a:pt x="1551231" y="1314607"/>
                    </a:lnTo>
                    <a:lnTo>
                      <a:pt x="1556445" y="1321407"/>
                    </a:lnTo>
                    <a:lnTo>
                      <a:pt x="1560752" y="1328433"/>
                    </a:lnTo>
                    <a:lnTo>
                      <a:pt x="1565286" y="1335460"/>
                    </a:lnTo>
                    <a:lnTo>
                      <a:pt x="1569366" y="1342713"/>
                    </a:lnTo>
                    <a:lnTo>
                      <a:pt x="1572766" y="1349966"/>
                    </a:lnTo>
                    <a:lnTo>
                      <a:pt x="1576167" y="1357219"/>
                    </a:lnTo>
                    <a:lnTo>
                      <a:pt x="1578887" y="1364698"/>
                    </a:lnTo>
                    <a:lnTo>
                      <a:pt x="1581381" y="1372178"/>
                    </a:lnTo>
                    <a:lnTo>
                      <a:pt x="1583648" y="1379658"/>
                    </a:lnTo>
                    <a:lnTo>
                      <a:pt x="1585461" y="1387137"/>
                    </a:lnTo>
                    <a:lnTo>
                      <a:pt x="1586821" y="1394617"/>
                    </a:lnTo>
                    <a:lnTo>
                      <a:pt x="1587955" y="1402323"/>
                    </a:lnTo>
                    <a:lnTo>
                      <a:pt x="1588635" y="1409803"/>
                    </a:lnTo>
                    <a:lnTo>
                      <a:pt x="1589088" y="1417283"/>
                    </a:lnTo>
                    <a:lnTo>
                      <a:pt x="1589088" y="1424762"/>
                    </a:lnTo>
                    <a:lnTo>
                      <a:pt x="1588861" y="1432242"/>
                    </a:lnTo>
                    <a:lnTo>
                      <a:pt x="1588181" y="1439495"/>
                    </a:lnTo>
                    <a:lnTo>
                      <a:pt x="1587274" y="1446748"/>
                    </a:lnTo>
                    <a:lnTo>
                      <a:pt x="1585914" y="1454001"/>
                    </a:lnTo>
                    <a:lnTo>
                      <a:pt x="1584101" y="1461027"/>
                    </a:lnTo>
                    <a:lnTo>
                      <a:pt x="1581834" y="1467827"/>
                    </a:lnTo>
                    <a:lnTo>
                      <a:pt x="1579340" y="1474627"/>
                    </a:lnTo>
                    <a:lnTo>
                      <a:pt x="1576620" y="1481200"/>
                    </a:lnTo>
                    <a:lnTo>
                      <a:pt x="1573220" y="1487773"/>
                    </a:lnTo>
                    <a:lnTo>
                      <a:pt x="1569593" y="1494119"/>
                    </a:lnTo>
                    <a:lnTo>
                      <a:pt x="1565512" y="1500239"/>
                    </a:lnTo>
                    <a:lnTo>
                      <a:pt x="1561432" y="1506132"/>
                    </a:lnTo>
                    <a:lnTo>
                      <a:pt x="1556445" y="1511572"/>
                    </a:lnTo>
                    <a:lnTo>
                      <a:pt x="1551231" y="1517011"/>
                    </a:lnTo>
                    <a:lnTo>
                      <a:pt x="1517228" y="1551237"/>
                    </a:lnTo>
                    <a:lnTo>
                      <a:pt x="1511787" y="1556223"/>
                    </a:lnTo>
                    <a:lnTo>
                      <a:pt x="1506120" y="1561209"/>
                    </a:lnTo>
                    <a:lnTo>
                      <a:pt x="1500226" y="1565516"/>
                    </a:lnTo>
                    <a:lnTo>
                      <a:pt x="1494106" y="1569369"/>
                    </a:lnTo>
                    <a:lnTo>
                      <a:pt x="1487985" y="1573222"/>
                    </a:lnTo>
                    <a:lnTo>
                      <a:pt x="1481411" y="1576395"/>
                    </a:lnTo>
                    <a:lnTo>
                      <a:pt x="1474837" y="1579342"/>
                    </a:lnTo>
                    <a:lnTo>
                      <a:pt x="1468036" y="1581835"/>
                    </a:lnTo>
                    <a:lnTo>
                      <a:pt x="1461009" y="1583875"/>
                    </a:lnTo>
                    <a:lnTo>
                      <a:pt x="1453982" y="1585688"/>
                    </a:lnTo>
                    <a:lnTo>
                      <a:pt x="1446728" y="1587275"/>
                    </a:lnTo>
                    <a:lnTo>
                      <a:pt x="1439474" y="1588182"/>
                    </a:lnTo>
                    <a:lnTo>
                      <a:pt x="1432219" y="1588862"/>
                    </a:lnTo>
                    <a:lnTo>
                      <a:pt x="1424739" y="1589088"/>
                    </a:lnTo>
                    <a:lnTo>
                      <a:pt x="1417258" y="1589088"/>
                    </a:lnTo>
                    <a:lnTo>
                      <a:pt x="1409777" y="1588862"/>
                    </a:lnTo>
                    <a:lnTo>
                      <a:pt x="1402296" y="1587955"/>
                    </a:lnTo>
                    <a:lnTo>
                      <a:pt x="1394589" y="1587048"/>
                    </a:lnTo>
                    <a:lnTo>
                      <a:pt x="1387108" y="1585235"/>
                    </a:lnTo>
                    <a:lnTo>
                      <a:pt x="1379628" y="1583422"/>
                    </a:lnTo>
                    <a:lnTo>
                      <a:pt x="1372147" y="1581382"/>
                    </a:lnTo>
                    <a:lnTo>
                      <a:pt x="1364666" y="1578662"/>
                    </a:lnTo>
                    <a:lnTo>
                      <a:pt x="1357186" y="1575942"/>
                    </a:lnTo>
                    <a:lnTo>
                      <a:pt x="1349931" y="1572769"/>
                    </a:lnTo>
                    <a:lnTo>
                      <a:pt x="1342677" y="1569142"/>
                    </a:lnTo>
                    <a:lnTo>
                      <a:pt x="1335423" y="1565289"/>
                    </a:lnTo>
                    <a:lnTo>
                      <a:pt x="1328396" y="1560756"/>
                    </a:lnTo>
                    <a:lnTo>
                      <a:pt x="1321369" y="1556223"/>
                    </a:lnTo>
                    <a:lnTo>
                      <a:pt x="1314568" y="1551237"/>
                    </a:lnTo>
                    <a:lnTo>
                      <a:pt x="1307994" y="1545797"/>
                    </a:lnTo>
                    <a:lnTo>
                      <a:pt x="1301420" y="1540130"/>
                    </a:lnTo>
                    <a:lnTo>
                      <a:pt x="1295299" y="1534011"/>
                    </a:lnTo>
                    <a:lnTo>
                      <a:pt x="921716" y="1160708"/>
                    </a:lnTo>
                    <a:lnTo>
                      <a:pt x="910835" y="1166827"/>
                    </a:lnTo>
                    <a:lnTo>
                      <a:pt x="899501" y="1172720"/>
                    </a:lnTo>
                    <a:lnTo>
                      <a:pt x="888166" y="1178160"/>
                    </a:lnTo>
                    <a:lnTo>
                      <a:pt x="876832" y="1183600"/>
                    </a:lnTo>
                    <a:lnTo>
                      <a:pt x="865498" y="1188586"/>
                    </a:lnTo>
                    <a:lnTo>
                      <a:pt x="853710" y="1193346"/>
                    </a:lnTo>
                    <a:lnTo>
                      <a:pt x="842375" y="1198106"/>
                    </a:lnTo>
                    <a:lnTo>
                      <a:pt x="830588" y="1202412"/>
                    </a:lnTo>
                    <a:lnTo>
                      <a:pt x="818573" y="1206492"/>
                    </a:lnTo>
                    <a:lnTo>
                      <a:pt x="807012" y="1210572"/>
                    </a:lnTo>
                    <a:lnTo>
                      <a:pt x="794997" y="1213972"/>
                    </a:lnTo>
                    <a:lnTo>
                      <a:pt x="783210" y="1217598"/>
                    </a:lnTo>
                    <a:lnTo>
                      <a:pt x="771195" y="1220545"/>
                    </a:lnTo>
                    <a:lnTo>
                      <a:pt x="758954" y="1223265"/>
                    </a:lnTo>
                    <a:lnTo>
                      <a:pt x="746939" y="1226211"/>
                    </a:lnTo>
                    <a:lnTo>
                      <a:pt x="734698" y="1228478"/>
                    </a:lnTo>
                    <a:lnTo>
                      <a:pt x="722457" y="1230518"/>
                    </a:lnTo>
                    <a:lnTo>
                      <a:pt x="710442" y="1232784"/>
                    </a:lnTo>
                    <a:lnTo>
                      <a:pt x="698201" y="1234371"/>
                    </a:lnTo>
                    <a:lnTo>
                      <a:pt x="685960" y="1235731"/>
                    </a:lnTo>
                    <a:lnTo>
                      <a:pt x="673719" y="1236864"/>
                    </a:lnTo>
                    <a:lnTo>
                      <a:pt x="661478" y="1237771"/>
                    </a:lnTo>
                    <a:lnTo>
                      <a:pt x="649010" y="1238451"/>
                    </a:lnTo>
                    <a:lnTo>
                      <a:pt x="636769" y="1239131"/>
                    </a:lnTo>
                    <a:lnTo>
                      <a:pt x="624527" y="1239357"/>
                    </a:lnTo>
                    <a:lnTo>
                      <a:pt x="612060" y="1239357"/>
                    </a:lnTo>
                    <a:lnTo>
                      <a:pt x="599818" y="1239131"/>
                    </a:lnTo>
                    <a:lnTo>
                      <a:pt x="587577" y="1238451"/>
                    </a:lnTo>
                    <a:lnTo>
                      <a:pt x="575109" y="1237544"/>
                    </a:lnTo>
                    <a:lnTo>
                      <a:pt x="562868" y="1236638"/>
                    </a:lnTo>
                    <a:lnTo>
                      <a:pt x="550627" y="1235504"/>
                    </a:lnTo>
                    <a:lnTo>
                      <a:pt x="538612" y="1233918"/>
                    </a:lnTo>
                    <a:lnTo>
                      <a:pt x="526145" y="1232331"/>
                    </a:lnTo>
                    <a:lnTo>
                      <a:pt x="513903" y="1230291"/>
                    </a:lnTo>
                    <a:lnTo>
                      <a:pt x="501889" y="1228025"/>
                    </a:lnTo>
                    <a:lnTo>
                      <a:pt x="489648" y="1225758"/>
                    </a:lnTo>
                    <a:lnTo>
                      <a:pt x="477633" y="1222811"/>
                    </a:lnTo>
                    <a:lnTo>
                      <a:pt x="465619" y="1219865"/>
                    </a:lnTo>
                    <a:lnTo>
                      <a:pt x="453604" y="1216918"/>
                    </a:lnTo>
                    <a:lnTo>
                      <a:pt x="441590" y="1213292"/>
                    </a:lnTo>
                    <a:lnTo>
                      <a:pt x="429802" y="1209665"/>
                    </a:lnTo>
                    <a:lnTo>
                      <a:pt x="418014" y="1205812"/>
                    </a:lnTo>
                    <a:lnTo>
                      <a:pt x="406453" y="1201506"/>
                    </a:lnTo>
                    <a:lnTo>
                      <a:pt x="394665" y="1197199"/>
                    </a:lnTo>
                    <a:lnTo>
                      <a:pt x="383104" y="1192440"/>
                    </a:lnTo>
                    <a:lnTo>
                      <a:pt x="371543" y="1187680"/>
                    </a:lnTo>
                    <a:lnTo>
                      <a:pt x="359982" y="1182467"/>
                    </a:lnTo>
                    <a:lnTo>
                      <a:pt x="348647" y="1177027"/>
                    </a:lnTo>
                    <a:lnTo>
                      <a:pt x="337313" y="1171360"/>
                    </a:lnTo>
                    <a:lnTo>
                      <a:pt x="326205" y="1165694"/>
                    </a:lnTo>
                    <a:lnTo>
                      <a:pt x="315097" y="1159574"/>
                    </a:lnTo>
                    <a:lnTo>
                      <a:pt x="304216" y="1153228"/>
                    </a:lnTo>
                    <a:lnTo>
                      <a:pt x="293109" y="1146655"/>
                    </a:lnTo>
                    <a:lnTo>
                      <a:pt x="282454" y="1139629"/>
                    </a:lnTo>
                    <a:lnTo>
                      <a:pt x="272026" y="1132602"/>
                    </a:lnTo>
                    <a:lnTo>
                      <a:pt x="261145" y="1125349"/>
                    </a:lnTo>
                    <a:lnTo>
                      <a:pt x="250944" y="1117643"/>
                    </a:lnTo>
                    <a:lnTo>
                      <a:pt x="240517" y="1109937"/>
                    </a:lnTo>
                    <a:lnTo>
                      <a:pt x="230316" y="1101777"/>
                    </a:lnTo>
                    <a:lnTo>
                      <a:pt x="220341" y="1093617"/>
                    </a:lnTo>
                    <a:lnTo>
                      <a:pt x="210367" y="1085004"/>
                    </a:lnTo>
                    <a:lnTo>
                      <a:pt x="200620" y="1076391"/>
                    </a:lnTo>
                    <a:lnTo>
                      <a:pt x="191099" y="1067099"/>
                    </a:lnTo>
                    <a:lnTo>
                      <a:pt x="181578" y="1057806"/>
                    </a:lnTo>
                    <a:lnTo>
                      <a:pt x="170470" y="1046473"/>
                    </a:lnTo>
                    <a:lnTo>
                      <a:pt x="159589" y="1034913"/>
                    </a:lnTo>
                    <a:lnTo>
                      <a:pt x="149161" y="1022901"/>
                    </a:lnTo>
                    <a:lnTo>
                      <a:pt x="139187" y="1010888"/>
                    </a:lnTo>
                    <a:lnTo>
                      <a:pt x="129213" y="998648"/>
                    </a:lnTo>
                    <a:lnTo>
                      <a:pt x="119918" y="985956"/>
                    </a:lnTo>
                    <a:lnTo>
                      <a:pt x="110851" y="973489"/>
                    </a:lnTo>
                    <a:lnTo>
                      <a:pt x="102237" y="960797"/>
                    </a:lnTo>
                    <a:lnTo>
                      <a:pt x="93849" y="947651"/>
                    </a:lnTo>
                    <a:lnTo>
                      <a:pt x="85688" y="934505"/>
                    </a:lnTo>
                    <a:lnTo>
                      <a:pt x="78208" y="921358"/>
                    </a:lnTo>
                    <a:lnTo>
                      <a:pt x="70954" y="907986"/>
                    </a:lnTo>
                    <a:lnTo>
                      <a:pt x="64153" y="894386"/>
                    </a:lnTo>
                    <a:lnTo>
                      <a:pt x="57579" y="880560"/>
                    </a:lnTo>
                    <a:lnTo>
                      <a:pt x="51232" y="866734"/>
                    </a:lnTo>
                    <a:lnTo>
                      <a:pt x="45338" y="852908"/>
                    </a:lnTo>
                    <a:lnTo>
                      <a:pt x="39897" y="838856"/>
                    </a:lnTo>
                    <a:lnTo>
                      <a:pt x="34910" y="824803"/>
                    </a:lnTo>
                    <a:lnTo>
                      <a:pt x="30150" y="810524"/>
                    </a:lnTo>
                    <a:lnTo>
                      <a:pt x="25616" y="796244"/>
                    </a:lnTo>
                    <a:lnTo>
                      <a:pt x="21535" y="781738"/>
                    </a:lnTo>
                    <a:lnTo>
                      <a:pt x="17682" y="767232"/>
                    </a:lnTo>
                    <a:lnTo>
                      <a:pt x="14508" y="752726"/>
                    </a:lnTo>
                    <a:lnTo>
                      <a:pt x="11334" y="738220"/>
                    </a:lnTo>
                    <a:lnTo>
                      <a:pt x="8841" y="723487"/>
                    </a:lnTo>
                    <a:lnTo>
                      <a:pt x="6574" y="708755"/>
                    </a:lnTo>
                    <a:lnTo>
                      <a:pt x="4307" y="694022"/>
                    </a:lnTo>
                    <a:lnTo>
                      <a:pt x="2947" y="679289"/>
                    </a:lnTo>
                    <a:lnTo>
                      <a:pt x="1587" y="664330"/>
                    </a:lnTo>
                    <a:lnTo>
                      <a:pt x="680" y="649597"/>
                    </a:lnTo>
                    <a:lnTo>
                      <a:pt x="227" y="634638"/>
                    </a:lnTo>
                    <a:lnTo>
                      <a:pt x="0" y="619905"/>
                    </a:lnTo>
                    <a:lnTo>
                      <a:pt x="227" y="604946"/>
                    </a:lnTo>
                    <a:lnTo>
                      <a:pt x="680" y="589987"/>
                    </a:lnTo>
                    <a:lnTo>
                      <a:pt x="1587" y="575254"/>
                    </a:lnTo>
                    <a:lnTo>
                      <a:pt x="2947" y="560295"/>
                    </a:lnTo>
                    <a:lnTo>
                      <a:pt x="4307" y="545562"/>
                    </a:lnTo>
                    <a:lnTo>
                      <a:pt x="6574" y="530830"/>
                    </a:lnTo>
                    <a:lnTo>
                      <a:pt x="8841" y="516097"/>
                    </a:lnTo>
                    <a:lnTo>
                      <a:pt x="11334" y="501364"/>
                    </a:lnTo>
                    <a:lnTo>
                      <a:pt x="14508" y="486858"/>
                    </a:lnTo>
                    <a:lnTo>
                      <a:pt x="17682" y="472352"/>
                    </a:lnTo>
                    <a:lnTo>
                      <a:pt x="21535" y="457846"/>
                    </a:lnTo>
                    <a:lnTo>
                      <a:pt x="25616" y="443340"/>
                    </a:lnTo>
                    <a:lnTo>
                      <a:pt x="30150" y="429061"/>
                    </a:lnTo>
                    <a:lnTo>
                      <a:pt x="34910" y="414781"/>
                    </a:lnTo>
                    <a:lnTo>
                      <a:pt x="39897" y="400502"/>
                    </a:lnTo>
                    <a:lnTo>
                      <a:pt x="45338" y="386449"/>
                    </a:lnTo>
                    <a:lnTo>
                      <a:pt x="51232" y="372850"/>
                    </a:lnTo>
                    <a:lnTo>
                      <a:pt x="57579" y="359024"/>
                    </a:lnTo>
                    <a:lnTo>
                      <a:pt x="64153" y="345198"/>
                    </a:lnTo>
                    <a:lnTo>
                      <a:pt x="70954" y="331599"/>
                    </a:lnTo>
                    <a:lnTo>
                      <a:pt x="78208" y="318226"/>
                    </a:lnTo>
                    <a:lnTo>
                      <a:pt x="85688" y="304853"/>
                    </a:lnTo>
                    <a:lnTo>
                      <a:pt x="93849" y="291934"/>
                    </a:lnTo>
                    <a:lnTo>
                      <a:pt x="102237" y="278788"/>
                    </a:lnTo>
                    <a:lnTo>
                      <a:pt x="110851" y="266095"/>
                    </a:lnTo>
                    <a:lnTo>
                      <a:pt x="119918" y="253402"/>
                    </a:lnTo>
                    <a:lnTo>
                      <a:pt x="129213" y="240936"/>
                    </a:lnTo>
                    <a:lnTo>
                      <a:pt x="139187" y="228697"/>
                    </a:lnTo>
                    <a:lnTo>
                      <a:pt x="149161" y="216457"/>
                    </a:lnTo>
                    <a:lnTo>
                      <a:pt x="159589" y="204671"/>
                    </a:lnTo>
                    <a:lnTo>
                      <a:pt x="170470" y="193111"/>
                    </a:lnTo>
                    <a:lnTo>
                      <a:pt x="181578" y="181779"/>
                    </a:lnTo>
                    <a:lnTo>
                      <a:pt x="193139" y="170446"/>
                    </a:lnTo>
                    <a:lnTo>
                      <a:pt x="204473" y="159793"/>
                    </a:lnTo>
                    <a:lnTo>
                      <a:pt x="216488" y="149140"/>
                    </a:lnTo>
                    <a:lnTo>
                      <a:pt x="228729" y="139167"/>
                    </a:lnTo>
                    <a:lnTo>
                      <a:pt x="240743" y="129421"/>
                    </a:lnTo>
                    <a:lnTo>
                      <a:pt x="253438" y="119901"/>
                    </a:lnTo>
                    <a:lnTo>
                      <a:pt x="266133" y="110835"/>
                    </a:lnTo>
                    <a:lnTo>
                      <a:pt x="278600" y="102222"/>
                    </a:lnTo>
                    <a:lnTo>
                      <a:pt x="291748" y="93836"/>
                    </a:lnTo>
                    <a:lnTo>
                      <a:pt x="304896" y="85903"/>
                    </a:lnTo>
                    <a:lnTo>
                      <a:pt x="318271" y="78423"/>
                    </a:lnTo>
                    <a:lnTo>
                      <a:pt x="331646" y="71170"/>
                    </a:lnTo>
                    <a:lnTo>
                      <a:pt x="345020" y="64144"/>
                    </a:lnTo>
                    <a:lnTo>
                      <a:pt x="358848" y="57571"/>
                    </a:lnTo>
                    <a:lnTo>
                      <a:pt x="372676" y="51451"/>
                    </a:lnTo>
                    <a:lnTo>
                      <a:pt x="386504" y="45558"/>
                    </a:lnTo>
                    <a:lnTo>
                      <a:pt x="400559" y="40118"/>
                    </a:lnTo>
                    <a:lnTo>
                      <a:pt x="414840" y="34905"/>
                    </a:lnTo>
                    <a:lnTo>
                      <a:pt x="429122" y="30146"/>
                    </a:lnTo>
                    <a:lnTo>
                      <a:pt x="443403" y="25839"/>
                    </a:lnTo>
                    <a:lnTo>
                      <a:pt x="457911" y="21533"/>
                    </a:lnTo>
                    <a:lnTo>
                      <a:pt x="472419" y="17906"/>
                    </a:lnTo>
                    <a:lnTo>
                      <a:pt x="486927" y="14506"/>
                    </a:lnTo>
                    <a:lnTo>
                      <a:pt x="501435" y="11560"/>
                    </a:lnTo>
                    <a:lnTo>
                      <a:pt x="515944" y="8840"/>
                    </a:lnTo>
                    <a:lnTo>
                      <a:pt x="530678" y="6573"/>
                    </a:lnTo>
                    <a:lnTo>
                      <a:pt x="545413" y="4533"/>
                    </a:lnTo>
                    <a:lnTo>
                      <a:pt x="560148" y="3173"/>
                    </a:lnTo>
                    <a:lnTo>
                      <a:pt x="575109" y="1587"/>
                    </a:lnTo>
                    <a:lnTo>
                      <a:pt x="589844" y="907"/>
                    </a:lnTo>
                    <a:lnTo>
                      <a:pt x="604806" y="227"/>
                    </a:lnTo>
                    <a:lnTo>
                      <a:pt x="61954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1013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2994814" y="4998600"/>
                <a:ext cx="449204" cy="387813"/>
              </a:xfrm>
              <a:custGeom>
                <a:avLst/>
                <a:gdLst>
                  <a:gd name="T0" fmla="*/ 1814848 w 5325"/>
                  <a:gd name="T1" fmla="*/ 1012065 h 4595"/>
                  <a:gd name="T2" fmla="*/ 90510 w 5325"/>
                  <a:gd name="T3" fmla="*/ 0 h 4595"/>
                  <a:gd name="T4" fmla="*/ 0 w 5325"/>
                  <a:gd name="T5" fmla="*/ 1012065 h 4595"/>
                  <a:gd name="T6" fmla="*/ 459346 w 5325"/>
                  <a:gd name="T7" fmla="*/ 1169473 h 4595"/>
                  <a:gd name="T8" fmla="*/ 502276 w 5325"/>
                  <a:gd name="T9" fmla="*/ 1643845 h 4595"/>
                  <a:gd name="T10" fmla="*/ 630349 w 5325"/>
                  <a:gd name="T11" fmla="*/ 1169473 h 4595"/>
                  <a:gd name="T12" fmla="*/ 1275366 w 5325"/>
                  <a:gd name="T13" fmla="*/ 1169473 h 4595"/>
                  <a:gd name="T14" fmla="*/ 1403439 w 5325"/>
                  <a:gd name="T15" fmla="*/ 1643845 h 4595"/>
                  <a:gd name="T16" fmla="*/ 1446011 w 5325"/>
                  <a:gd name="T17" fmla="*/ 1169473 h 4595"/>
                  <a:gd name="T18" fmla="*/ 1905000 w 5325"/>
                  <a:gd name="T19" fmla="*/ 1012065 h 4595"/>
                  <a:gd name="T20" fmla="*/ 1653862 w 5325"/>
                  <a:gd name="T21" fmla="*/ 977363 h 4595"/>
                  <a:gd name="T22" fmla="*/ 1653504 w 5325"/>
                  <a:gd name="T23" fmla="*/ 984518 h 4595"/>
                  <a:gd name="T24" fmla="*/ 1651000 w 5325"/>
                  <a:gd name="T25" fmla="*/ 990958 h 4595"/>
                  <a:gd name="T26" fmla="*/ 1648138 w 5325"/>
                  <a:gd name="T27" fmla="*/ 996682 h 4595"/>
                  <a:gd name="T28" fmla="*/ 1643845 w 5325"/>
                  <a:gd name="T29" fmla="*/ 1002048 h 4595"/>
                  <a:gd name="T30" fmla="*/ 1638837 w 5325"/>
                  <a:gd name="T31" fmla="*/ 1005983 h 4595"/>
                  <a:gd name="T32" fmla="*/ 1632755 w 5325"/>
                  <a:gd name="T33" fmla="*/ 1009561 h 4595"/>
                  <a:gd name="T34" fmla="*/ 1626673 w 5325"/>
                  <a:gd name="T35" fmla="*/ 1011349 h 4595"/>
                  <a:gd name="T36" fmla="*/ 1619518 w 5325"/>
                  <a:gd name="T37" fmla="*/ 1012065 h 4595"/>
                  <a:gd name="T38" fmla="*/ 1149439 w 5325"/>
                  <a:gd name="T39" fmla="*/ 1012065 h 4595"/>
                  <a:gd name="T40" fmla="*/ 1142642 w 5325"/>
                  <a:gd name="T41" fmla="*/ 1011349 h 4595"/>
                  <a:gd name="T42" fmla="*/ 1135845 w 5325"/>
                  <a:gd name="T43" fmla="*/ 1009561 h 4595"/>
                  <a:gd name="T44" fmla="*/ 1130121 w 5325"/>
                  <a:gd name="T45" fmla="*/ 1005983 h 4595"/>
                  <a:gd name="T46" fmla="*/ 1125470 w 5325"/>
                  <a:gd name="T47" fmla="*/ 1002048 h 4595"/>
                  <a:gd name="T48" fmla="*/ 1120820 w 5325"/>
                  <a:gd name="T49" fmla="*/ 996682 h 4595"/>
                  <a:gd name="T50" fmla="*/ 1117958 w 5325"/>
                  <a:gd name="T51" fmla="*/ 990958 h 4595"/>
                  <a:gd name="T52" fmla="*/ 1115811 w 5325"/>
                  <a:gd name="T53" fmla="*/ 984518 h 4595"/>
                  <a:gd name="T54" fmla="*/ 1115454 w 5325"/>
                  <a:gd name="T55" fmla="*/ 977363 h 4595"/>
                  <a:gd name="T56" fmla="*/ 1115454 w 5325"/>
                  <a:gd name="T57" fmla="*/ 731592 h 4595"/>
                  <a:gd name="T58" fmla="*/ 1115811 w 5325"/>
                  <a:gd name="T59" fmla="*/ 724437 h 4595"/>
                  <a:gd name="T60" fmla="*/ 1117958 w 5325"/>
                  <a:gd name="T61" fmla="*/ 718355 h 4595"/>
                  <a:gd name="T62" fmla="*/ 1120820 w 5325"/>
                  <a:gd name="T63" fmla="*/ 712273 h 4595"/>
                  <a:gd name="T64" fmla="*/ 1125470 w 5325"/>
                  <a:gd name="T65" fmla="*/ 707265 h 4595"/>
                  <a:gd name="T66" fmla="*/ 1130121 w 5325"/>
                  <a:gd name="T67" fmla="*/ 702972 h 4595"/>
                  <a:gd name="T68" fmla="*/ 1135845 w 5325"/>
                  <a:gd name="T69" fmla="*/ 699752 h 4595"/>
                  <a:gd name="T70" fmla="*/ 1142642 w 5325"/>
                  <a:gd name="T71" fmla="*/ 697606 h 4595"/>
                  <a:gd name="T72" fmla="*/ 1149439 w 5325"/>
                  <a:gd name="T73" fmla="*/ 697248 h 4595"/>
                  <a:gd name="T74" fmla="*/ 1619518 w 5325"/>
                  <a:gd name="T75" fmla="*/ 697248 h 4595"/>
                  <a:gd name="T76" fmla="*/ 1626673 w 5325"/>
                  <a:gd name="T77" fmla="*/ 697606 h 4595"/>
                  <a:gd name="T78" fmla="*/ 1632755 w 5325"/>
                  <a:gd name="T79" fmla="*/ 699752 h 4595"/>
                  <a:gd name="T80" fmla="*/ 1638837 w 5325"/>
                  <a:gd name="T81" fmla="*/ 702972 h 4595"/>
                  <a:gd name="T82" fmla="*/ 1643845 w 5325"/>
                  <a:gd name="T83" fmla="*/ 707265 h 4595"/>
                  <a:gd name="T84" fmla="*/ 1648138 w 5325"/>
                  <a:gd name="T85" fmla="*/ 712273 h 4595"/>
                  <a:gd name="T86" fmla="*/ 1651000 w 5325"/>
                  <a:gd name="T87" fmla="*/ 718355 h 4595"/>
                  <a:gd name="T88" fmla="*/ 1653504 w 5325"/>
                  <a:gd name="T89" fmla="*/ 724437 h 4595"/>
                  <a:gd name="T90" fmla="*/ 1653862 w 5325"/>
                  <a:gd name="T91" fmla="*/ 731592 h 459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5325" h="4595">
                    <a:moveTo>
                      <a:pt x="5325" y="2829"/>
                    </a:moveTo>
                    <a:lnTo>
                      <a:pt x="5073" y="2829"/>
                    </a:lnTo>
                    <a:lnTo>
                      <a:pt x="5073" y="0"/>
                    </a:lnTo>
                    <a:lnTo>
                      <a:pt x="253" y="0"/>
                    </a:lnTo>
                    <a:lnTo>
                      <a:pt x="253" y="2829"/>
                    </a:lnTo>
                    <a:lnTo>
                      <a:pt x="0" y="2829"/>
                    </a:lnTo>
                    <a:lnTo>
                      <a:pt x="0" y="3269"/>
                    </a:lnTo>
                    <a:lnTo>
                      <a:pt x="1284" y="3269"/>
                    </a:lnTo>
                    <a:lnTo>
                      <a:pt x="926" y="4595"/>
                    </a:lnTo>
                    <a:lnTo>
                      <a:pt x="1404" y="4595"/>
                    </a:lnTo>
                    <a:lnTo>
                      <a:pt x="1762" y="3269"/>
                    </a:lnTo>
                    <a:lnTo>
                      <a:pt x="3565" y="3269"/>
                    </a:lnTo>
                    <a:lnTo>
                      <a:pt x="3764" y="4009"/>
                    </a:lnTo>
                    <a:lnTo>
                      <a:pt x="3923" y="4595"/>
                    </a:lnTo>
                    <a:lnTo>
                      <a:pt x="4400" y="4595"/>
                    </a:lnTo>
                    <a:lnTo>
                      <a:pt x="4042" y="3269"/>
                    </a:lnTo>
                    <a:lnTo>
                      <a:pt x="5325" y="3269"/>
                    </a:lnTo>
                    <a:lnTo>
                      <a:pt x="5325" y="2829"/>
                    </a:lnTo>
                    <a:close/>
                    <a:moveTo>
                      <a:pt x="4623" y="2732"/>
                    </a:moveTo>
                    <a:lnTo>
                      <a:pt x="4623" y="2732"/>
                    </a:lnTo>
                    <a:lnTo>
                      <a:pt x="4623" y="2742"/>
                    </a:lnTo>
                    <a:lnTo>
                      <a:pt x="4622" y="2752"/>
                    </a:lnTo>
                    <a:lnTo>
                      <a:pt x="4619" y="2760"/>
                    </a:lnTo>
                    <a:lnTo>
                      <a:pt x="4615" y="2770"/>
                    </a:lnTo>
                    <a:lnTo>
                      <a:pt x="4612" y="2779"/>
                    </a:lnTo>
                    <a:lnTo>
                      <a:pt x="4607" y="2786"/>
                    </a:lnTo>
                    <a:lnTo>
                      <a:pt x="4601" y="2794"/>
                    </a:lnTo>
                    <a:lnTo>
                      <a:pt x="4595" y="2801"/>
                    </a:lnTo>
                    <a:lnTo>
                      <a:pt x="4588" y="2807"/>
                    </a:lnTo>
                    <a:lnTo>
                      <a:pt x="4581" y="2812"/>
                    </a:lnTo>
                    <a:lnTo>
                      <a:pt x="4573" y="2817"/>
                    </a:lnTo>
                    <a:lnTo>
                      <a:pt x="4564" y="2822"/>
                    </a:lnTo>
                    <a:lnTo>
                      <a:pt x="4555" y="2824"/>
                    </a:lnTo>
                    <a:lnTo>
                      <a:pt x="4547" y="2827"/>
                    </a:lnTo>
                    <a:lnTo>
                      <a:pt x="4537" y="2828"/>
                    </a:lnTo>
                    <a:lnTo>
                      <a:pt x="4527" y="2829"/>
                    </a:lnTo>
                    <a:lnTo>
                      <a:pt x="3213" y="2829"/>
                    </a:lnTo>
                    <a:lnTo>
                      <a:pt x="3203" y="2828"/>
                    </a:lnTo>
                    <a:lnTo>
                      <a:pt x="3194" y="2827"/>
                    </a:lnTo>
                    <a:lnTo>
                      <a:pt x="3185" y="2824"/>
                    </a:lnTo>
                    <a:lnTo>
                      <a:pt x="3175" y="2822"/>
                    </a:lnTo>
                    <a:lnTo>
                      <a:pt x="3168" y="2817"/>
                    </a:lnTo>
                    <a:lnTo>
                      <a:pt x="3159" y="2812"/>
                    </a:lnTo>
                    <a:lnTo>
                      <a:pt x="3152" y="2807"/>
                    </a:lnTo>
                    <a:lnTo>
                      <a:pt x="3146" y="2801"/>
                    </a:lnTo>
                    <a:lnTo>
                      <a:pt x="3140" y="2794"/>
                    </a:lnTo>
                    <a:lnTo>
                      <a:pt x="3133" y="2786"/>
                    </a:lnTo>
                    <a:lnTo>
                      <a:pt x="3129" y="2779"/>
                    </a:lnTo>
                    <a:lnTo>
                      <a:pt x="3125" y="2770"/>
                    </a:lnTo>
                    <a:lnTo>
                      <a:pt x="3121" y="2760"/>
                    </a:lnTo>
                    <a:lnTo>
                      <a:pt x="3119" y="2752"/>
                    </a:lnTo>
                    <a:lnTo>
                      <a:pt x="3118" y="2742"/>
                    </a:lnTo>
                    <a:lnTo>
                      <a:pt x="3118" y="2732"/>
                    </a:lnTo>
                    <a:lnTo>
                      <a:pt x="3118" y="2045"/>
                    </a:lnTo>
                    <a:lnTo>
                      <a:pt x="3118" y="2035"/>
                    </a:lnTo>
                    <a:lnTo>
                      <a:pt x="3119" y="2025"/>
                    </a:lnTo>
                    <a:lnTo>
                      <a:pt x="3121" y="2016"/>
                    </a:lnTo>
                    <a:lnTo>
                      <a:pt x="3125" y="2008"/>
                    </a:lnTo>
                    <a:lnTo>
                      <a:pt x="3129" y="1999"/>
                    </a:lnTo>
                    <a:lnTo>
                      <a:pt x="3133" y="1991"/>
                    </a:lnTo>
                    <a:lnTo>
                      <a:pt x="3140" y="1983"/>
                    </a:lnTo>
                    <a:lnTo>
                      <a:pt x="3146" y="1977"/>
                    </a:lnTo>
                    <a:lnTo>
                      <a:pt x="3152" y="1971"/>
                    </a:lnTo>
                    <a:lnTo>
                      <a:pt x="3159" y="1965"/>
                    </a:lnTo>
                    <a:lnTo>
                      <a:pt x="3168" y="1960"/>
                    </a:lnTo>
                    <a:lnTo>
                      <a:pt x="3175" y="1956"/>
                    </a:lnTo>
                    <a:lnTo>
                      <a:pt x="3185" y="1953"/>
                    </a:lnTo>
                    <a:lnTo>
                      <a:pt x="3194" y="1950"/>
                    </a:lnTo>
                    <a:lnTo>
                      <a:pt x="3203" y="1949"/>
                    </a:lnTo>
                    <a:lnTo>
                      <a:pt x="3213" y="1949"/>
                    </a:lnTo>
                    <a:lnTo>
                      <a:pt x="4527" y="1949"/>
                    </a:lnTo>
                    <a:lnTo>
                      <a:pt x="4537" y="1949"/>
                    </a:lnTo>
                    <a:lnTo>
                      <a:pt x="4547" y="1950"/>
                    </a:lnTo>
                    <a:lnTo>
                      <a:pt x="4555" y="1953"/>
                    </a:lnTo>
                    <a:lnTo>
                      <a:pt x="4564" y="1956"/>
                    </a:lnTo>
                    <a:lnTo>
                      <a:pt x="4573" y="1960"/>
                    </a:lnTo>
                    <a:lnTo>
                      <a:pt x="4581" y="1965"/>
                    </a:lnTo>
                    <a:lnTo>
                      <a:pt x="4588" y="1971"/>
                    </a:lnTo>
                    <a:lnTo>
                      <a:pt x="4595" y="1977"/>
                    </a:lnTo>
                    <a:lnTo>
                      <a:pt x="4601" y="1983"/>
                    </a:lnTo>
                    <a:lnTo>
                      <a:pt x="4607" y="1991"/>
                    </a:lnTo>
                    <a:lnTo>
                      <a:pt x="4612" y="1999"/>
                    </a:lnTo>
                    <a:lnTo>
                      <a:pt x="4615" y="2008"/>
                    </a:lnTo>
                    <a:lnTo>
                      <a:pt x="4619" y="2016"/>
                    </a:lnTo>
                    <a:lnTo>
                      <a:pt x="4622" y="2025"/>
                    </a:lnTo>
                    <a:lnTo>
                      <a:pt x="4623" y="2035"/>
                    </a:lnTo>
                    <a:lnTo>
                      <a:pt x="4623" y="2045"/>
                    </a:lnTo>
                    <a:lnTo>
                      <a:pt x="4623" y="273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bIns="540000"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1013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4" name="Group 2出自【趣你的PPT】(微信:qunideppt)：最优质的PPT资源库"/>
              <p:cNvGrpSpPr/>
              <p:nvPr/>
            </p:nvGrpSpPr>
            <p:grpSpPr>
              <a:xfrm>
                <a:off x="3039599" y="2384328"/>
                <a:ext cx="7394721" cy="2960492"/>
                <a:chOff x="2447779" y="2022280"/>
                <a:chExt cx="8761559" cy="3507708"/>
              </a:xfrm>
            </p:grpSpPr>
            <p:sp>
              <p:nvSpPr>
                <p:cNvPr id="16" name="出自【趣你的PPT】(微信:qunideppt)：最优质的PPT资源库"/>
                <p:cNvSpPr/>
                <p:nvPr/>
              </p:nvSpPr>
              <p:spPr>
                <a:xfrm>
                  <a:off x="4311201" y="2022280"/>
                  <a:ext cx="6898137" cy="3507708"/>
                </a:xfrm>
                <a:custGeom>
                  <a:avLst/>
                  <a:gdLst>
                    <a:gd name="connsiteX0" fmla="*/ 402404 w 6898137"/>
                    <a:gd name="connsiteY0" fmla="*/ 0 h 3507708"/>
                    <a:gd name="connsiteX1" fmla="*/ 6495733 w 6898137"/>
                    <a:gd name="connsiteY1" fmla="*/ 0 h 3507708"/>
                    <a:gd name="connsiteX2" fmla="*/ 6898137 w 6898137"/>
                    <a:gd name="connsiteY2" fmla="*/ 402404 h 3507708"/>
                    <a:gd name="connsiteX3" fmla="*/ 6898137 w 6898137"/>
                    <a:gd name="connsiteY3" fmla="*/ 3105304 h 3507708"/>
                    <a:gd name="connsiteX4" fmla="*/ 6495733 w 6898137"/>
                    <a:gd name="connsiteY4" fmla="*/ 3507708 h 3507708"/>
                    <a:gd name="connsiteX5" fmla="*/ 402404 w 6898137"/>
                    <a:gd name="connsiteY5" fmla="*/ 3507708 h 3507708"/>
                    <a:gd name="connsiteX6" fmla="*/ 0 w 6898137"/>
                    <a:gd name="connsiteY6" fmla="*/ 3105304 h 3507708"/>
                    <a:gd name="connsiteX7" fmla="*/ 0 w 6898137"/>
                    <a:gd name="connsiteY7" fmla="*/ 2886616 h 3507708"/>
                    <a:gd name="connsiteX8" fmla="*/ 73432 w 6898137"/>
                    <a:gd name="connsiteY8" fmla="*/ 2842005 h 3507708"/>
                    <a:gd name="connsiteX9" fmla="*/ 666956 w 6898137"/>
                    <a:gd name="connsiteY9" fmla="*/ 1725719 h 3507708"/>
                    <a:gd name="connsiteX10" fmla="*/ 73432 w 6898137"/>
                    <a:gd name="connsiteY10" fmla="*/ 609433 h 3507708"/>
                    <a:gd name="connsiteX11" fmla="*/ 0 w 6898137"/>
                    <a:gd name="connsiteY11" fmla="*/ 564822 h 3507708"/>
                    <a:gd name="connsiteX12" fmla="*/ 0 w 6898137"/>
                    <a:gd name="connsiteY12" fmla="*/ 402404 h 3507708"/>
                    <a:gd name="connsiteX13" fmla="*/ 402404 w 6898137"/>
                    <a:gd name="connsiteY13" fmla="*/ 0 h 3507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898137" h="3507708">
                      <a:moveTo>
                        <a:pt x="402404" y="0"/>
                      </a:moveTo>
                      <a:lnTo>
                        <a:pt x="6495733" y="0"/>
                      </a:lnTo>
                      <a:cubicBezTo>
                        <a:pt x="6717975" y="0"/>
                        <a:pt x="6898137" y="180162"/>
                        <a:pt x="6898137" y="402404"/>
                      </a:cubicBezTo>
                      <a:lnTo>
                        <a:pt x="6898137" y="3105304"/>
                      </a:lnTo>
                      <a:cubicBezTo>
                        <a:pt x="6898137" y="3327546"/>
                        <a:pt x="6717975" y="3507708"/>
                        <a:pt x="6495733" y="3507708"/>
                      </a:cubicBezTo>
                      <a:lnTo>
                        <a:pt x="402404" y="3507708"/>
                      </a:lnTo>
                      <a:cubicBezTo>
                        <a:pt x="180162" y="3507708"/>
                        <a:pt x="0" y="3327546"/>
                        <a:pt x="0" y="3105304"/>
                      </a:cubicBezTo>
                      <a:lnTo>
                        <a:pt x="0" y="2886616"/>
                      </a:lnTo>
                      <a:lnTo>
                        <a:pt x="73432" y="2842005"/>
                      </a:lnTo>
                      <a:cubicBezTo>
                        <a:pt x="431522" y="2600084"/>
                        <a:pt x="666956" y="2190396"/>
                        <a:pt x="666956" y="1725719"/>
                      </a:cubicBezTo>
                      <a:cubicBezTo>
                        <a:pt x="666956" y="1261042"/>
                        <a:pt x="431522" y="851354"/>
                        <a:pt x="73432" y="609433"/>
                      </a:cubicBezTo>
                      <a:lnTo>
                        <a:pt x="0" y="564822"/>
                      </a:lnTo>
                      <a:lnTo>
                        <a:pt x="0" y="402404"/>
                      </a:lnTo>
                      <a:cubicBezTo>
                        <a:pt x="0" y="180162"/>
                        <a:pt x="180162" y="0"/>
                        <a:pt x="40240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2" name="出自【趣你的PPT】(微信:qunideppt)：最优质的PPT资源库"/>
                <p:cNvSpPr/>
                <p:nvPr/>
              </p:nvSpPr>
              <p:spPr>
                <a:xfrm>
                  <a:off x="2447779" y="2616591"/>
                  <a:ext cx="2278966" cy="227896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15" name="出自【趣你的PPT】(微信:qunideppt)：最优质的PPT资源库"/>
                <p:cNvSpPr>
                  <a:spLocks/>
                </p:cNvSpPr>
                <p:nvPr/>
              </p:nvSpPr>
              <p:spPr bwMode="auto">
                <a:xfrm>
                  <a:off x="3047175" y="3306965"/>
                  <a:ext cx="1102793" cy="952078"/>
                </a:xfrm>
                <a:custGeom>
                  <a:avLst/>
                  <a:gdLst>
                    <a:gd name="T0" fmla="*/ 1814848 w 5325"/>
                    <a:gd name="T1" fmla="*/ 1012065 h 4595"/>
                    <a:gd name="T2" fmla="*/ 90510 w 5325"/>
                    <a:gd name="T3" fmla="*/ 0 h 4595"/>
                    <a:gd name="T4" fmla="*/ 0 w 5325"/>
                    <a:gd name="T5" fmla="*/ 1012065 h 4595"/>
                    <a:gd name="T6" fmla="*/ 459346 w 5325"/>
                    <a:gd name="T7" fmla="*/ 1169473 h 4595"/>
                    <a:gd name="T8" fmla="*/ 502276 w 5325"/>
                    <a:gd name="T9" fmla="*/ 1643845 h 4595"/>
                    <a:gd name="T10" fmla="*/ 630349 w 5325"/>
                    <a:gd name="T11" fmla="*/ 1169473 h 4595"/>
                    <a:gd name="T12" fmla="*/ 1275366 w 5325"/>
                    <a:gd name="T13" fmla="*/ 1169473 h 4595"/>
                    <a:gd name="T14" fmla="*/ 1403439 w 5325"/>
                    <a:gd name="T15" fmla="*/ 1643845 h 4595"/>
                    <a:gd name="T16" fmla="*/ 1446011 w 5325"/>
                    <a:gd name="T17" fmla="*/ 1169473 h 4595"/>
                    <a:gd name="T18" fmla="*/ 1905000 w 5325"/>
                    <a:gd name="T19" fmla="*/ 1012065 h 4595"/>
                    <a:gd name="T20" fmla="*/ 1653862 w 5325"/>
                    <a:gd name="T21" fmla="*/ 977363 h 4595"/>
                    <a:gd name="T22" fmla="*/ 1653504 w 5325"/>
                    <a:gd name="T23" fmla="*/ 984518 h 4595"/>
                    <a:gd name="T24" fmla="*/ 1651000 w 5325"/>
                    <a:gd name="T25" fmla="*/ 990958 h 4595"/>
                    <a:gd name="T26" fmla="*/ 1648138 w 5325"/>
                    <a:gd name="T27" fmla="*/ 996682 h 4595"/>
                    <a:gd name="T28" fmla="*/ 1643845 w 5325"/>
                    <a:gd name="T29" fmla="*/ 1002048 h 4595"/>
                    <a:gd name="T30" fmla="*/ 1638837 w 5325"/>
                    <a:gd name="T31" fmla="*/ 1005983 h 4595"/>
                    <a:gd name="T32" fmla="*/ 1632755 w 5325"/>
                    <a:gd name="T33" fmla="*/ 1009561 h 4595"/>
                    <a:gd name="T34" fmla="*/ 1626673 w 5325"/>
                    <a:gd name="T35" fmla="*/ 1011349 h 4595"/>
                    <a:gd name="T36" fmla="*/ 1619518 w 5325"/>
                    <a:gd name="T37" fmla="*/ 1012065 h 4595"/>
                    <a:gd name="T38" fmla="*/ 1149439 w 5325"/>
                    <a:gd name="T39" fmla="*/ 1012065 h 4595"/>
                    <a:gd name="T40" fmla="*/ 1142642 w 5325"/>
                    <a:gd name="T41" fmla="*/ 1011349 h 4595"/>
                    <a:gd name="T42" fmla="*/ 1135845 w 5325"/>
                    <a:gd name="T43" fmla="*/ 1009561 h 4595"/>
                    <a:gd name="T44" fmla="*/ 1130121 w 5325"/>
                    <a:gd name="T45" fmla="*/ 1005983 h 4595"/>
                    <a:gd name="T46" fmla="*/ 1125470 w 5325"/>
                    <a:gd name="T47" fmla="*/ 1002048 h 4595"/>
                    <a:gd name="T48" fmla="*/ 1120820 w 5325"/>
                    <a:gd name="T49" fmla="*/ 996682 h 4595"/>
                    <a:gd name="T50" fmla="*/ 1117958 w 5325"/>
                    <a:gd name="T51" fmla="*/ 990958 h 4595"/>
                    <a:gd name="T52" fmla="*/ 1115811 w 5325"/>
                    <a:gd name="T53" fmla="*/ 984518 h 4595"/>
                    <a:gd name="T54" fmla="*/ 1115454 w 5325"/>
                    <a:gd name="T55" fmla="*/ 977363 h 4595"/>
                    <a:gd name="T56" fmla="*/ 1115454 w 5325"/>
                    <a:gd name="T57" fmla="*/ 731592 h 4595"/>
                    <a:gd name="T58" fmla="*/ 1115811 w 5325"/>
                    <a:gd name="T59" fmla="*/ 724437 h 4595"/>
                    <a:gd name="T60" fmla="*/ 1117958 w 5325"/>
                    <a:gd name="T61" fmla="*/ 718355 h 4595"/>
                    <a:gd name="T62" fmla="*/ 1120820 w 5325"/>
                    <a:gd name="T63" fmla="*/ 712273 h 4595"/>
                    <a:gd name="T64" fmla="*/ 1125470 w 5325"/>
                    <a:gd name="T65" fmla="*/ 707265 h 4595"/>
                    <a:gd name="T66" fmla="*/ 1130121 w 5325"/>
                    <a:gd name="T67" fmla="*/ 702972 h 4595"/>
                    <a:gd name="T68" fmla="*/ 1135845 w 5325"/>
                    <a:gd name="T69" fmla="*/ 699752 h 4595"/>
                    <a:gd name="T70" fmla="*/ 1142642 w 5325"/>
                    <a:gd name="T71" fmla="*/ 697606 h 4595"/>
                    <a:gd name="T72" fmla="*/ 1149439 w 5325"/>
                    <a:gd name="T73" fmla="*/ 697248 h 4595"/>
                    <a:gd name="T74" fmla="*/ 1619518 w 5325"/>
                    <a:gd name="T75" fmla="*/ 697248 h 4595"/>
                    <a:gd name="T76" fmla="*/ 1626673 w 5325"/>
                    <a:gd name="T77" fmla="*/ 697606 h 4595"/>
                    <a:gd name="T78" fmla="*/ 1632755 w 5325"/>
                    <a:gd name="T79" fmla="*/ 699752 h 4595"/>
                    <a:gd name="T80" fmla="*/ 1638837 w 5325"/>
                    <a:gd name="T81" fmla="*/ 702972 h 4595"/>
                    <a:gd name="T82" fmla="*/ 1643845 w 5325"/>
                    <a:gd name="T83" fmla="*/ 707265 h 4595"/>
                    <a:gd name="T84" fmla="*/ 1648138 w 5325"/>
                    <a:gd name="T85" fmla="*/ 712273 h 4595"/>
                    <a:gd name="T86" fmla="*/ 1651000 w 5325"/>
                    <a:gd name="T87" fmla="*/ 718355 h 4595"/>
                    <a:gd name="T88" fmla="*/ 1653504 w 5325"/>
                    <a:gd name="T89" fmla="*/ 724437 h 4595"/>
                    <a:gd name="T90" fmla="*/ 1653862 w 5325"/>
                    <a:gd name="T91" fmla="*/ 731592 h 4595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0" t="0" r="r" b="b"/>
                  <a:pathLst>
                    <a:path w="5325" h="4595">
                      <a:moveTo>
                        <a:pt x="5325" y="2829"/>
                      </a:moveTo>
                      <a:lnTo>
                        <a:pt x="5073" y="2829"/>
                      </a:lnTo>
                      <a:lnTo>
                        <a:pt x="5073" y="0"/>
                      </a:lnTo>
                      <a:lnTo>
                        <a:pt x="253" y="0"/>
                      </a:lnTo>
                      <a:lnTo>
                        <a:pt x="253" y="2829"/>
                      </a:lnTo>
                      <a:lnTo>
                        <a:pt x="0" y="2829"/>
                      </a:lnTo>
                      <a:lnTo>
                        <a:pt x="0" y="3269"/>
                      </a:lnTo>
                      <a:lnTo>
                        <a:pt x="1284" y="3269"/>
                      </a:lnTo>
                      <a:lnTo>
                        <a:pt x="926" y="4595"/>
                      </a:lnTo>
                      <a:lnTo>
                        <a:pt x="1404" y="4595"/>
                      </a:lnTo>
                      <a:lnTo>
                        <a:pt x="1762" y="3269"/>
                      </a:lnTo>
                      <a:lnTo>
                        <a:pt x="3565" y="3269"/>
                      </a:lnTo>
                      <a:lnTo>
                        <a:pt x="3764" y="4009"/>
                      </a:lnTo>
                      <a:lnTo>
                        <a:pt x="3923" y="4595"/>
                      </a:lnTo>
                      <a:lnTo>
                        <a:pt x="4400" y="4595"/>
                      </a:lnTo>
                      <a:lnTo>
                        <a:pt x="4042" y="3269"/>
                      </a:lnTo>
                      <a:lnTo>
                        <a:pt x="5325" y="3269"/>
                      </a:lnTo>
                      <a:lnTo>
                        <a:pt x="5325" y="2829"/>
                      </a:lnTo>
                      <a:close/>
                      <a:moveTo>
                        <a:pt x="4623" y="2732"/>
                      </a:moveTo>
                      <a:lnTo>
                        <a:pt x="4623" y="2732"/>
                      </a:lnTo>
                      <a:lnTo>
                        <a:pt x="4623" y="2742"/>
                      </a:lnTo>
                      <a:lnTo>
                        <a:pt x="4622" y="2752"/>
                      </a:lnTo>
                      <a:lnTo>
                        <a:pt x="4619" y="2760"/>
                      </a:lnTo>
                      <a:lnTo>
                        <a:pt x="4615" y="2770"/>
                      </a:lnTo>
                      <a:lnTo>
                        <a:pt x="4612" y="2779"/>
                      </a:lnTo>
                      <a:lnTo>
                        <a:pt x="4607" y="2786"/>
                      </a:lnTo>
                      <a:lnTo>
                        <a:pt x="4601" y="2794"/>
                      </a:lnTo>
                      <a:lnTo>
                        <a:pt x="4595" y="2801"/>
                      </a:lnTo>
                      <a:lnTo>
                        <a:pt x="4588" y="2807"/>
                      </a:lnTo>
                      <a:lnTo>
                        <a:pt x="4581" y="2812"/>
                      </a:lnTo>
                      <a:lnTo>
                        <a:pt x="4573" y="2817"/>
                      </a:lnTo>
                      <a:lnTo>
                        <a:pt x="4564" y="2822"/>
                      </a:lnTo>
                      <a:lnTo>
                        <a:pt x="4555" y="2824"/>
                      </a:lnTo>
                      <a:lnTo>
                        <a:pt x="4547" y="2827"/>
                      </a:lnTo>
                      <a:lnTo>
                        <a:pt x="4537" y="2828"/>
                      </a:lnTo>
                      <a:lnTo>
                        <a:pt x="4527" y="2829"/>
                      </a:lnTo>
                      <a:lnTo>
                        <a:pt x="3213" y="2829"/>
                      </a:lnTo>
                      <a:lnTo>
                        <a:pt x="3203" y="2828"/>
                      </a:lnTo>
                      <a:lnTo>
                        <a:pt x="3194" y="2827"/>
                      </a:lnTo>
                      <a:lnTo>
                        <a:pt x="3185" y="2824"/>
                      </a:lnTo>
                      <a:lnTo>
                        <a:pt x="3175" y="2822"/>
                      </a:lnTo>
                      <a:lnTo>
                        <a:pt x="3168" y="2817"/>
                      </a:lnTo>
                      <a:lnTo>
                        <a:pt x="3159" y="2812"/>
                      </a:lnTo>
                      <a:lnTo>
                        <a:pt x="3152" y="2807"/>
                      </a:lnTo>
                      <a:lnTo>
                        <a:pt x="3146" y="2801"/>
                      </a:lnTo>
                      <a:lnTo>
                        <a:pt x="3140" y="2794"/>
                      </a:lnTo>
                      <a:lnTo>
                        <a:pt x="3133" y="2786"/>
                      </a:lnTo>
                      <a:lnTo>
                        <a:pt x="3129" y="2779"/>
                      </a:lnTo>
                      <a:lnTo>
                        <a:pt x="3125" y="2770"/>
                      </a:lnTo>
                      <a:lnTo>
                        <a:pt x="3121" y="2760"/>
                      </a:lnTo>
                      <a:lnTo>
                        <a:pt x="3119" y="2752"/>
                      </a:lnTo>
                      <a:lnTo>
                        <a:pt x="3118" y="2742"/>
                      </a:lnTo>
                      <a:lnTo>
                        <a:pt x="3118" y="2732"/>
                      </a:lnTo>
                      <a:lnTo>
                        <a:pt x="3118" y="2045"/>
                      </a:lnTo>
                      <a:lnTo>
                        <a:pt x="3118" y="2035"/>
                      </a:lnTo>
                      <a:lnTo>
                        <a:pt x="3119" y="2025"/>
                      </a:lnTo>
                      <a:lnTo>
                        <a:pt x="3121" y="2016"/>
                      </a:lnTo>
                      <a:lnTo>
                        <a:pt x="3125" y="2008"/>
                      </a:lnTo>
                      <a:lnTo>
                        <a:pt x="3129" y="1999"/>
                      </a:lnTo>
                      <a:lnTo>
                        <a:pt x="3133" y="1991"/>
                      </a:lnTo>
                      <a:lnTo>
                        <a:pt x="3140" y="1983"/>
                      </a:lnTo>
                      <a:lnTo>
                        <a:pt x="3146" y="1977"/>
                      </a:lnTo>
                      <a:lnTo>
                        <a:pt x="3152" y="1971"/>
                      </a:lnTo>
                      <a:lnTo>
                        <a:pt x="3159" y="1965"/>
                      </a:lnTo>
                      <a:lnTo>
                        <a:pt x="3168" y="1960"/>
                      </a:lnTo>
                      <a:lnTo>
                        <a:pt x="3175" y="1956"/>
                      </a:lnTo>
                      <a:lnTo>
                        <a:pt x="3185" y="1953"/>
                      </a:lnTo>
                      <a:lnTo>
                        <a:pt x="3194" y="1950"/>
                      </a:lnTo>
                      <a:lnTo>
                        <a:pt x="3203" y="1949"/>
                      </a:lnTo>
                      <a:lnTo>
                        <a:pt x="3213" y="1949"/>
                      </a:lnTo>
                      <a:lnTo>
                        <a:pt x="4527" y="1949"/>
                      </a:lnTo>
                      <a:lnTo>
                        <a:pt x="4537" y="1949"/>
                      </a:lnTo>
                      <a:lnTo>
                        <a:pt x="4547" y="1950"/>
                      </a:lnTo>
                      <a:lnTo>
                        <a:pt x="4555" y="1953"/>
                      </a:lnTo>
                      <a:lnTo>
                        <a:pt x="4564" y="1956"/>
                      </a:lnTo>
                      <a:lnTo>
                        <a:pt x="4573" y="1960"/>
                      </a:lnTo>
                      <a:lnTo>
                        <a:pt x="4581" y="1965"/>
                      </a:lnTo>
                      <a:lnTo>
                        <a:pt x="4588" y="1971"/>
                      </a:lnTo>
                      <a:lnTo>
                        <a:pt x="4595" y="1977"/>
                      </a:lnTo>
                      <a:lnTo>
                        <a:pt x="4601" y="1983"/>
                      </a:lnTo>
                      <a:lnTo>
                        <a:pt x="4607" y="1991"/>
                      </a:lnTo>
                      <a:lnTo>
                        <a:pt x="4612" y="1999"/>
                      </a:lnTo>
                      <a:lnTo>
                        <a:pt x="4615" y="2008"/>
                      </a:lnTo>
                      <a:lnTo>
                        <a:pt x="4619" y="2016"/>
                      </a:lnTo>
                      <a:lnTo>
                        <a:pt x="4622" y="2025"/>
                      </a:lnTo>
                      <a:lnTo>
                        <a:pt x="4623" y="2035"/>
                      </a:lnTo>
                      <a:lnTo>
                        <a:pt x="4623" y="2045"/>
                      </a:lnTo>
                      <a:lnTo>
                        <a:pt x="4623" y="27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bIns="540000" anchor="ctr">
                  <a:scene3d>
                    <a:camera prst="orthographicFront"/>
                    <a:lightRig rig="threePt" dir="t"/>
                  </a:scene3d>
                  <a:sp3d>
                    <a:contourClr>
                      <a:srgbClr val="FFFFFF"/>
                    </a:contourClr>
                  </a:sp3d>
                </a:bodyPr>
                <a:lstStyle/>
                <a:p>
                  <a:pPr algn="ctr">
                    <a:defRPr/>
                  </a:pPr>
                  <a:endParaRPr lang="zh-CN" altLang="en-US" sz="1013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7" name="出自【趣你的PPT】(微信:qunideppt)：最优质的PPT资源库"/>
              <p:cNvSpPr txBox="1"/>
              <p:nvPr/>
            </p:nvSpPr>
            <p:spPr>
              <a:xfrm>
                <a:off x="5335681" y="2560376"/>
                <a:ext cx="431596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15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952875" y="1819275"/>
              <a:ext cx="3390900" cy="2377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 </a:t>
              </a:r>
              <a:r>
                <a:rPr lang="en-US" altLang="zh-CN" dirty="0" smtClean="0"/>
                <a:t>1</a:t>
              </a:r>
              <a:r>
                <a:rPr lang="zh-CN" altLang="en-US" dirty="0" smtClean="0"/>
                <a:t>、项目准备阶段：</a:t>
              </a:r>
              <a:endParaRPr lang="en-US" altLang="zh-CN" dirty="0" smtClean="0"/>
            </a:p>
            <a:p>
              <a:r>
                <a:rPr lang="zh-CN" altLang="en-US" dirty="0" smtClean="0"/>
                <a:t>        素材、数据库设计、构思时间有点长</a:t>
              </a:r>
              <a:endParaRPr lang="en-US" altLang="zh-CN" dirty="0" smtClean="0"/>
            </a:p>
            <a:p>
              <a:endParaRPr lang="en-US" altLang="zh-CN" dirty="0" smtClean="0"/>
            </a:p>
            <a:p>
              <a:r>
                <a:rPr lang="en-US" altLang="zh-CN" dirty="0" smtClean="0"/>
                <a:t> 2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 </a:t>
              </a:r>
              <a:r>
                <a:rPr lang="zh-CN" altLang="en-US" dirty="0" smtClean="0"/>
                <a:t>项目实施阶段：</a:t>
              </a:r>
              <a:endParaRPr lang="en-US" altLang="zh-CN" dirty="0" smtClean="0"/>
            </a:p>
            <a:p>
              <a:r>
                <a:rPr lang="en-US" altLang="zh-CN" dirty="0" smtClean="0"/>
                <a:t>         </a:t>
              </a:r>
              <a:r>
                <a:rPr lang="zh-CN" altLang="en-US" dirty="0" smtClean="0"/>
                <a:t>项目目录构建有问题</a:t>
              </a:r>
              <a:endParaRPr lang="en-US" altLang="zh-CN" dirty="0" smtClean="0"/>
            </a:p>
            <a:p>
              <a:r>
                <a:rPr lang="en-US" altLang="zh-CN" dirty="0" smtClean="0"/>
                <a:t>         </a:t>
              </a:r>
              <a:r>
                <a:rPr lang="zh-CN" altLang="en-US" dirty="0" smtClean="0"/>
                <a:t>代码重复性高</a:t>
              </a:r>
              <a:endParaRPr lang="en-US" altLang="zh-CN" dirty="0" smtClean="0"/>
            </a:p>
            <a:p>
              <a:r>
                <a:rPr lang="en-US" altLang="zh-CN" dirty="0" smtClean="0"/>
                <a:t>          </a:t>
              </a:r>
            </a:p>
            <a:p>
              <a:r>
                <a:rPr lang="en-US" altLang="zh-CN" dirty="0" smtClean="0"/>
                <a:t>3</a:t>
              </a:r>
              <a:r>
                <a:rPr lang="zh-CN" altLang="en-US" dirty="0" smtClean="0"/>
                <a:t>、最后</a:t>
              </a:r>
              <a:endParaRPr lang="en-US" altLang="zh-CN" dirty="0" smtClean="0"/>
            </a:p>
            <a:p>
              <a:r>
                <a:rPr lang="en-US" altLang="zh-CN" dirty="0" smtClean="0"/>
                <a:t>          </a:t>
              </a:r>
              <a:r>
                <a:rPr lang="zh-CN" altLang="en-US" dirty="0" smtClean="0"/>
                <a:t>没有规定时间完成</a:t>
              </a:r>
              <a:endParaRPr lang="en-US" altLang="zh-CN" dirty="0" smtClean="0"/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数据校验不完整</a:t>
              </a:r>
              <a:endParaRPr lang="en-US" altLang="zh-CN" dirty="0" smtClean="0"/>
            </a:p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067236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出自【趣你的PPT】(微信:qunideppt)：最优质的PPT资源库"/>
          <p:cNvSpPr txBox="1"/>
          <p:nvPr/>
        </p:nvSpPr>
        <p:spPr>
          <a:xfrm>
            <a:off x="6651172" y="4381753"/>
            <a:ext cx="30371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0" dirty="0">
                <a:solidFill>
                  <a:prstClr val="white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2017</a:t>
            </a:r>
            <a:endParaRPr lang="zh-CN" altLang="en-US" sz="4500" dirty="0">
              <a:solidFill>
                <a:prstClr val="white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pic>
        <p:nvPicPr>
          <p:cNvPr id="15" name="出自【趣你的PPT】(微信:qunideppt)：最优质的PPT资源库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5633"/>
          <a:stretch>
            <a:fillRect/>
          </a:stretch>
        </p:blipFill>
        <p:spPr>
          <a:xfrm>
            <a:off x="0" y="0"/>
            <a:ext cx="9144000" cy="51435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出自【趣你的PPT】(微信:qunideppt)：最优质的PPT资源库"/>
          <p:cNvSpPr txBox="1"/>
          <p:nvPr/>
        </p:nvSpPr>
        <p:spPr>
          <a:xfrm>
            <a:off x="2751365" y="2596418"/>
            <a:ext cx="3868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prstClr val="black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项目经理提问</a:t>
            </a:r>
            <a:endParaRPr lang="zh-CN" altLang="en-US" sz="4800" dirty="0">
              <a:solidFill>
                <a:prstClr val="black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cxnSp>
        <p:nvCxnSpPr>
          <p:cNvPr id="20" name="出自【趣你的PPT】(微信:qunideppt)：最优质的PPT资源库"/>
          <p:cNvCxnSpPr/>
          <p:nvPr/>
        </p:nvCxnSpPr>
        <p:spPr>
          <a:xfrm>
            <a:off x="3145972" y="2586893"/>
            <a:ext cx="30262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出自【趣你的PPT】(微信:qunideppt)：最优质的PPT资源库"/>
          <p:cNvCxnSpPr/>
          <p:nvPr/>
        </p:nvCxnSpPr>
        <p:spPr>
          <a:xfrm>
            <a:off x="3145972" y="3408022"/>
            <a:ext cx="30262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出自【趣你的PPT】(微信:qunideppt)：最优质的PPT资源库"/>
          <p:cNvSpPr txBox="1"/>
          <p:nvPr/>
        </p:nvSpPr>
        <p:spPr>
          <a:xfrm>
            <a:off x="2944586" y="1325880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dirty="0" smtClean="0">
                <a:solidFill>
                  <a:prstClr val="black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Part4</a:t>
            </a:r>
            <a:endParaRPr lang="zh-CN" altLang="en-US" sz="6000" dirty="0">
              <a:solidFill>
                <a:prstClr val="black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070282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出自【趣你的PPT】(微信:qunideppt)：最优质的PPT资源库"/>
          <p:cNvGrpSpPr/>
          <p:nvPr/>
        </p:nvGrpSpPr>
        <p:grpSpPr>
          <a:xfrm>
            <a:off x="2990850" y="1504950"/>
            <a:ext cx="6153150" cy="3638550"/>
            <a:chOff x="1296628" y="668424"/>
            <a:chExt cx="10329315" cy="6189576"/>
          </a:xfrm>
        </p:grpSpPr>
        <p:sp>
          <p:nvSpPr>
            <p:cNvPr id="2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0592571" y="241252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solidFill>
                  <a:prstClr val="black"/>
                </a:solidFill>
              </a:endParaRPr>
            </a:p>
          </p:txBody>
        </p:sp>
        <p:sp>
          <p:nvSpPr>
            <p:cNvPr id="2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507787" y="3020832"/>
              <a:ext cx="851505" cy="693649"/>
            </a:xfrm>
            <a:custGeom>
              <a:avLst/>
              <a:gdLst>
                <a:gd name="T0" fmla="*/ 280 w 280"/>
                <a:gd name="T1" fmla="*/ 27 h 228"/>
                <a:gd name="T2" fmla="*/ 247 w 280"/>
                <a:gd name="T3" fmla="*/ 36 h 228"/>
                <a:gd name="T4" fmla="*/ 272 w 280"/>
                <a:gd name="T5" fmla="*/ 5 h 228"/>
                <a:gd name="T6" fmla="*/ 236 w 280"/>
                <a:gd name="T7" fmla="*/ 19 h 228"/>
                <a:gd name="T8" fmla="*/ 194 w 280"/>
                <a:gd name="T9" fmla="*/ 0 h 228"/>
                <a:gd name="T10" fmla="*/ 136 w 280"/>
                <a:gd name="T11" fmla="*/ 58 h 228"/>
                <a:gd name="T12" fmla="*/ 138 w 280"/>
                <a:gd name="T13" fmla="*/ 71 h 228"/>
                <a:gd name="T14" fmla="*/ 19 w 280"/>
                <a:gd name="T15" fmla="*/ 11 h 228"/>
                <a:gd name="T16" fmla="*/ 12 w 280"/>
                <a:gd name="T17" fmla="*/ 40 h 228"/>
                <a:gd name="T18" fmla="*/ 37 w 280"/>
                <a:gd name="T19" fmla="*/ 88 h 228"/>
                <a:gd name="T20" fmla="*/ 11 w 280"/>
                <a:gd name="T21" fmla="*/ 80 h 228"/>
                <a:gd name="T22" fmla="*/ 11 w 280"/>
                <a:gd name="T23" fmla="*/ 81 h 228"/>
                <a:gd name="T24" fmla="*/ 57 w 280"/>
                <a:gd name="T25" fmla="*/ 138 h 228"/>
                <a:gd name="T26" fmla="*/ 42 w 280"/>
                <a:gd name="T27" fmla="*/ 140 h 228"/>
                <a:gd name="T28" fmla="*/ 31 w 280"/>
                <a:gd name="T29" fmla="*/ 139 h 228"/>
                <a:gd name="T30" fmla="*/ 85 w 280"/>
                <a:gd name="T31" fmla="*/ 178 h 228"/>
                <a:gd name="T32" fmla="*/ 14 w 280"/>
                <a:gd name="T33" fmla="*/ 203 h 228"/>
                <a:gd name="T34" fmla="*/ 0 w 280"/>
                <a:gd name="T35" fmla="*/ 202 h 228"/>
                <a:gd name="T36" fmla="*/ 88 w 280"/>
                <a:gd name="T37" fmla="*/ 228 h 228"/>
                <a:gd name="T38" fmla="*/ 251 w 280"/>
                <a:gd name="T39" fmla="*/ 65 h 228"/>
                <a:gd name="T40" fmla="*/ 251 w 280"/>
                <a:gd name="T41" fmla="*/ 57 h 228"/>
                <a:gd name="T42" fmla="*/ 280 w 280"/>
                <a:gd name="T43" fmla="*/ 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228">
                  <a:moveTo>
                    <a:pt x="280" y="27"/>
                  </a:moveTo>
                  <a:cubicBezTo>
                    <a:pt x="270" y="32"/>
                    <a:pt x="259" y="35"/>
                    <a:pt x="247" y="36"/>
                  </a:cubicBezTo>
                  <a:cubicBezTo>
                    <a:pt x="259" y="29"/>
                    <a:pt x="268" y="18"/>
                    <a:pt x="272" y="5"/>
                  </a:cubicBezTo>
                  <a:cubicBezTo>
                    <a:pt x="261" y="11"/>
                    <a:pt x="249" y="16"/>
                    <a:pt x="236" y="19"/>
                  </a:cubicBezTo>
                  <a:cubicBezTo>
                    <a:pt x="225" y="7"/>
                    <a:pt x="210" y="0"/>
                    <a:pt x="194" y="0"/>
                  </a:cubicBezTo>
                  <a:cubicBezTo>
                    <a:pt x="162" y="0"/>
                    <a:pt x="136" y="26"/>
                    <a:pt x="136" y="58"/>
                  </a:cubicBezTo>
                  <a:cubicBezTo>
                    <a:pt x="136" y="62"/>
                    <a:pt x="137" y="67"/>
                    <a:pt x="138" y="71"/>
                  </a:cubicBezTo>
                  <a:cubicBezTo>
                    <a:pt x="90" y="69"/>
                    <a:pt x="48" y="46"/>
                    <a:pt x="19" y="11"/>
                  </a:cubicBezTo>
                  <a:cubicBezTo>
                    <a:pt x="14" y="19"/>
                    <a:pt x="12" y="29"/>
                    <a:pt x="12" y="40"/>
                  </a:cubicBezTo>
                  <a:cubicBezTo>
                    <a:pt x="12" y="60"/>
                    <a:pt x="22" y="77"/>
                    <a:pt x="37" y="88"/>
                  </a:cubicBezTo>
                  <a:cubicBezTo>
                    <a:pt x="28" y="87"/>
                    <a:pt x="19" y="85"/>
                    <a:pt x="11" y="80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1" y="109"/>
                    <a:pt x="31" y="132"/>
                    <a:pt x="57" y="138"/>
                  </a:cubicBezTo>
                  <a:cubicBezTo>
                    <a:pt x="52" y="139"/>
                    <a:pt x="47" y="140"/>
                    <a:pt x="42" y="140"/>
                  </a:cubicBezTo>
                  <a:cubicBezTo>
                    <a:pt x="38" y="140"/>
                    <a:pt x="35" y="139"/>
                    <a:pt x="31" y="139"/>
                  </a:cubicBezTo>
                  <a:cubicBezTo>
                    <a:pt x="39" y="161"/>
                    <a:pt x="60" y="178"/>
                    <a:pt x="85" y="178"/>
                  </a:cubicBezTo>
                  <a:cubicBezTo>
                    <a:pt x="65" y="194"/>
                    <a:pt x="40" y="203"/>
                    <a:pt x="14" y="203"/>
                  </a:cubicBezTo>
                  <a:cubicBezTo>
                    <a:pt x="9" y="203"/>
                    <a:pt x="4" y="203"/>
                    <a:pt x="0" y="202"/>
                  </a:cubicBezTo>
                  <a:cubicBezTo>
                    <a:pt x="25" y="219"/>
                    <a:pt x="55" y="228"/>
                    <a:pt x="88" y="228"/>
                  </a:cubicBezTo>
                  <a:cubicBezTo>
                    <a:pt x="194" y="228"/>
                    <a:pt x="251" y="140"/>
                    <a:pt x="251" y="65"/>
                  </a:cubicBezTo>
                  <a:cubicBezTo>
                    <a:pt x="251" y="62"/>
                    <a:pt x="251" y="60"/>
                    <a:pt x="251" y="57"/>
                  </a:cubicBezTo>
                  <a:cubicBezTo>
                    <a:pt x="263" y="49"/>
                    <a:pt x="272" y="39"/>
                    <a:pt x="280" y="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solidFill>
                  <a:prstClr val="black"/>
                </a:solidFill>
              </a:endParaRPr>
            </a:p>
          </p:txBody>
        </p:sp>
        <p:sp>
          <p:nvSpPr>
            <p:cNvPr id="2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7906414" y="2797564"/>
              <a:ext cx="2363514" cy="4060436"/>
            </a:xfrm>
            <a:custGeom>
              <a:avLst/>
              <a:gdLst>
                <a:gd name="T0" fmla="*/ 470 w 588"/>
                <a:gd name="T1" fmla="*/ 274 h 1010"/>
                <a:gd name="T2" fmla="*/ 543 w 588"/>
                <a:gd name="T3" fmla="*/ 164 h 1010"/>
                <a:gd name="T4" fmla="*/ 588 w 588"/>
                <a:gd name="T5" fmla="*/ 13 h 1010"/>
                <a:gd name="T6" fmla="*/ 580 w 588"/>
                <a:gd name="T7" fmla="*/ 9 h 1010"/>
                <a:gd name="T8" fmla="*/ 531 w 588"/>
                <a:gd name="T9" fmla="*/ 143 h 1010"/>
                <a:gd name="T10" fmla="*/ 456 w 588"/>
                <a:gd name="T11" fmla="*/ 237 h 1010"/>
                <a:gd name="T12" fmla="*/ 454 w 588"/>
                <a:gd name="T13" fmla="*/ 238 h 1010"/>
                <a:gd name="T14" fmla="*/ 310 w 588"/>
                <a:gd name="T15" fmla="*/ 0 h 1010"/>
                <a:gd name="T16" fmla="*/ 272 w 588"/>
                <a:gd name="T17" fmla="*/ 25 h 1010"/>
                <a:gd name="T18" fmla="*/ 401 w 588"/>
                <a:gd name="T19" fmla="*/ 434 h 1010"/>
                <a:gd name="T20" fmla="*/ 234 w 588"/>
                <a:gd name="T21" fmla="*/ 365 h 1010"/>
                <a:gd name="T22" fmla="*/ 106 w 588"/>
                <a:gd name="T23" fmla="*/ 257 h 1010"/>
                <a:gd name="T24" fmla="*/ 12 w 588"/>
                <a:gd name="T25" fmla="*/ 95 h 1010"/>
                <a:gd name="T26" fmla="*/ 0 w 588"/>
                <a:gd name="T27" fmla="*/ 101 h 1010"/>
                <a:gd name="T28" fmla="*/ 90 w 588"/>
                <a:gd name="T29" fmla="*/ 284 h 1010"/>
                <a:gd name="T30" fmla="*/ 218 w 588"/>
                <a:gd name="T31" fmla="*/ 413 h 1010"/>
                <a:gd name="T32" fmla="*/ 406 w 588"/>
                <a:gd name="T33" fmla="*/ 511 h 1010"/>
                <a:gd name="T34" fmla="*/ 331 w 588"/>
                <a:gd name="T35" fmla="*/ 1010 h 1010"/>
                <a:gd name="T36" fmla="*/ 557 w 588"/>
                <a:gd name="T37" fmla="*/ 1010 h 1010"/>
                <a:gd name="T38" fmla="*/ 546 w 588"/>
                <a:gd name="T39" fmla="*/ 509 h 1010"/>
                <a:gd name="T40" fmla="*/ 470 w 588"/>
                <a:gd name="T41" fmla="*/ 274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8" h="1010">
                  <a:moveTo>
                    <a:pt x="470" y="274"/>
                  </a:moveTo>
                  <a:cubicBezTo>
                    <a:pt x="498" y="243"/>
                    <a:pt x="523" y="207"/>
                    <a:pt x="543" y="164"/>
                  </a:cubicBezTo>
                  <a:cubicBezTo>
                    <a:pt x="564" y="120"/>
                    <a:pt x="581" y="71"/>
                    <a:pt x="588" y="13"/>
                  </a:cubicBezTo>
                  <a:cubicBezTo>
                    <a:pt x="580" y="9"/>
                    <a:pt x="580" y="9"/>
                    <a:pt x="580" y="9"/>
                  </a:cubicBezTo>
                  <a:cubicBezTo>
                    <a:pt x="571" y="60"/>
                    <a:pt x="552" y="106"/>
                    <a:pt x="531" y="143"/>
                  </a:cubicBezTo>
                  <a:cubicBezTo>
                    <a:pt x="509" y="181"/>
                    <a:pt x="483" y="212"/>
                    <a:pt x="456" y="237"/>
                  </a:cubicBezTo>
                  <a:cubicBezTo>
                    <a:pt x="455" y="238"/>
                    <a:pt x="455" y="238"/>
                    <a:pt x="454" y="238"/>
                  </a:cubicBezTo>
                  <a:cubicBezTo>
                    <a:pt x="415" y="153"/>
                    <a:pt x="366" y="73"/>
                    <a:pt x="310" y="0"/>
                  </a:cubicBezTo>
                  <a:cubicBezTo>
                    <a:pt x="272" y="25"/>
                    <a:pt x="272" y="25"/>
                    <a:pt x="272" y="25"/>
                  </a:cubicBezTo>
                  <a:cubicBezTo>
                    <a:pt x="346" y="158"/>
                    <a:pt x="386" y="295"/>
                    <a:pt x="401" y="434"/>
                  </a:cubicBezTo>
                  <a:cubicBezTo>
                    <a:pt x="344" y="419"/>
                    <a:pt x="287" y="397"/>
                    <a:pt x="234" y="365"/>
                  </a:cubicBezTo>
                  <a:cubicBezTo>
                    <a:pt x="188" y="337"/>
                    <a:pt x="145" y="301"/>
                    <a:pt x="106" y="257"/>
                  </a:cubicBezTo>
                  <a:cubicBezTo>
                    <a:pt x="68" y="212"/>
                    <a:pt x="32" y="157"/>
                    <a:pt x="12" y="95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8" y="172"/>
                    <a:pt x="52" y="232"/>
                    <a:pt x="90" y="284"/>
                  </a:cubicBezTo>
                  <a:cubicBezTo>
                    <a:pt x="128" y="335"/>
                    <a:pt x="172" y="378"/>
                    <a:pt x="218" y="413"/>
                  </a:cubicBezTo>
                  <a:cubicBezTo>
                    <a:pt x="278" y="457"/>
                    <a:pt x="341" y="489"/>
                    <a:pt x="406" y="511"/>
                  </a:cubicBezTo>
                  <a:cubicBezTo>
                    <a:pt x="412" y="679"/>
                    <a:pt x="383" y="847"/>
                    <a:pt x="331" y="1010"/>
                  </a:cubicBezTo>
                  <a:cubicBezTo>
                    <a:pt x="557" y="1010"/>
                    <a:pt x="557" y="1010"/>
                    <a:pt x="557" y="1010"/>
                  </a:cubicBezTo>
                  <a:cubicBezTo>
                    <a:pt x="583" y="820"/>
                    <a:pt x="587" y="695"/>
                    <a:pt x="546" y="509"/>
                  </a:cubicBezTo>
                  <a:cubicBezTo>
                    <a:pt x="528" y="428"/>
                    <a:pt x="503" y="349"/>
                    <a:pt x="470" y="2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solidFill>
                  <a:prstClr val="black"/>
                </a:solidFill>
              </a:endParaRPr>
            </a:p>
          </p:txBody>
        </p:sp>
        <p:sp>
          <p:nvSpPr>
            <p:cNvPr id="25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10346023" y="2207066"/>
              <a:ext cx="459615" cy="458092"/>
            </a:xfrm>
            <a:custGeom>
              <a:avLst/>
              <a:gdLst>
                <a:gd name="T0" fmla="*/ 106 w 114"/>
                <a:gd name="T1" fmla="*/ 0 h 114"/>
                <a:gd name="T2" fmla="*/ 8 w 114"/>
                <a:gd name="T3" fmla="*/ 0 h 114"/>
                <a:gd name="T4" fmla="*/ 0 w 114"/>
                <a:gd name="T5" fmla="*/ 8 h 114"/>
                <a:gd name="T6" fmla="*/ 0 w 114"/>
                <a:gd name="T7" fmla="*/ 106 h 114"/>
                <a:gd name="T8" fmla="*/ 8 w 114"/>
                <a:gd name="T9" fmla="*/ 114 h 114"/>
                <a:gd name="T10" fmla="*/ 106 w 114"/>
                <a:gd name="T11" fmla="*/ 114 h 114"/>
                <a:gd name="T12" fmla="*/ 114 w 114"/>
                <a:gd name="T13" fmla="*/ 106 h 114"/>
                <a:gd name="T14" fmla="*/ 114 w 114"/>
                <a:gd name="T15" fmla="*/ 8 h 114"/>
                <a:gd name="T16" fmla="*/ 106 w 114"/>
                <a:gd name="T17" fmla="*/ 0 h 114"/>
                <a:gd name="T18" fmla="*/ 35 w 114"/>
                <a:gd name="T19" fmla="*/ 96 h 114"/>
                <a:gd name="T20" fmla="*/ 17 w 114"/>
                <a:gd name="T21" fmla="*/ 96 h 114"/>
                <a:gd name="T22" fmla="*/ 17 w 114"/>
                <a:gd name="T23" fmla="*/ 44 h 114"/>
                <a:gd name="T24" fmla="*/ 35 w 114"/>
                <a:gd name="T25" fmla="*/ 44 h 114"/>
                <a:gd name="T26" fmla="*/ 35 w 114"/>
                <a:gd name="T27" fmla="*/ 96 h 114"/>
                <a:gd name="T28" fmla="*/ 26 w 114"/>
                <a:gd name="T29" fmla="*/ 37 h 114"/>
                <a:gd name="T30" fmla="*/ 26 w 114"/>
                <a:gd name="T31" fmla="*/ 37 h 114"/>
                <a:gd name="T32" fmla="*/ 16 w 114"/>
                <a:gd name="T33" fmla="*/ 28 h 114"/>
                <a:gd name="T34" fmla="*/ 26 w 114"/>
                <a:gd name="T35" fmla="*/ 19 h 114"/>
                <a:gd name="T36" fmla="*/ 36 w 114"/>
                <a:gd name="T37" fmla="*/ 28 h 114"/>
                <a:gd name="T38" fmla="*/ 26 w 114"/>
                <a:gd name="T39" fmla="*/ 37 h 114"/>
                <a:gd name="T40" fmla="*/ 97 w 114"/>
                <a:gd name="T41" fmla="*/ 96 h 114"/>
                <a:gd name="T42" fmla="*/ 80 w 114"/>
                <a:gd name="T43" fmla="*/ 96 h 114"/>
                <a:gd name="T44" fmla="*/ 80 w 114"/>
                <a:gd name="T45" fmla="*/ 68 h 114"/>
                <a:gd name="T46" fmla="*/ 71 w 114"/>
                <a:gd name="T47" fmla="*/ 56 h 114"/>
                <a:gd name="T48" fmla="*/ 62 w 114"/>
                <a:gd name="T49" fmla="*/ 63 h 114"/>
                <a:gd name="T50" fmla="*/ 61 w 114"/>
                <a:gd name="T51" fmla="*/ 67 h 114"/>
                <a:gd name="T52" fmla="*/ 61 w 114"/>
                <a:gd name="T53" fmla="*/ 96 h 114"/>
                <a:gd name="T54" fmla="*/ 44 w 114"/>
                <a:gd name="T55" fmla="*/ 96 h 114"/>
                <a:gd name="T56" fmla="*/ 44 w 114"/>
                <a:gd name="T57" fmla="*/ 44 h 114"/>
                <a:gd name="T58" fmla="*/ 61 w 114"/>
                <a:gd name="T59" fmla="*/ 44 h 114"/>
                <a:gd name="T60" fmla="*/ 61 w 114"/>
                <a:gd name="T61" fmla="*/ 51 h 114"/>
                <a:gd name="T62" fmla="*/ 77 w 114"/>
                <a:gd name="T63" fmla="*/ 43 h 114"/>
                <a:gd name="T64" fmla="*/ 97 w 114"/>
                <a:gd name="T65" fmla="*/ 66 h 114"/>
                <a:gd name="T66" fmla="*/ 97 w 114"/>
                <a:gd name="T67" fmla="*/ 9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4" h="114">
                  <a:moveTo>
                    <a:pt x="10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1"/>
                    <a:pt x="4" y="114"/>
                    <a:pt x="8" y="114"/>
                  </a:cubicBezTo>
                  <a:cubicBezTo>
                    <a:pt x="106" y="114"/>
                    <a:pt x="106" y="114"/>
                    <a:pt x="106" y="114"/>
                  </a:cubicBezTo>
                  <a:cubicBezTo>
                    <a:pt x="110" y="114"/>
                    <a:pt x="114" y="111"/>
                    <a:pt x="114" y="106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3"/>
                    <a:pt x="110" y="0"/>
                    <a:pt x="106" y="0"/>
                  </a:cubicBezTo>
                  <a:close/>
                  <a:moveTo>
                    <a:pt x="35" y="96"/>
                  </a:moveTo>
                  <a:cubicBezTo>
                    <a:pt x="17" y="96"/>
                    <a:pt x="17" y="96"/>
                    <a:pt x="17" y="96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35" y="44"/>
                    <a:pt x="35" y="44"/>
                    <a:pt x="35" y="44"/>
                  </a:cubicBezTo>
                  <a:lnTo>
                    <a:pt x="35" y="96"/>
                  </a:lnTo>
                  <a:close/>
                  <a:moveTo>
                    <a:pt x="26" y="37"/>
                  </a:moveTo>
                  <a:cubicBezTo>
                    <a:pt x="26" y="37"/>
                    <a:pt x="26" y="37"/>
                    <a:pt x="26" y="37"/>
                  </a:cubicBezTo>
                  <a:cubicBezTo>
                    <a:pt x="20" y="37"/>
                    <a:pt x="16" y="33"/>
                    <a:pt x="16" y="28"/>
                  </a:cubicBezTo>
                  <a:cubicBezTo>
                    <a:pt x="16" y="23"/>
                    <a:pt x="20" y="19"/>
                    <a:pt x="26" y="19"/>
                  </a:cubicBezTo>
                  <a:cubicBezTo>
                    <a:pt x="32" y="19"/>
                    <a:pt x="36" y="23"/>
                    <a:pt x="36" y="28"/>
                  </a:cubicBezTo>
                  <a:cubicBezTo>
                    <a:pt x="36" y="33"/>
                    <a:pt x="32" y="37"/>
                    <a:pt x="26" y="37"/>
                  </a:cubicBezTo>
                  <a:close/>
                  <a:moveTo>
                    <a:pt x="97" y="96"/>
                  </a:moveTo>
                  <a:cubicBezTo>
                    <a:pt x="80" y="96"/>
                    <a:pt x="80" y="96"/>
                    <a:pt x="80" y="96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61"/>
                    <a:pt x="77" y="56"/>
                    <a:pt x="71" y="56"/>
                  </a:cubicBezTo>
                  <a:cubicBezTo>
                    <a:pt x="66" y="56"/>
                    <a:pt x="63" y="59"/>
                    <a:pt x="62" y="63"/>
                  </a:cubicBezTo>
                  <a:cubicBezTo>
                    <a:pt x="61" y="64"/>
                    <a:pt x="61" y="65"/>
                    <a:pt x="61" y="67"/>
                  </a:cubicBezTo>
                  <a:cubicBezTo>
                    <a:pt x="61" y="96"/>
                    <a:pt x="61" y="96"/>
                    <a:pt x="61" y="96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4" y="96"/>
                    <a:pt x="44" y="49"/>
                    <a:pt x="44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4" y="48"/>
                    <a:pt x="68" y="43"/>
                    <a:pt x="77" y="43"/>
                  </a:cubicBezTo>
                  <a:cubicBezTo>
                    <a:pt x="88" y="43"/>
                    <a:pt x="97" y="50"/>
                    <a:pt x="97" y="66"/>
                  </a:cubicBezTo>
                  <a:lnTo>
                    <a:pt x="97" y="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solidFill>
                  <a:prstClr val="black"/>
                </a:solidFill>
              </a:endParaRPr>
            </a:p>
          </p:txBody>
        </p:sp>
        <p:grpSp>
          <p:nvGrpSpPr>
            <p:cNvPr id="30" name="Group 33出自【趣你的PPT】(微信:qunideppt)：最优质的PPT资源库"/>
            <p:cNvGrpSpPr/>
            <p:nvPr/>
          </p:nvGrpSpPr>
          <p:grpSpPr>
            <a:xfrm>
              <a:off x="10254677" y="4173374"/>
              <a:ext cx="872043" cy="872051"/>
              <a:chOff x="4127501" y="4194175"/>
              <a:chExt cx="909638" cy="909637"/>
            </a:xfrm>
            <a:solidFill>
              <a:schemeClr val="accent2"/>
            </a:solidFill>
          </p:grpSpPr>
          <p:sp>
            <p:nvSpPr>
              <p:cNvPr id="108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4386263" y="4659313"/>
                <a:ext cx="96838" cy="192087"/>
              </a:xfrm>
              <a:custGeom>
                <a:avLst/>
                <a:gdLst>
                  <a:gd name="T0" fmla="*/ 0 w 61"/>
                  <a:gd name="T1" fmla="*/ 18 h 121"/>
                  <a:gd name="T2" fmla="*/ 22 w 61"/>
                  <a:gd name="T3" fmla="*/ 18 h 121"/>
                  <a:gd name="T4" fmla="*/ 22 w 61"/>
                  <a:gd name="T5" fmla="*/ 121 h 121"/>
                  <a:gd name="T6" fmla="*/ 40 w 61"/>
                  <a:gd name="T7" fmla="*/ 121 h 121"/>
                  <a:gd name="T8" fmla="*/ 40 w 61"/>
                  <a:gd name="T9" fmla="*/ 18 h 121"/>
                  <a:gd name="T10" fmla="*/ 61 w 61"/>
                  <a:gd name="T11" fmla="*/ 18 h 121"/>
                  <a:gd name="T12" fmla="*/ 61 w 61"/>
                  <a:gd name="T13" fmla="*/ 0 h 121"/>
                  <a:gd name="T14" fmla="*/ 0 w 61"/>
                  <a:gd name="T15" fmla="*/ 0 h 121"/>
                  <a:gd name="T16" fmla="*/ 0 w 61"/>
                  <a:gd name="T17" fmla="*/ 1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121">
                    <a:moveTo>
                      <a:pt x="0" y="18"/>
                    </a:moveTo>
                    <a:lnTo>
                      <a:pt x="22" y="18"/>
                    </a:lnTo>
                    <a:lnTo>
                      <a:pt x="22" y="121"/>
                    </a:lnTo>
                    <a:lnTo>
                      <a:pt x="40" y="121"/>
                    </a:lnTo>
                    <a:lnTo>
                      <a:pt x="40" y="18"/>
                    </a:lnTo>
                    <a:lnTo>
                      <a:pt x="61" y="18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4572001" y="4440238"/>
                <a:ext cx="25400" cy="109537"/>
              </a:xfrm>
              <a:custGeom>
                <a:avLst/>
                <a:gdLst>
                  <a:gd name="T0" fmla="*/ 3 w 6"/>
                  <a:gd name="T1" fmla="*/ 26 h 26"/>
                  <a:gd name="T2" fmla="*/ 5 w 6"/>
                  <a:gd name="T3" fmla="*/ 25 h 26"/>
                  <a:gd name="T4" fmla="*/ 6 w 6"/>
                  <a:gd name="T5" fmla="*/ 23 h 26"/>
                  <a:gd name="T6" fmla="*/ 6 w 6"/>
                  <a:gd name="T7" fmla="*/ 3 h 26"/>
                  <a:gd name="T8" fmla="*/ 5 w 6"/>
                  <a:gd name="T9" fmla="*/ 1 h 26"/>
                  <a:gd name="T10" fmla="*/ 3 w 6"/>
                  <a:gd name="T11" fmla="*/ 0 h 26"/>
                  <a:gd name="T12" fmla="*/ 0 w 6"/>
                  <a:gd name="T13" fmla="*/ 1 h 26"/>
                  <a:gd name="T14" fmla="*/ 0 w 6"/>
                  <a:gd name="T15" fmla="*/ 3 h 26"/>
                  <a:gd name="T16" fmla="*/ 0 w 6"/>
                  <a:gd name="T17" fmla="*/ 23 h 26"/>
                  <a:gd name="T18" fmla="*/ 0 w 6"/>
                  <a:gd name="T19" fmla="*/ 25 h 26"/>
                  <a:gd name="T20" fmla="*/ 3 w 6"/>
                  <a:gd name="T21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26">
                    <a:moveTo>
                      <a:pt x="3" y="26"/>
                    </a:moveTo>
                    <a:cubicBezTo>
                      <a:pt x="4" y="26"/>
                      <a:pt x="5" y="26"/>
                      <a:pt x="5" y="25"/>
                    </a:cubicBezTo>
                    <a:cubicBezTo>
                      <a:pt x="6" y="25"/>
                      <a:pt x="6" y="24"/>
                      <a:pt x="6" y="2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1"/>
                      <a:pt x="5" y="1"/>
                    </a:cubicBezTo>
                    <a:cubicBezTo>
                      <a:pt x="5" y="0"/>
                      <a:pt x="4" y="0"/>
                      <a:pt x="3" y="0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1" y="26"/>
                      <a:pt x="2" y="26"/>
                      <a:pt x="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出自【趣你的PPT】(微信:qunideppt)：最优质的PPT资源库"/>
              <p:cNvSpPr>
                <a:spLocks noEditPoints="1"/>
              </p:cNvSpPr>
              <p:nvPr/>
            </p:nvSpPr>
            <p:spPr bwMode="auto">
              <a:xfrm>
                <a:off x="4600576" y="4659313"/>
                <a:ext cx="79375" cy="192087"/>
              </a:xfrm>
              <a:custGeom>
                <a:avLst/>
                <a:gdLst>
                  <a:gd name="T0" fmla="*/ 13 w 19"/>
                  <a:gd name="T1" fmla="*/ 12 h 46"/>
                  <a:gd name="T2" fmla="*/ 9 w 19"/>
                  <a:gd name="T3" fmla="*/ 12 h 46"/>
                  <a:gd name="T4" fmla="*/ 6 w 19"/>
                  <a:gd name="T5" fmla="*/ 15 h 46"/>
                  <a:gd name="T6" fmla="*/ 6 w 19"/>
                  <a:gd name="T7" fmla="*/ 0 h 46"/>
                  <a:gd name="T8" fmla="*/ 0 w 19"/>
                  <a:gd name="T9" fmla="*/ 0 h 46"/>
                  <a:gd name="T10" fmla="*/ 0 w 19"/>
                  <a:gd name="T11" fmla="*/ 46 h 46"/>
                  <a:gd name="T12" fmla="*/ 6 w 19"/>
                  <a:gd name="T13" fmla="*/ 46 h 46"/>
                  <a:gd name="T14" fmla="*/ 6 w 19"/>
                  <a:gd name="T15" fmla="*/ 43 h 46"/>
                  <a:gd name="T16" fmla="*/ 9 w 19"/>
                  <a:gd name="T17" fmla="*/ 45 h 46"/>
                  <a:gd name="T18" fmla="*/ 13 w 19"/>
                  <a:gd name="T19" fmla="*/ 46 h 46"/>
                  <a:gd name="T20" fmla="*/ 18 w 19"/>
                  <a:gd name="T21" fmla="*/ 44 h 46"/>
                  <a:gd name="T22" fmla="*/ 19 w 19"/>
                  <a:gd name="T23" fmla="*/ 39 h 46"/>
                  <a:gd name="T24" fmla="*/ 19 w 19"/>
                  <a:gd name="T25" fmla="*/ 20 h 46"/>
                  <a:gd name="T26" fmla="*/ 17 w 19"/>
                  <a:gd name="T27" fmla="*/ 14 h 46"/>
                  <a:gd name="T28" fmla="*/ 13 w 19"/>
                  <a:gd name="T29" fmla="*/ 12 h 46"/>
                  <a:gd name="T30" fmla="*/ 12 w 19"/>
                  <a:gd name="T31" fmla="*/ 38 h 46"/>
                  <a:gd name="T32" fmla="*/ 12 w 19"/>
                  <a:gd name="T33" fmla="*/ 40 h 46"/>
                  <a:gd name="T34" fmla="*/ 10 w 19"/>
                  <a:gd name="T35" fmla="*/ 41 h 46"/>
                  <a:gd name="T36" fmla="*/ 8 w 19"/>
                  <a:gd name="T37" fmla="*/ 41 h 46"/>
                  <a:gd name="T38" fmla="*/ 6 w 19"/>
                  <a:gd name="T39" fmla="*/ 39 h 46"/>
                  <a:gd name="T40" fmla="*/ 6 w 19"/>
                  <a:gd name="T41" fmla="*/ 18 h 46"/>
                  <a:gd name="T42" fmla="*/ 8 w 19"/>
                  <a:gd name="T43" fmla="*/ 17 h 46"/>
                  <a:gd name="T44" fmla="*/ 9 w 19"/>
                  <a:gd name="T45" fmla="*/ 17 h 46"/>
                  <a:gd name="T46" fmla="*/ 11 w 19"/>
                  <a:gd name="T47" fmla="*/ 18 h 46"/>
                  <a:gd name="T48" fmla="*/ 12 w 19"/>
                  <a:gd name="T49" fmla="*/ 20 h 46"/>
                  <a:gd name="T50" fmla="*/ 12 w 19"/>
                  <a:gd name="T51" fmla="*/ 3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" h="46">
                    <a:moveTo>
                      <a:pt x="13" y="12"/>
                    </a:moveTo>
                    <a:cubicBezTo>
                      <a:pt x="11" y="12"/>
                      <a:pt x="10" y="12"/>
                      <a:pt x="9" y="12"/>
                    </a:cubicBezTo>
                    <a:cubicBezTo>
                      <a:pt x="8" y="13"/>
                      <a:pt x="7" y="14"/>
                      <a:pt x="6" y="1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7" y="44"/>
                      <a:pt x="8" y="45"/>
                      <a:pt x="9" y="45"/>
                    </a:cubicBezTo>
                    <a:cubicBezTo>
                      <a:pt x="10" y="46"/>
                      <a:pt x="12" y="46"/>
                      <a:pt x="13" y="46"/>
                    </a:cubicBezTo>
                    <a:cubicBezTo>
                      <a:pt x="15" y="46"/>
                      <a:pt x="16" y="46"/>
                      <a:pt x="18" y="44"/>
                    </a:cubicBezTo>
                    <a:cubicBezTo>
                      <a:pt x="19" y="43"/>
                      <a:pt x="19" y="41"/>
                      <a:pt x="19" y="39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7"/>
                      <a:pt x="19" y="15"/>
                      <a:pt x="17" y="14"/>
                    </a:cubicBezTo>
                    <a:cubicBezTo>
                      <a:pt x="16" y="12"/>
                      <a:pt x="15" y="12"/>
                      <a:pt x="13" y="12"/>
                    </a:cubicBezTo>
                    <a:close/>
                    <a:moveTo>
                      <a:pt x="12" y="38"/>
                    </a:moveTo>
                    <a:cubicBezTo>
                      <a:pt x="12" y="39"/>
                      <a:pt x="12" y="40"/>
                      <a:pt x="12" y="40"/>
                    </a:cubicBezTo>
                    <a:cubicBezTo>
                      <a:pt x="11" y="41"/>
                      <a:pt x="11" y="41"/>
                      <a:pt x="10" y="41"/>
                    </a:cubicBezTo>
                    <a:cubicBezTo>
                      <a:pt x="9" y="41"/>
                      <a:pt x="9" y="41"/>
                      <a:pt x="8" y="41"/>
                    </a:cubicBezTo>
                    <a:cubicBezTo>
                      <a:pt x="8" y="40"/>
                      <a:pt x="7" y="40"/>
                      <a:pt x="6" y="3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7"/>
                      <a:pt x="8" y="17"/>
                    </a:cubicBezTo>
                    <a:cubicBezTo>
                      <a:pt x="8" y="17"/>
                      <a:pt x="9" y="17"/>
                      <a:pt x="9" y="17"/>
                    </a:cubicBezTo>
                    <a:cubicBezTo>
                      <a:pt x="10" y="17"/>
                      <a:pt x="11" y="17"/>
                      <a:pt x="11" y="18"/>
                    </a:cubicBezTo>
                    <a:cubicBezTo>
                      <a:pt x="12" y="18"/>
                      <a:pt x="12" y="19"/>
                      <a:pt x="12" y="20"/>
                    </a:cubicBezTo>
                    <a:lnTo>
                      <a:pt x="12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4495801" y="4710113"/>
                <a:ext cx="84138" cy="141287"/>
              </a:xfrm>
              <a:custGeom>
                <a:avLst/>
                <a:gdLst>
                  <a:gd name="T0" fmla="*/ 13 w 20"/>
                  <a:gd name="T1" fmla="*/ 26 h 34"/>
                  <a:gd name="T2" fmla="*/ 11 w 20"/>
                  <a:gd name="T3" fmla="*/ 27 h 34"/>
                  <a:gd name="T4" fmla="*/ 9 w 20"/>
                  <a:gd name="T5" fmla="*/ 28 h 34"/>
                  <a:gd name="T6" fmla="*/ 7 w 20"/>
                  <a:gd name="T7" fmla="*/ 28 h 34"/>
                  <a:gd name="T8" fmla="*/ 7 w 20"/>
                  <a:gd name="T9" fmla="*/ 26 h 34"/>
                  <a:gd name="T10" fmla="*/ 7 w 20"/>
                  <a:gd name="T11" fmla="*/ 0 h 34"/>
                  <a:gd name="T12" fmla="*/ 0 w 20"/>
                  <a:gd name="T13" fmla="*/ 0 h 34"/>
                  <a:gd name="T14" fmla="*/ 0 w 20"/>
                  <a:gd name="T15" fmla="*/ 28 h 34"/>
                  <a:gd name="T16" fmla="*/ 1 w 20"/>
                  <a:gd name="T17" fmla="*/ 33 h 34"/>
                  <a:gd name="T18" fmla="*/ 5 w 20"/>
                  <a:gd name="T19" fmla="*/ 34 h 34"/>
                  <a:gd name="T20" fmla="*/ 9 w 20"/>
                  <a:gd name="T21" fmla="*/ 33 h 34"/>
                  <a:gd name="T22" fmla="*/ 13 w 20"/>
                  <a:gd name="T23" fmla="*/ 30 h 34"/>
                  <a:gd name="T24" fmla="*/ 13 w 20"/>
                  <a:gd name="T25" fmla="*/ 34 h 34"/>
                  <a:gd name="T26" fmla="*/ 20 w 20"/>
                  <a:gd name="T27" fmla="*/ 34 h 34"/>
                  <a:gd name="T28" fmla="*/ 20 w 20"/>
                  <a:gd name="T29" fmla="*/ 0 h 34"/>
                  <a:gd name="T30" fmla="*/ 13 w 20"/>
                  <a:gd name="T31" fmla="*/ 0 h 34"/>
                  <a:gd name="T32" fmla="*/ 13 w 20"/>
                  <a:gd name="T33" fmla="*/ 2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34">
                    <a:moveTo>
                      <a:pt x="13" y="26"/>
                    </a:moveTo>
                    <a:cubicBezTo>
                      <a:pt x="12" y="26"/>
                      <a:pt x="11" y="27"/>
                      <a:pt x="11" y="27"/>
                    </a:cubicBezTo>
                    <a:cubicBezTo>
                      <a:pt x="10" y="28"/>
                      <a:pt x="9" y="28"/>
                      <a:pt x="9" y="28"/>
                    </a:cubicBezTo>
                    <a:cubicBezTo>
                      <a:pt x="8" y="28"/>
                      <a:pt x="8" y="28"/>
                      <a:pt x="7" y="28"/>
                    </a:cubicBezTo>
                    <a:cubicBezTo>
                      <a:pt x="7" y="27"/>
                      <a:pt x="7" y="27"/>
                      <a:pt x="7" y="26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1" y="32"/>
                      <a:pt x="1" y="33"/>
                    </a:cubicBezTo>
                    <a:cubicBezTo>
                      <a:pt x="2" y="34"/>
                      <a:pt x="3" y="34"/>
                      <a:pt x="5" y="34"/>
                    </a:cubicBezTo>
                    <a:cubicBezTo>
                      <a:pt x="6" y="34"/>
                      <a:pt x="8" y="34"/>
                      <a:pt x="9" y="33"/>
                    </a:cubicBezTo>
                    <a:cubicBezTo>
                      <a:pt x="10" y="32"/>
                      <a:pt x="12" y="31"/>
                      <a:pt x="13" y="30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13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出自【趣你的PPT】(微信:qunideppt)：最优质的PPT资源库"/>
              <p:cNvSpPr>
                <a:spLocks noEditPoints="1"/>
              </p:cNvSpPr>
              <p:nvPr/>
            </p:nvSpPr>
            <p:spPr bwMode="auto">
              <a:xfrm>
                <a:off x="4127501" y="4194175"/>
                <a:ext cx="909638" cy="909637"/>
              </a:xfrm>
              <a:custGeom>
                <a:avLst/>
                <a:gdLst>
                  <a:gd name="T0" fmla="*/ 108 w 217"/>
                  <a:gd name="T1" fmla="*/ 0 h 217"/>
                  <a:gd name="T2" fmla="*/ 0 w 217"/>
                  <a:gd name="T3" fmla="*/ 108 h 217"/>
                  <a:gd name="T4" fmla="*/ 108 w 217"/>
                  <a:gd name="T5" fmla="*/ 217 h 217"/>
                  <a:gd name="T6" fmla="*/ 217 w 217"/>
                  <a:gd name="T7" fmla="*/ 108 h 217"/>
                  <a:gd name="T8" fmla="*/ 108 w 217"/>
                  <a:gd name="T9" fmla="*/ 0 h 217"/>
                  <a:gd name="T10" fmla="*/ 126 w 217"/>
                  <a:gd name="T11" fmla="*/ 53 h 217"/>
                  <a:gd name="T12" fmla="*/ 134 w 217"/>
                  <a:gd name="T13" fmla="*/ 53 h 217"/>
                  <a:gd name="T14" fmla="*/ 134 w 217"/>
                  <a:gd name="T15" fmla="*/ 82 h 217"/>
                  <a:gd name="T16" fmla="*/ 134 w 217"/>
                  <a:gd name="T17" fmla="*/ 84 h 217"/>
                  <a:gd name="T18" fmla="*/ 136 w 217"/>
                  <a:gd name="T19" fmla="*/ 84 h 217"/>
                  <a:gd name="T20" fmla="*/ 138 w 217"/>
                  <a:gd name="T21" fmla="*/ 84 h 217"/>
                  <a:gd name="T22" fmla="*/ 140 w 217"/>
                  <a:gd name="T23" fmla="*/ 82 h 217"/>
                  <a:gd name="T24" fmla="*/ 140 w 217"/>
                  <a:gd name="T25" fmla="*/ 53 h 217"/>
                  <a:gd name="T26" fmla="*/ 148 w 217"/>
                  <a:gd name="T27" fmla="*/ 53 h 217"/>
                  <a:gd name="T28" fmla="*/ 148 w 217"/>
                  <a:gd name="T29" fmla="*/ 91 h 217"/>
                  <a:gd name="T30" fmla="*/ 140 w 217"/>
                  <a:gd name="T31" fmla="*/ 91 h 217"/>
                  <a:gd name="T32" fmla="*/ 140 w 217"/>
                  <a:gd name="T33" fmla="*/ 86 h 217"/>
                  <a:gd name="T34" fmla="*/ 136 w 217"/>
                  <a:gd name="T35" fmla="*/ 90 h 217"/>
                  <a:gd name="T36" fmla="*/ 131 w 217"/>
                  <a:gd name="T37" fmla="*/ 91 h 217"/>
                  <a:gd name="T38" fmla="*/ 127 w 217"/>
                  <a:gd name="T39" fmla="*/ 89 h 217"/>
                  <a:gd name="T40" fmla="*/ 126 w 217"/>
                  <a:gd name="T41" fmla="*/ 84 h 217"/>
                  <a:gd name="T42" fmla="*/ 126 w 217"/>
                  <a:gd name="T43" fmla="*/ 53 h 217"/>
                  <a:gd name="T44" fmla="*/ 98 w 217"/>
                  <a:gd name="T45" fmla="*/ 62 h 217"/>
                  <a:gd name="T46" fmla="*/ 101 w 217"/>
                  <a:gd name="T47" fmla="*/ 55 h 217"/>
                  <a:gd name="T48" fmla="*/ 109 w 217"/>
                  <a:gd name="T49" fmla="*/ 52 h 217"/>
                  <a:gd name="T50" fmla="*/ 117 w 217"/>
                  <a:gd name="T51" fmla="*/ 55 h 217"/>
                  <a:gd name="T52" fmla="*/ 120 w 217"/>
                  <a:gd name="T53" fmla="*/ 62 h 217"/>
                  <a:gd name="T54" fmla="*/ 120 w 217"/>
                  <a:gd name="T55" fmla="*/ 81 h 217"/>
                  <a:gd name="T56" fmla="*/ 117 w 217"/>
                  <a:gd name="T57" fmla="*/ 89 h 217"/>
                  <a:gd name="T58" fmla="*/ 109 w 217"/>
                  <a:gd name="T59" fmla="*/ 91 h 217"/>
                  <a:gd name="T60" fmla="*/ 101 w 217"/>
                  <a:gd name="T61" fmla="*/ 89 h 217"/>
                  <a:gd name="T62" fmla="*/ 98 w 217"/>
                  <a:gd name="T63" fmla="*/ 81 h 217"/>
                  <a:gd name="T64" fmla="*/ 98 w 217"/>
                  <a:gd name="T65" fmla="*/ 62 h 217"/>
                  <a:gd name="T66" fmla="*/ 77 w 217"/>
                  <a:gd name="T67" fmla="*/ 40 h 217"/>
                  <a:gd name="T68" fmla="*/ 83 w 217"/>
                  <a:gd name="T69" fmla="*/ 60 h 217"/>
                  <a:gd name="T70" fmla="*/ 83 w 217"/>
                  <a:gd name="T71" fmla="*/ 60 h 217"/>
                  <a:gd name="T72" fmla="*/ 88 w 217"/>
                  <a:gd name="T73" fmla="*/ 40 h 217"/>
                  <a:gd name="T74" fmla="*/ 97 w 217"/>
                  <a:gd name="T75" fmla="*/ 40 h 217"/>
                  <a:gd name="T76" fmla="*/ 87 w 217"/>
                  <a:gd name="T77" fmla="*/ 70 h 217"/>
                  <a:gd name="T78" fmla="*/ 87 w 217"/>
                  <a:gd name="T79" fmla="*/ 91 h 217"/>
                  <a:gd name="T80" fmla="*/ 79 w 217"/>
                  <a:gd name="T81" fmla="*/ 91 h 217"/>
                  <a:gd name="T82" fmla="*/ 79 w 217"/>
                  <a:gd name="T83" fmla="*/ 71 h 217"/>
                  <a:gd name="T84" fmla="*/ 68 w 217"/>
                  <a:gd name="T85" fmla="*/ 40 h 217"/>
                  <a:gd name="T86" fmla="*/ 77 w 217"/>
                  <a:gd name="T87" fmla="*/ 40 h 217"/>
                  <a:gd name="T88" fmla="*/ 177 w 217"/>
                  <a:gd name="T89" fmla="*/ 146 h 217"/>
                  <a:gd name="T90" fmla="*/ 152 w 217"/>
                  <a:gd name="T91" fmla="*/ 171 h 217"/>
                  <a:gd name="T92" fmla="*/ 68 w 217"/>
                  <a:gd name="T93" fmla="*/ 171 h 217"/>
                  <a:gd name="T94" fmla="*/ 43 w 217"/>
                  <a:gd name="T95" fmla="*/ 146 h 217"/>
                  <a:gd name="T96" fmla="*/ 43 w 217"/>
                  <a:gd name="T97" fmla="*/ 127 h 217"/>
                  <a:gd name="T98" fmla="*/ 68 w 217"/>
                  <a:gd name="T99" fmla="*/ 102 h 217"/>
                  <a:gd name="T100" fmla="*/ 152 w 217"/>
                  <a:gd name="T101" fmla="*/ 102 h 217"/>
                  <a:gd name="T102" fmla="*/ 177 w 217"/>
                  <a:gd name="T103" fmla="*/ 127 h 217"/>
                  <a:gd name="T104" fmla="*/ 177 w 217"/>
                  <a:gd name="T105" fmla="*/ 146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108" y="0"/>
                    </a:moveTo>
                    <a:cubicBezTo>
                      <a:pt x="48" y="0"/>
                      <a:pt x="0" y="48"/>
                      <a:pt x="0" y="108"/>
                    </a:cubicBezTo>
                    <a:cubicBezTo>
                      <a:pt x="0" y="169"/>
                      <a:pt x="48" y="217"/>
                      <a:pt x="108" y="217"/>
                    </a:cubicBezTo>
                    <a:cubicBezTo>
                      <a:pt x="169" y="217"/>
                      <a:pt x="217" y="169"/>
                      <a:pt x="217" y="108"/>
                    </a:cubicBezTo>
                    <a:cubicBezTo>
                      <a:pt x="217" y="48"/>
                      <a:pt x="169" y="0"/>
                      <a:pt x="108" y="0"/>
                    </a:cubicBezTo>
                    <a:close/>
                    <a:moveTo>
                      <a:pt x="126" y="53"/>
                    </a:moveTo>
                    <a:cubicBezTo>
                      <a:pt x="134" y="53"/>
                      <a:pt x="134" y="53"/>
                      <a:pt x="134" y="53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34" y="83"/>
                      <a:pt x="134" y="83"/>
                      <a:pt x="134" y="84"/>
                    </a:cubicBezTo>
                    <a:cubicBezTo>
                      <a:pt x="134" y="84"/>
                      <a:pt x="135" y="84"/>
                      <a:pt x="136" y="84"/>
                    </a:cubicBezTo>
                    <a:cubicBezTo>
                      <a:pt x="136" y="84"/>
                      <a:pt x="137" y="84"/>
                      <a:pt x="138" y="84"/>
                    </a:cubicBezTo>
                    <a:cubicBezTo>
                      <a:pt x="139" y="83"/>
                      <a:pt x="139" y="82"/>
                      <a:pt x="140" y="82"/>
                    </a:cubicBezTo>
                    <a:cubicBezTo>
                      <a:pt x="140" y="53"/>
                      <a:pt x="140" y="53"/>
                      <a:pt x="140" y="53"/>
                    </a:cubicBezTo>
                    <a:cubicBezTo>
                      <a:pt x="148" y="53"/>
                      <a:pt x="148" y="53"/>
                      <a:pt x="148" y="53"/>
                    </a:cubicBezTo>
                    <a:cubicBezTo>
                      <a:pt x="148" y="91"/>
                      <a:pt x="148" y="91"/>
                      <a:pt x="148" y="91"/>
                    </a:cubicBezTo>
                    <a:cubicBezTo>
                      <a:pt x="140" y="91"/>
                      <a:pt x="140" y="91"/>
                      <a:pt x="140" y="91"/>
                    </a:cubicBezTo>
                    <a:cubicBezTo>
                      <a:pt x="140" y="86"/>
                      <a:pt x="140" y="86"/>
                      <a:pt x="140" y="86"/>
                    </a:cubicBezTo>
                    <a:cubicBezTo>
                      <a:pt x="139" y="88"/>
                      <a:pt x="137" y="89"/>
                      <a:pt x="136" y="90"/>
                    </a:cubicBezTo>
                    <a:cubicBezTo>
                      <a:pt x="134" y="91"/>
                      <a:pt x="133" y="91"/>
                      <a:pt x="131" y="91"/>
                    </a:cubicBezTo>
                    <a:cubicBezTo>
                      <a:pt x="130" y="91"/>
                      <a:pt x="128" y="91"/>
                      <a:pt x="127" y="89"/>
                    </a:cubicBezTo>
                    <a:cubicBezTo>
                      <a:pt x="126" y="88"/>
                      <a:pt x="126" y="87"/>
                      <a:pt x="126" y="84"/>
                    </a:cubicBezTo>
                    <a:lnTo>
                      <a:pt x="126" y="53"/>
                    </a:lnTo>
                    <a:close/>
                    <a:moveTo>
                      <a:pt x="98" y="62"/>
                    </a:moveTo>
                    <a:cubicBezTo>
                      <a:pt x="98" y="59"/>
                      <a:pt x="99" y="57"/>
                      <a:pt x="101" y="55"/>
                    </a:cubicBezTo>
                    <a:cubicBezTo>
                      <a:pt x="103" y="53"/>
                      <a:pt x="106" y="52"/>
                      <a:pt x="109" y="52"/>
                    </a:cubicBezTo>
                    <a:cubicBezTo>
                      <a:pt x="112" y="52"/>
                      <a:pt x="115" y="53"/>
                      <a:pt x="117" y="55"/>
                    </a:cubicBezTo>
                    <a:cubicBezTo>
                      <a:pt x="119" y="57"/>
                      <a:pt x="120" y="59"/>
                      <a:pt x="120" y="62"/>
                    </a:cubicBezTo>
                    <a:cubicBezTo>
                      <a:pt x="120" y="81"/>
                      <a:pt x="120" y="81"/>
                      <a:pt x="120" y="81"/>
                    </a:cubicBezTo>
                    <a:cubicBezTo>
                      <a:pt x="120" y="84"/>
                      <a:pt x="119" y="87"/>
                      <a:pt x="117" y="89"/>
                    </a:cubicBezTo>
                    <a:cubicBezTo>
                      <a:pt x="115" y="91"/>
                      <a:pt x="112" y="91"/>
                      <a:pt x="109" y="91"/>
                    </a:cubicBezTo>
                    <a:cubicBezTo>
                      <a:pt x="105" y="91"/>
                      <a:pt x="103" y="91"/>
                      <a:pt x="101" y="89"/>
                    </a:cubicBezTo>
                    <a:cubicBezTo>
                      <a:pt x="99" y="87"/>
                      <a:pt x="98" y="84"/>
                      <a:pt x="98" y="81"/>
                    </a:cubicBezTo>
                    <a:lnTo>
                      <a:pt x="98" y="62"/>
                    </a:lnTo>
                    <a:close/>
                    <a:moveTo>
                      <a:pt x="77" y="40"/>
                    </a:moveTo>
                    <a:cubicBezTo>
                      <a:pt x="83" y="60"/>
                      <a:pt x="83" y="60"/>
                      <a:pt x="83" y="60"/>
                    </a:cubicBezTo>
                    <a:cubicBezTo>
                      <a:pt x="83" y="60"/>
                      <a:pt x="83" y="60"/>
                      <a:pt x="83" y="6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97" y="40"/>
                      <a:pt x="97" y="40"/>
                      <a:pt x="97" y="4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91"/>
                      <a:pt x="87" y="91"/>
                      <a:pt x="87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71"/>
                      <a:pt x="79" y="71"/>
                      <a:pt x="79" y="71"/>
                    </a:cubicBezTo>
                    <a:cubicBezTo>
                      <a:pt x="68" y="40"/>
                      <a:pt x="68" y="40"/>
                      <a:pt x="68" y="40"/>
                    </a:cubicBezTo>
                    <a:lnTo>
                      <a:pt x="77" y="40"/>
                    </a:lnTo>
                    <a:close/>
                    <a:moveTo>
                      <a:pt x="177" y="146"/>
                    </a:moveTo>
                    <a:cubicBezTo>
                      <a:pt x="177" y="160"/>
                      <a:pt x="166" y="171"/>
                      <a:pt x="152" y="171"/>
                    </a:cubicBezTo>
                    <a:cubicBezTo>
                      <a:pt x="68" y="171"/>
                      <a:pt x="68" y="171"/>
                      <a:pt x="68" y="171"/>
                    </a:cubicBezTo>
                    <a:cubicBezTo>
                      <a:pt x="54" y="171"/>
                      <a:pt x="43" y="160"/>
                      <a:pt x="43" y="146"/>
                    </a:cubicBezTo>
                    <a:cubicBezTo>
                      <a:pt x="43" y="127"/>
                      <a:pt x="43" y="127"/>
                      <a:pt x="43" y="127"/>
                    </a:cubicBezTo>
                    <a:cubicBezTo>
                      <a:pt x="43" y="113"/>
                      <a:pt x="54" y="102"/>
                      <a:pt x="68" y="102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66" y="102"/>
                      <a:pt x="177" y="113"/>
                      <a:pt x="177" y="127"/>
                    </a:cubicBezTo>
                    <a:lnTo>
                      <a:pt x="177" y="1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出自【趣你的PPT】(微信:qunideppt)：最优质的PPT资源库"/>
              <p:cNvSpPr>
                <a:spLocks noEditPoints="1"/>
              </p:cNvSpPr>
              <p:nvPr/>
            </p:nvSpPr>
            <p:spPr bwMode="auto">
              <a:xfrm>
                <a:off x="4697413" y="4705350"/>
                <a:ext cx="84138" cy="150812"/>
              </a:xfrm>
              <a:custGeom>
                <a:avLst/>
                <a:gdLst>
                  <a:gd name="T0" fmla="*/ 10 w 20"/>
                  <a:gd name="T1" fmla="*/ 0 h 36"/>
                  <a:gd name="T2" fmla="*/ 3 w 20"/>
                  <a:gd name="T3" fmla="*/ 3 h 36"/>
                  <a:gd name="T4" fmla="*/ 0 w 20"/>
                  <a:gd name="T5" fmla="*/ 10 h 36"/>
                  <a:gd name="T6" fmla="*/ 0 w 20"/>
                  <a:gd name="T7" fmla="*/ 25 h 36"/>
                  <a:gd name="T8" fmla="*/ 2 w 20"/>
                  <a:gd name="T9" fmla="*/ 33 h 36"/>
                  <a:gd name="T10" fmla="*/ 9 w 20"/>
                  <a:gd name="T11" fmla="*/ 36 h 36"/>
                  <a:gd name="T12" fmla="*/ 17 w 20"/>
                  <a:gd name="T13" fmla="*/ 33 h 36"/>
                  <a:gd name="T14" fmla="*/ 20 w 20"/>
                  <a:gd name="T15" fmla="*/ 25 h 36"/>
                  <a:gd name="T16" fmla="*/ 20 w 20"/>
                  <a:gd name="T17" fmla="*/ 23 h 36"/>
                  <a:gd name="T18" fmla="*/ 13 w 20"/>
                  <a:gd name="T19" fmla="*/ 23 h 36"/>
                  <a:gd name="T20" fmla="*/ 13 w 20"/>
                  <a:gd name="T21" fmla="*/ 25 h 36"/>
                  <a:gd name="T22" fmla="*/ 12 w 20"/>
                  <a:gd name="T23" fmla="*/ 29 h 36"/>
                  <a:gd name="T24" fmla="*/ 10 w 20"/>
                  <a:gd name="T25" fmla="*/ 30 h 36"/>
                  <a:gd name="T26" fmla="*/ 7 w 20"/>
                  <a:gd name="T27" fmla="*/ 29 h 36"/>
                  <a:gd name="T28" fmla="*/ 7 w 20"/>
                  <a:gd name="T29" fmla="*/ 25 h 36"/>
                  <a:gd name="T30" fmla="*/ 7 w 20"/>
                  <a:gd name="T31" fmla="*/ 19 h 36"/>
                  <a:gd name="T32" fmla="*/ 20 w 20"/>
                  <a:gd name="T33" fmla="*/ 19 h 36"/>
                  <a:gd name="T34" fmla="*/ 20 w 20"/>
                  <a:gd name="T35" fmla="*/ 10 h 36"/>
                  <a:gd name="T36" fmla="*/ 17 w 20"/>
                  <a:gd name="T37" fmla="*/ 3 h 36"/>
                  <a:gd name="T38" fmla="*/ 10 w 20"/>
                  <a:gd name="T39" fmla="*/ 0 h 36"/>
                  <a:gd name="T40" fmla="*/ 13 w 20"/>
                  <a:gd name="T41" fmla="*/ 13 h 36"/>
                  <a:gd name="T42" fmla="*/ 7 w 20"/>
                  <a:gd name="T43" fmla="*/ 13 h 36"/>
                  <a:gd name="T44" fmla="*/ 7 w 20"/>
                  <a:gd name="T45" fmla="*/ 10 h 36"/>
                  <a:gd name="T46" fmla="*/ 7 w 20"/>
                  <a:gd name="T47" fmla="*/ 7 h 36"/>
                  <a:gd name="T48" fmla="*/ 10 w 20"/>
                  <a:gd name="T49" fmla="*/ 6 h 36"/>
                  <a:gd name="T50" fmla="*/ 12 w 20"/>
                  <a:gd name="T51" fmla="*/ 7 h 36"/>
                  <a:gd name="T52" fmla="*/ 13 w 20"/>
                  <a:gd name="T53" fmla="*/ 10 h 36"/>
                  <a:gd name="T54" fmla="*/ 13 w 20"/>
                  <a:gd name="T55" fmla="*/ 1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0" h="36">
                    <a:moveTo>
                      <a:pt x="10" y="0"/>
                    </a:moveTo>
                    <a:cubicBezTo>
                      <a:pt x="7" y="0"/>
                      <a:pt x="4" y="1"/>
                      <a:pt x="3" y="3"/>
                    </a:cubicBezTo>
                    <a:cubicBezTo>
                      <a:pt x="1" y="5"/>
                      <a:pt x="0" y="7"/>
                      <a:pt x="0" y="1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8"/>
                      <a:pt x="1" y="31"/>
                      <a:pt x="2" y="33"/>
                    </a:cubicBezTo>
                    <a:cubicBezTo>
                      <a:pt x="4" y="35"/>
                      <a:pt x="6" y="36"/>
                      <a:pt x="9" y="36"/>
                    </a:cubicBezTo>
                    <a:cubicBezTo>
                      <a:pt x="13" y="36"/>
                      <a:pt x="15" y="35"/>
                      <a:pt x="17" y="33"/>
                    </a:cubicBezTo>
                    <a:cubicBezTo>
                      <a:pt x="19" y="31"/>
                      <a:pt x="20" y="29"/>
                      <a:pt x="20" y="25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7"/>
                      <a:pt x="12" y="28"/>
                      <a:pt x="12" y="29"/>
                    </a:cubicBezTo>
                    <a:cubicBezTo>
                      <a:pt x="11" y="29"/>
                      <a:pt x="11" y="30"/>
                      <a:pt x="10" y="30"/>
                    </a:cubicBezTo>
                    <a:cubicBezTo>
                      <a:pt x="8" y="30"/>
                      <a:pt x="8" y="29"/>
                      <a:pt x="7" y="29"/>
                    </a:cubicBezTo>
                    <a:cubicBezTo>
                      <a:pt x="7" y="28"/>
                      <a:pt x="7" y="27"/>
                      <a:pt x="7" y="25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7"/>
                      <a:pt x="19" y="4"/>
                      <a:pt x="17" y="3"/>
                    </a:cubicBezTo>
                    <a:cubicBezTo>
                      <a:pt x="15" y="1"/>
                      <a:pt x="13" y="0"/>
                      <a:pt x="10" y="0"/>
                    </a:cubicBezTo>
                    <a:close/>
                    <a:moveTo>
                      <a:pt x="13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9"/>
                      <a:pt x="7" y="8"/>
                      <a:pt x="7" y="7"/>
                    </a:cubicBezTo>
                    <a:cubicBezTo>
                      <a:pt x="8" y="6"/>
                      <a:pt x="9" y="6"/>
                      <a:pt x="10" y="6"/>
                    </a:cubicBezTo>
                    <a:cubicBezTo>
                      <a:pt x="11" y="6"/>
                      <a:pt x="11" y="6"/>
                      <a:pt x="12" y="7"/>
                    </a:cubicBezTo>
                    <a:cubicBezTo>
                      <a:pt x="12" y="8"/>
                      <a:pt x="13" y="9"/>
                      <a:pt x="13" y="10"/>
                    </a:cubicBezTo>
                    <a:lnTo>
                      <a:pt x="13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1" name="Group 34出自【趣你的PPT】(微信:qunideppt)：最优质的PPT资源库"/>
            <p:cNvGrpSpPr/>
            <p:nvPr/>
          </p:nvGrpSpPr>
          <p:grpSpPr>
            <a:xfrm>
              <a:off x="10861906" y="1773325"/>
              <a:ext cx="534186" cy="534188"/>
              <a:chOff x="11395868" y="1690688"/>
              <a:chExt cx="557213" cy="557212"/>
            </a:xfrm>
            <a:solidFill>
              <a:schemeClr val="accent2"/>
            </a:solidFill>
          </p:grpSpPr>
          <p:sp>
            <p:nvSpPr>
              <p:cNvPr id="105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11580018" y="1857375"/>
                <a:ext cx="71438" cy="93662"/>
              </a:xfrm>
              <a:custGeom>
                <a:avLst/>
                <a:gdLst>
                  <a:gd name="T0" fmla="*/ 10 w 17"/>
                  <a:gd name="T1" fmla="*/ 22 h 22"/>
                  <a:gd name="T2" fmla="*/ 14 w 17"/>
                  <a:gd name="T3" fmla="*/ 20 h 22"/>
                  <a:gd name="T4" fmla="*/ 16 w 17"/>
                  <a:gd name="T5" fmla="*/ 11 h 22"/>
                  <a:gd name="T6" fmla="*/ 6 w 17"/>
                  <a:gd name="T7" fmla="*/ 0 h 22"/>
                  <a:gd name="T8" fmla="*/ 6 w 17"/>
                  <a:gd name="T9" fmla="*/ 0 h 22"/>
                  <a:gd name="T10" fmla="*/ 2 w 17"/>
                  <a:gd name="T11" fmla="*/ 2 h 22"/>
                  <a:gd name="T12" fmla="*/ 0 w 17"/>
                  <a:gd name="T13" fmla="*/ 10 h 22"/>
                  <a:gd name="T14" fmla="*/ 10 w 17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22">
                    <a:moveTo>
                      <a:pt x="10" y="22"/>
                    </a:moveTo>
                    <a:cubicBezTo>
                      <a:pt x="12" y="22"/>
                      <a:pt x="13" y="21"/>
                      <a:pt x="14" y="20"/>
                    </a:cubicBezTo>
                    <a:cubicBezTo>
                      <a:pt x="16" y="18"/>
                      <a:pt x="17" y="15"/>
                      <a:pt x="16" y="11"/>
                    </a:cubicBezTo>
                    <a:cubicBezTo>
                      <a:pt x="15" y="5"/>
                      <a:pt x="11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3" y="0"/>
                      <a:pt x="2" y="2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1" y="16"/>
                      <a:pt x="5" y="22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11559381" y="2020888"/>
                <a:ext cx="107950" cy="76200"/>
              </a:xfrm>
              <a:custGeom>
                <a:avLst/>
                <a:gdLst>
                  <a:gd name="T0" fmla="*/ 20 w 26"/>
                  <a:gd name="T1" fmla="*/ 1 h 18"/>
                  <a:gd name="T2" fmla="*/ 19 w 26"/>
                  <a:gd name="T3" fmla="*/ 0 h 18"/>
                  <a:gd name="T4" fmla="*/ 14 w 26"/>
                  <a:gd name="T5" fmla="*/ 0 h 18"/>
                  <a:gd name="T6" fmla="*/ 14 w 26"/>
                  <a:gd name="T7" fmla="*/ 0 h 18"/>
                  <a:gd name="T8" fmla="*/ 0 w 26"/>
                  <a:gd name="T9" fmla="*/ 9 h 18"/>
                  <a:gd name="T10" fmla="*/ 13 w 26"/>
                  <a:gd name="T11" fmla="*/ 18 h 18"/>
                  <a:gd name="T12" fmla="*/ 26 w 26"/>
                  <a:gd name="T13" fmla="*/ 9 h 18"/>
                  <a:gd name="T14" fmla="*/ 26 w 26"/>
                  <a:gd name="T15" fmla="*/ 7 h 18"/>
                  <a:gd name="T16" fmla="*/ 20 w 26"/>
                  <a:gd name="T17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18">
                    <a:moveTo>
                      <a:pt x="20" y="1"/>
                    </a:moveTo>
                    <a:cubicBezTo>
                      <a:pt x="19" y="1"/>
                      <a:pt x="19" y="1"/>
                      <a:pt x="19" y="0"/>
                    </a:cubicBezTo>
                    <a:cubicBezTo>
                      <a:pt x="17" y="0"/>
                      <a:pt x="16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0" y="4"/>
                      <a:pt x="0" y="9"/>
                    </a:cubicBezTo>
                    <a:cubicBezTo>
                      <a:pt x="0" y="14"/>
                      <a:pt x="6" y="18"/>
                      <a:pt x="13" y="18"/>
                    </a:cubicBezTo>
                    <a:cubicBezTo>
                      <a:pt x="22" y="18"/>
                      <a:pt x="26" y="15"/>
                      <a:pt x="26" y="9"/>
                    </a:cubicBezTo>
                    <a:cubicBezTo>
                      <a:pt x="26" y="9"/>
                      <a:pt x="26" y="8"/>
                      <a:pt x="26" y="7"/>
                    </a:cubicBezTo>
                    <a:cubicBezTo>
                      <a:pt x="25" y="5"/>
                      <a:pt x="23" y="4"/>
                      <a:pt x="2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出自【趣你的PPT】(微信:qunideppt)：最优质的PPT资源库"/>
              <p:cNvSpPr>
                <a:spLocks noEditPoints="1"/>
              </p:cNvSpPr>
              <p:nvPr/>
            </p:nvSpPr>
            <p:spPr bwMode="auto">
              <a:xfrm>
                <a:off x="11395868" y="1690688"/>
                <a:ext cx="557213" cy="557212"/>
              </a:xfrm>
              <a:custGeom>
                <a:avLst/>
                <a:gdLst>
                  <a:gd name="T0" fmla="*/ 66 w 133"/>
                  <a:gd name="T1" fmla="*/ 0 h 133"/>
                  <a:gd name="T2" fmla="*/ 0 w 133"/>
                  <a:gd name="T3" fmla="*/ 67 h 133"/>
                  <a:gd name="T4" fmla="*/ 66 w 133"/>
                  <a:gd name="T5" fmla="*/ 133 h 133"/>
                  <a:gd name="T6" fmla="*/ 133 w 133"/>
                  <a:gd name="T7" fmla="*/ 67 h 133"/>
                  <a:gd name="T8" fmla="*/ 66 w 133"/>
                  <a:gd name="T9" fmla="*/ 0 h 133"/>
                  <a:gd name="T10" fmla="*/ 60 w 133"/>
                  <a:gd name="T11" fmla="*/ 103 h 133"/>
                  <a:gd name="T12" fmla="*/ 52 w 133"/>
                  <a:gd name="T13" fmla="*/ 104 h 133"/>
                  <a:gd name="T14" fmla="*/ 42 w 133"/>
                  <a:gd name="T15" fmla="*/ 103 h 133"/>
                  <a:gd name="T16" fmla="*/ 30 w 133"/>
                  <a:gd name="T17" fmla="*/ 95 h 133"/>
                  <a:gd name="T18" fmla="*/ 29 w 133"/>
                  <a:gd name="T19" fmla="*/ 90 h 133"/>
                  <a:gd name="T20" fmla="*/ 30 w 133"/>
                  <a:gd name="T21" fmla="*/ 85 h 133"/>
                  <a:gd name="T22" fmla="*/ 51 w 133"/>
                  <a:gd name="T23" fmla="*/ 74 h 133"/>
                  <a:gd name="T24" fmla="*/ 51 w 133"/>
                  <a:gd name="T25" fmla="*/ 74 h 133"/>
                  <a:gd name="T26" fmla="*/ 50 w 133"/>
                  <a:gd name="T27" fmla="*/ 69 h 133"/>
                  <a:gd name="T28" fmla="*/ 50 w 133"/>
                  <a:gd name="T29" fmla="*/ 67 h 133"/>
                  <a:gd name="T30" fmla="*/ 33 w 133"/>
                  <a:gd name="T31" fmla="*/ 50 h 133"/>
                  <a:gd name="T32" fmla="*/ 46 w 133"/>
                  <a:gd name="T33" fmla="*/ 35 h 133"/>
                  <a:gd name="T34" fmla="*/ 53 w 133"/>
                  <a:gd name="T35" fmla="*/ 33 h 133"/>
                  <a:gd name="T36" fmla="*/ 74 w 133"/>
                  <a:gd name="T37" fmla="*/ 33 h 133"/>
                  <a:gd name="T38" fmla="*/ 75 w 133"/>
                  <a:gd name="T39" fmla="*/ 35 h 133"/>
                  <a:gd name="T40" fmla="*/ 75 w 133"/>
                  <a:gd name="T41" fmla="*/ 36 h 133"/>
                  <a:gd name="T42" fmla="*/ 70 w 133"/>
                  <a:gd name="T43" fmla="*/ 40 h 133"/>
                  <a:gd name="T44" fmla="*/ 69 w 133"/>
                  <a:gd name="T45" fmla="*/ 40 h 133"/>
                  <a:gd name="T46" fmla="*/ 68 w 133"/>
                  <a:gd name="T47" fmla="*/ 40 h 133"/>
                  <a:gd name="T48" fmla="*/ 71 w 133"/>
                  <a:gd name="T49" fmla="*/ 50 h 133"/>
                  <a:gd name="T50" fmla="*/ 64 w 133"/>
                  <a:gd name="T51" fmla="*/ 63 h 133"/>
                  <a:gd name="T52" fmla="*/ 61 w 133"/>
                  <a:gd name="T53" fmla="*/ 67 h 133"/>
                  <a:gd name="T54" fmla="*/ 66 w 133"/>
                  <a:gd name="T55" fmla="*/ 73 h 133"/>
                  <a:gd name="T56" fmla="*/ 74 w 133"/>
                  <a:gd name="T57" fmla="*/ 87 h 133"/>
                  <a:gd name="T58" fmla="*/ 60 w 133"/>
                  <a:gd name="T59" fmla="*/ 103 h 133"/>
                  <a:gd name="T60" fmla="*/ 107 w 133"/>
                  <a:gd name="T61" fmla="*/ 67 h 133"/>
                  <a:gd name="T62" fmla="*/ 106 w 133"/>
                  <a:gd name="T63" fmla="*/ 69 h 133"/>
                  <a:gd name="T64" fmla="*/ 94 w 133"/>
                  <a:gd name="T65" fmla="*/ 69 h 133"/>
                  <a:gd name="T66" fmla="*/ 94 w 133"/>
                  <a:gd name="T67" fmla="*/ 81 h 133"/>
                  <a:gd name="T68" fmla="*/ 92 w 133"/>
                  <a:gd name="T69" fmla="*/ 82 h 133"/>
                  <a:gd name="T70" fmla="*/ 89 w 133"/>
                  <a:gd name="T71" fmla="*/ 82 h 133"/>
                  <a:gd name="T72" fmla="*/ 87 w 133"/>
                  <a:gd name="T73" fmla="*/ 81 h 133"/>
                  <a:gd name="T74" fmla="*/ 87 w 133"/>
                  <a:gd name="T75" fmla="*/ 69 h 133"/>
                  <a:gd name="T76" fmla="*/ 75 w 133"/>
                  <a:gd name="T77" fmla="*/ 69 h 133"/>
                  <a:gd name="T78" fmla="*/ 74 w 133"/>
                  <a:gd name="T79" fmla="*/ 67 h 133"/>
                  <a:gd name="T80" fmla="*/ 74 w 133"/>
                  <a:gd name="T81" fmla="*/ 64 h 133"/>
                  <a:gd name="T82" fmla="*/ 75 w 133"/>
                  <a:gd name="T83" fmla="*/ 62 h 133"/>
                  <a:gd name="T84" fmla="*/ 87 w 133"/>
                  <a:gd name="T85" fmla="*/ 62 h 133"/>
                  <a:gd name="T86" fmla="*/ 87 w 133"/>
                  <a:gd name="T87" fmla="*/ 50 h 133"/>
                  <a:gd name="T88" fmla="*/ 89 w 133"/>
                  <a:gd name="T89" fmla="*/ 49 h 133"/>
                  <a:gd name="T90" fmla="*/ 92 w 133"/>
                  <a:gd name="T91" fmla="*/ 49 h 133"/>
                  <a:gd name="T92" fmla="*/ 94 w 133"/>
                  <a:gd name="T93" fmla="*/ 50 h 133"/>
                  <a:gd name="T94" fmla="*/ 94 w 133"/>
                  <a:gd name="T95" fmla="*/ 62 h 133"/>
                  <a:gd name="T96" fmla="*/ 106 w 133"/>
                  <a:gd name="T97" fmla="*/ 62 h 133"/>
                  <a:gd name="T98" fmla="*/ 107 w 133"/>
                  <a:gd name="T99" fmla="*/ 64 h 133"/>
                  <a:gd name="T100" fmla="*/ 107 w 133"/>
                  <a:gd name="T101" fmla="*/ 67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33" h="133">
                    <a:moveTo>
                      <a:pt x="66" y="0"/>
                    </a:moveTo>
                    <a:cubicBezTo>
                      <a:pt x="29" y="0"/>
                      <a:pt x="0" y="30"/>
                      <a:pt x="0" y="67"/>
                    </a:cubicBezTo>
                    <a:cubicBezTo>
                      <a:pt x="0" y="103"/>
                      <a:pt x="29" y="133"/>
                      <a:pt x="66" y="133"/>
                    </a:cubicBezTo>
                    <a:cubicBezTo>
                      <a:pt x="103" y="133"/>
                      <a:pt x="133" y="103"/>
                      <a:pt x="133" y="67"/>
                    </a:cubicBezTo>
                    <a:cubicBezTo>
                      <a:pt x="133" y="30"/>
                      <a:pt x="103" y="0"/>
                      <a:pt x="66" y="0"/>
                    </a:cubicBezTo>
                    <a:close/>
                    <a:moveTo>
                      <a:pt x="60" y="103"/>
                    </a:moveTo>
                    <a:cubicBezTo>
                      <a:pt x="58" y="104"/>
                      <a:pt x="55" y="104"/>
                      <a:pt x="52" y="104"/>
                    </a:cubicBezTo>
                    <a:cubicBezTo>
                      <a:pt x="48" y="104"/>
                      <a:pt x="45" y="104"/>
                      <a:pt x="42" y="103"/>
                    </a:cubicBezTo>
                    <a:cubicBezTo>
                      <a:pt x="36" y="101"/>
                      <a:pt x="32" y="99"/>
                      <a:pt x="30" y="95"/>
                    </a:cubicBezTo>
                    <a:cubicBezTo>
                      <a:pt x="29" y="94"/>
                      <a:pt x="29" y="92"/>
                      <a:pt x="29" y="90"/>
                    </a:cubicBezTo>
                    <a:cubicBezTo>
                      <a:pt x="29" y="88"/>
                      <a:pt x="29" y="87"/>
                      <a:pt x="30" y="85"/>
                    </a:cubicBezTo>
                    <a:cubicBezTo>
                      <a:pt x="33" y="78"/>
                      <a:pt x="42" y="74"/>
                      <a:pt x="51" y="74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0" y="72"/>
                      <a:pt x="50" y="71"/>
                      <a:pt x="50" y="69"/>
                    </a:cubicBezTo>
                    <a:cubicBezTo>
                      <a:pt x="50" y="69"/>
                      <a:pt x="50" y="68"/>
                      <a:pt x="50" y="67"/>
                    </a:cubicBezTo>
                    <a:cubicBezTo>
                      <a:pt x="40" y="67"/>
                      <a:pt x="33" y="60"/>
                      <a:pt x="33" y="50"/>
                    </a:cubicBezTo>
                    <a:cubicBezTo>
                      <a:pt x="33" y="44"/>
                      <a:pt x="39" y="37"/>
                      <a:pt x="46" y="35"/>
                    </a:cubicBezTo>
                    <a:cubicBezTo>
                      <a:pt x="48" y="34"/>
                      <a:pt x="51" y="33"/>
                      <a:pt x="53" y="33"/>
                    </a:cubicBezTo>
                    <a:cubicBezTo>
                      <a:pt x="74" y="33"/>
                      <a:pt x="74" y="33"/>
                      <a:pt x="74" y="33"/>
                    </a:cubicBezTo>
                    <a:cubicBezTo>
                      <a:pt x="75" y="33"/>
                      <a:pt x="75" y="34"/>
                      <a:pt x="75" y="35"/>
                    </a:cubicBezTo>
                    <a:cubicBezTo>
                      <a:pt x="76" y="35"/>
                      <a:pt x="75" y="36"/>
                      <a:pt x="75" y="36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69" y="40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70" y="43"/>
                      <a:pt x="71" y="46"/>
                      <a:pt x="71" y="50"/>
                    </a:cubicBezTo>
                    <a:cubicBezTo>
                      <a:pt x="71" y="55"/>
                      <a:pt x="69" y="59"/>
                      <a:pt x="64" y="63"/>
                    </a:cubicBezTo>
                    <a:cubicBezTo>
                      <a:pt x="61" y="65"/>
                      <a:pt x="61" y="66"/>
                      <a:pt x="61" y="67"/>
                    </a:cubicBezTo>
                    <a:cubicBezTo>
                      <a:pt x="61" y="68"/>
                      <a:pt x="63" y="71"/>
                      <a:pt x="66" y="73"/>
                    </a:cubicBezTo>
                    <a:cubicBezTo>
                      <a:pt x="72" y="77"/>
                      <a:pt x="74" y="81"/>
                      <a:pt x="74" y="87"/>
                    </a:cubicBezTo>
                    <a:cubicBezTo>
                      <a:pt x="74" y="94"/>
                      <a:pt x="69" y="101"/>
                      <a:pt x="60" y="103"/>
                    </a:cubicBezTo>
                    <a:close/>
                    <a:moveTo>
                      <a:pt x="107" y="67"/>
                    </a:moveTo>
                    <a:cubicBezTo>
                      <a:pt x="107" y="68"/>
                      <a:pt x="107" y="69"/>
                      <a:pt x="106" y="69"/>
                    </a:cubicBezTo>
                    <a:cubicBezTo>
                      <a:pt x="94" y="69"/>
                      <a:pt x="94" y="69"/>
                      <a:pt x="94" y="69"/>
                    </a:cubicBezTo>
                    <a:cubicBezTo>
                      <a:pt x="94" y="81"/>
                      <a:pt x="94" y="81"/>
                      <a:pt x="94" y="81"/>
                    </a:cubicBezTo>
                    <a:cubicBezTo>
                      <a:pt x="94" y="82"/>
                      <a:pt x="93" y="82"/>
                      <a:pt x="92" y="82"/>
                    </a:cubicBezTo>
                    <a:cubicBezTo>
                      <a:pt x="89" y="82"/>
                      <a:pt x="89" y="82"/>
                      <a:pt x="89" y="82"/>
                    </a:cubicBezTo>
                    <a:cubicBezTo>
                      <a:pt x="88" y="82"/>
                      <a:pt x="87" y="82"/>
                      <a:pt x="87" y="81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75" y="69"/>
                      <a:pt x="75" y="69"/>
                      <a:pt x="75" y="69"/>
                    </a:cubicBezTo>
                    <a:cubicBezTo>
                      <a:pt x="74" y="69"/>
                      <a:pt x="74" y="68"/>
                      <a:pt x="74" y="67"/>
                    </a:cubicBezTo>
                    <a:cubicBezTo>
                      <a:pt x="74" y="64"/>
                      <a:pt x="74" y="64"/>
                      <a:pt x="74" y="64"/>
                    </a:cubicBezTo>
                    <a:cubicBezTo>
                      <a:pt x="74" y="63"/>
                      <a:pt x="74" y="62"/>
                      <a:pt x="75" y="62"/>
                    </a:cubicBezTo>
                    <a:cubicBezTo>
                      <a:pt x="87" y="62"/>
                      <a:pt x="87" y="62"/>
                      <a:pt x="87" y="62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9"/>
                      <a:pt x="88" y="49"/>
                      <a:pt x="89" y="49"/>
                    </a:cubicBezTo>
                    <a:cubicBezTo>
                      <a:pt x="92" y="49"/>
                      <a:pt x="92" y="49"/>
                      <a:pt x="92" y="49"/>
                    </a:cubicBezTo>
                    <a:cubicBezTo>
                      <a:pt x="93" y="49"/>
                      <a:pt x="94" y="49"/>
                      <a:pt x="94" y="50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7" y="62"/>
                      <a:pt x="107" y="63"/>
                      <a:pt x="107" y="64"/>
                    </a:cubicBezTo>
                    <a:lnTo>
                      <a:pt x="107" y="67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2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8002294" y="2797565"/>
              <a:ext cx="957277" cy="479399"/>
            </a:xfrm>
            <a:custGeom>
              <a:avLst/>
              <a:gdLst>
                <a:gd name="T0" fmla="*/ 101 w 238"/>
                <a:gd name="T1" fmla="*/ 35 h 119"/>
                <a:gd name="T2" fmla="*/ 190 w 238"/>
                <a:gd name="T3" fmla="*/ 50 h 119"/>
                <a:gd name="T4" fmla="*/ 157 w 238"/>
                <a:gd name="T5" fmla="*/ 59 h 119"/>
                <a:gd name="T6" fmla="*/ 147 w 238"/>
                <a:gd name="T7" fmla="*/ 41 h 119"/>
                <a:gd name="T8" fmla="*/ 116 w 238"/>
                <a:gd name="T9" fmla="*/ 41 h 119"/>
                <a:gd name="T10" fmla="*/ 139 w 238"/>
                <a:gd name="T11" fmla="*/ 87 h 119"/>
                <a:gd name="T12" fmla="*/ 238 w 238"/>
                <a:gd name="T13" fmla="*/ 59 h 119"/>
                <a:gd name="T14" fmla="*/ 95 w 238"/>
                <a:gd name="T15" fmla="*/ 21 h 119"/>
                <a:gd name="T16" fmla="*/ 93 w 238"/>
                <a:gd name="T17" fmla="*/ 21 h 119"/>
                <a:gd name="T18" fmla="*/ 83 w 238"/>
                <a:gd name="T19" fmla="*/ 0 h 119"/>
                <a:gd name="T20" fmla="*/ 52 w 238"/>
                <a:gd name="T21" fmla="*/ 4 h 119"/>
                <a:gd name="T22" fmla="*/ 65 w 238"/>
                <a:gd name="T23" fmla="*/ 29 h 119"/>
                <a:gd name="T24" fmla="*/ 29 w 238"/>
                <a:gd name="T25" fmla="*/ 119 h 119"/>
                <a:gd name="T26" fmla="*/ 128 w 238"/>
                <a:gd name="T27" fmla="*/ 91 h 119"/>
                <a:gd name="T28" fmla="*/ 101 w 238"/>
                <a:gd name="T29" fmla="*/ 35 h 119"/>
                <a:gd name="T30" fmla="*/ 56 w 238"/>
                <a:gd name="T31" fmla="*/ 86 h 119"/>
                <a:gd name="T32" fmla="*/ 74 w 238"/>
                <a:gd name="T33" fmla="*/ 47 h 119"/>
                <a:gd name="T34" fmla="*/ 89 w 238"/>
                <a:gd name="T35" fmla="*/ 78 h 119"/>
                <a:gd name="T36" fmla="*/ 56 w 238"/>
                <a:gd name="T37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119">
                  <a:moveTo>
                    <a:pt x="101" y="35"/>
                  </a:moveTo>
                  <a:cubicBezTo>
                    <a:pt x="149" y="21"/>
                    <a:pt x="190" y="50"/>
                    <a:pt x="190" y="50"/>
                  </a:cubicBezTo>
                  <a:cubicBezTo>
                    <a:pt x="157" y="59"/>
                    <a:pt x="157" y="59"/>
                    <a:pt x="157" y="59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38" y="40"/>
                    <a:pt x="127" y="39"/>
                    <a:pt x="116" y="41"/>
                  </a:cubicBezTo>
                  <a:cubicBezTo>
                    <a:pt x="139" y="87"/>
                    <a:pt x="139" y="87"/>
                    <a:pt x="139" y="87"/>
                  </a:cubicBezTo>
                  <a:cubicBezTo>
                    <a:pt x="238" y="59"/>
                    <a:pt x="238" y="59"/>
                    <a:pt x="238" y="59"/>
                  </a:cubicBezTo>
                  <a:cubicBezTo>
                    <a:pt x="238" y="59"/>
                    <a:pt x="202" y="3"/>
                    <a:pt x="95" y="21"/>
                  </a:cubicBezTo>
                  <a:cubicBezTo>
                    <a:pt x="95" y="21"/>
                    <a:pt x="94" y="21"/>
                    <a:pt x="93" y="21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0" y="56"/>
                    <a:pt x="29" y="119"/>
                    <a:pt x="29" y="119"/>
                  </a:cubicBezTo>
                  <a:cubicBezTo>
                    <a:pt x="128" y="91"/>
                    <a:pt x="128" y="91"/>
                    <a:pt x="128" y="91"/>
                  </a:cubicBezTo>
                  <a:lnTo>
                    <a:pt x="101" y="35"/>
                  </a:lnTo>
                  <a:close/>
                  <a:moveTo>
                    <a:pt x="56" y="86"/>
                  </a:moveTo>
                  <a:cubicBezTo>
                    <a:pt x="56" y="86"/>
                    <a:pt x="46" y="65"/>
                    <a:pt x="74" y="47"/>
                  </a:cubicBezTo>
                  <a:cubicBezTo>
                    <a:pt x="89" y="78"/>
                    <a:pt x="89" y="78"/>
                    <a:pt x="89" y="78"/>
                  </a:cubicBezTo>
                  <a:lnTo>
                    <a:pt x="56" y="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solidFill>
                  <a:prstClr val="black"/>
                </a:solidFill>
              </a:endParaRPr>
            </a:p>
          </p:txBody>
        </p:sp>
        <p:grpSp>
          <p:nvGrpSpPr>
            <p:cNvPr id="33" name="Group 36出自【趣你的PPT】(微信:qunideppt)：最优质的PPT资源库"/>
            <p:cNvGrpSpPr/>
            <p:nvPr/>
          </p:nvGrpSpPr>
          <p:grpSpPr>
            <a:xfrm>
              <a:off x="10049258" y="3710706"/>
              <a:ext cx="590499" cy="369823"/>
              <a:chOff x="3913188" y="3711575"/>
              <a:chExt cx="615950" cy="385763"/>
            </a:xfrm>
            <a:solidFill>
              <a:schemeClr val="accent2"/>
            </a:solidFill>
          </p:grpSpPr>
          <p:sp>
            <p:nvSpPr>
              <p:cNvPr id="102" name="出自【趣你的PPT】(微信:qunideppt)：最优质的PPT资源库"/>
              <p:cNvSpPr>
                <a:spLocks noEditPoints="1"/>
              </p:cNvSpPr>
              <p:nvPr/>
            </p:nvSpPr>
            <p:spPr bwMode="auto">
              <a:xfrm>
                <a:off x="3913188" y="3711575"/>
                <a:ext cx="314325" cy="377825"/>
              </a:xfrm>
              <a:custGeom>
                <a:avLst/>
                <a:gdLst>
                  <a:gd name="T0" fmla="*/ 57 w 75"/>
                  <a:gd name="T1" fmla="*/ 41 h 90"/>
                  <a:gd name="T2" fmla="*/ 71 w 75"/>
                  <a:gd name="T3" fmla="*/ 24 h 90"/>
                  <a:gd name="T4" fmla="*/ 46 w 75"/>
                  <a:gd name="T5" fmla="*/ 0 h 90"/>
                  <a:gd name="T6" fmla="*/ 20 w 75"/>
                  <a:gd name="T7" fmla="*/ 0 h 90"/>
                  <a:gd name="T8" fmla="*/ 19 w 75"/>
                  <a:gd name="T9" fmla="*/ 0 h 90"/>
                  <a:gd name="T10" fmla="*/ 0 w 75"/>
                  <a:gd name="T11" fmla="*/ 0 h 90"/>
                  <a:gd name="T12" fmla="*/ 0 w 75"/>
                  <a:gd name="T13" fmla="*/ 89 h 90"/>
                  <a:gd name="T14" fmla="*/ 19 w 75"/>
                  <a:gd name="T15" fmla="*/ 89 h 90"/>
                  <a:gd name="T16" fmla="*/ 20 w 75"/>
                  <a:gd name="T17" fmla="*/ 89 h 90"/>
                  <a:gd name="T18" fmla="*/ 46 w 75"/>
                  <a:gd name="T19" fmla="*/ 89 h 90"/>
                  <a:gd name="T20" fmla="*/ 74 w 75"/>
                  <a:gd name="T21" fmla="*/ 63 h 90"/>
                  <a:gd name="T22" fmla="*/ 57 w 75"/>
                  <a:gd name="T23" fmla="*/ 41 h 90"/>
                  <a:gd name="T24" fmla="*/ 20 w 75"/>
                  <a:gd name="T25" fmla="*/ 16 h 90"/>
                  <a:gd name="T26" fmla="*/ 42 w 75"/>
                  <a:gd name="T27" fmla="*/ 16 h 90"/>
                  <a:gd name="T28" fmla="*/ 46 w 75"/>
                  <a:gd name="T29" fmla="*/ 16 h 90"/>
                  <a:gd name="T30" fmla="*/ 52 w 75"/>
                  <a:gd name="T31" fmla="*/ 25 h 90"/>
                  <a:gd name="T32" fmla="*/ 44 w 75"/>
                  <a:gd name="T33" fmla="*/ 36 h 90"/>
                  <a:gd name="T34" fmla="*/ 20 w 75"/>
                  <a:gd name="T35" fmla="*/ 36 h 90"/>
                  <a:gd name="T36" fmla="*/ 20 w 75"/>
                  <a:gd name="T37" fmla="*/ 16 h 90"/>
                  <a:gd name="T38" fmla="*/ 44 w 75"/>
                  <a:gd name="T39" fmla="*/ 73 h 90"/>
                  <a:gd name="T40" fmla="*/ 43 w 75"/>
                  <a:gd name="T41" fmla="*/ 73 h 90"/>
                  <a:gd name="T42" fmla="*/ 20 w 75"/>
                  <a:gd name="T43" fmla="*/ 73 h 90"/>
                  <a:gd name="T44" fmla="*/ 20 w 75"/>
                  <a:gd name="T45" fmla="*/ 49 h 90"/>
                  <a:gd name="T46" fmla="*/ 46 w 75"/>
                  <a:gd name="T47" fmla="*/ 49 h 90"/>
                  <a:gd name="T48" fmla="*/ 55 w 75"/>
                  <a:gd name="T49" fmla="*/ 62 h 90"/>
                  <a:gd name="T50" fmla="*/ 44 w 75"/>
                  <a:gd name="T51" fmla="*/ 7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5" h="90">
                    <a:moveTo>
                      <a:pt x="57" y="41"/>
                    </a:moveTo>
                    <a:cubicBezTo>
                      <a:pt x="57" y="41"/>
                      <a:pt x="71" y="40"/>
                      <a:pt x="71" y="24"/>
                    </a:cubicBezTo>
                    <a:cubicBezTo>
                      <a:pt x="71" y="8"/>
                      <a:pt x="60" y="0"/>
                      <a:pt x="46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19" y="89"/>
                      <a:pt x="19" y="89"/>
                      <a:pt x="19" y="89"/>
                    </a:cubicBezTo>
                    <a:cubicBezTo>
                      <a:pt x="20" y="89"/>
                      <a:pt x="20" y="89"/>
                      <a:pt x="20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6" y="89"/>
                      <a:pt x="74" y="90"/>
                      <a:pt x="74" y="63"/>
                    </a:cubicBezTo>
                    <a:cubicBezTo>
                      <a:pt x="74" y="63"/>
                      <a:pt x="75" y="41"/>
                      <a:pt x="57" y="41"/>
                    </a:cubicBezTo>
                    <a:close/>
                    <a:moveTo>
                      <a:pt x="20" y="16"/>
                    </a:moveTo>
                    <a:cubicBezTo>
                      <a:pt x="42" y="16"/>
                      <a:pt x="42" y="16"/>
                      <a:pt x="42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6" y="16"/>
                      <a:pt x="52" y="16"/>
                      <a:pt x="52" y="25"/>
                    </a:cubicBezTo>
                    <a:cubicBezTo>
                      <a:pt x="52" y="34"/>
                      <a:pt x="48" y="36"/>
                      <a:pt x="44" y="36"/>
                    </a:cubicBezTo>
                    <a:cubicBezTo>
                      <a:pt x="20" y="36"/>
                      <a:pt x="20" y="36"/>
                      <a:pt x="20" y="36"/>
                    </a:cubicBezTo>
                    <a:lnTo>
                      <a:pt x="20" y="16"/>
                    </a:lnTo>
                    <a:close/>
                    <a:moveTo>
                      <a:pt x="44" y="73"/>
                    </a:moveTo>
                    <a:cubicBezTo>
                      <a:pt x="44" y="73"/>
                      <a:pt x="43" y="73"/>
                      <a:pt x="43" y="73"/>
                    </a:cubicBezTo>
                    <a:cubicBezTo>
                      <a:pt x="20" y="73"/>
                      <a:pt x="20" y="73"/>
                      <a:pt x="20" y="73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55" y="49"/>
                      <a:pt x="55" y="62"/>
                    </a:cubicBezTo>
                    <a:cubicBezTo>
                      <a:pt x="55" y="72"/>
                      <a:pt x="48" y="73"/>
                      <a:pt x="44" y="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出自【趣你的PPT】(微信:qunideppt)：最优质的PPT资源库"/>
              <p:cNvSpPr>
                <a:spLocks noEditPoints="1"/>
              </p:cNvSpPr>
              <p:nvPr/>
            </p:nvSpPr>
            <p:spPr bwMode="auto">
              <a:xfrm>
                <a:off x="4227513" y="3808413"/>
                <a:ext cx="301625" cy="288925"/>
              </a:xfrm>
              <a:custGeom>
                <a:avLst/>
                <a:gdLst>
                  <a:gd name="T0" fmla="*/ 36 w 72"/>
                  <a:gd name="T1" fmla="*/ 0 h 69"/>
                  <a:gd name="T2" fmla="*/ 2 w 72"/>
                  <a:gd name="T3" fmla="*/ 34 h 69"/>
                  <a:gd name="T4" fmla="*/ 36 w 72"/>
                  <a:gd name="T5" fmla="*/ 68 h 69"/>
                  <a:gd name="T6" fmla="*/ 66 w 72"/>
                  <a:gd name="T7" fmla="*/ 44 h 69"/>
                  <a:gd name="T8" fmla="*/ 51 w 72"/>
                  <a:gd name="T9" fmla="*/ 44 h 69"/>
                  <a:gd name="T10" fmla="*/ 37 w 72"/>
                  <a:gd name="T11" fmla="*/ 54 h 69"/>
                  <a:gd name="T12" fmla="*/ 21 w 72"/>
                  <a:gd name="T13" fmla="*/ 38 h 69"/>
                  <a:gd name="T14" fmla="*/ 67 w 72"/>
                  <a:gd name="T15" fmla="*/ 38 h 69"/>
                  <a:gd name="T16" fmla="*/ 36 w 72"/>
                  <a:gd name="T17" fmla="*/ 0 h 69"/>
                  <a:gd name="T18" fmla="*/ 21 w 72"/>
                  <a:gd name="T19" fmla="*/ 26 h 69"/>
                  <a:gd name="T20" fmla="*/ 37 w 72"/>
                  <a:gd name="T21" fmla="*/ 13 h 69"/>
                  <a:gd name="T22" fmla="*/ 50 w 72"/>
                  <a:gd name="T23" fmla="*/ 26 h 69"/>
                  <a:gd name="T24" fmla="*/ 21 w 72"/>
                  <a:gd name="T25" fmla="*/ 26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2" h="69">
                    <a:moveTo>
                      <a:pt x="36" y="0"/>
                    </a:moveTo>
                    <a:cubicBezTo>
                      <a:pt x="2" y="0"/>
                      <a:pt x="2" y="34"/>
                      <a:pt x="2" y="34"/>
                    </a:cubicBezTo>
                    <a:cubicBezTo>
                      <a:pt x="2" y="34"/>
                      <a:pt x="0" y="68"/>
                      <a:pt x="36" y="68"/>
                    </a:cubicBezTo>
                    <a:cubicBezTo>
                      <a:pt x="36" y="68"/>
                      <a:pt x="66" y="69"/>
                      <a:pt x="66" y="44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1" y="44"/>
                      <a:pt x="51" y="54"/>
                      <a:pt x="37" y="54"/>
                    </a:cubicBezTo>
                    <a:cubicBezTo>
                      <a:pt x="37" y="54"/>
                      <a:pt x="21" y="55"/>
                      <a:pt x="21" y="38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38"/>
                      <a:pt x="72" y="0"/>
                      <a:pt x="36" y="0"/>
                    </a:cubicBezTo>
                    <a:close/>
                    <a:moveTo>
                      <a:pt x="21" y="26"/>
                    </a:moveTo>
                    <a:cubicBezTo>
                      <a:pt x="21" y="26"/>
                      <a:pt x="23" y="13"/>
                      <a:pt x="37" y="13"/>
                    </a:cubicBezTo>
                    <a:cubicBezTo>
                      <a:pt x="50" y="13"/>
                      <a:pt x="50" y="26"/>
                      <a:pt x="50" y="26"/>
                    </a:cubicBezTo>
                    <a:lnTo>
                      <a:pt x="21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出自【趣你的PPT】(微信:qunideppt)：最优质的PPT资源库"/>
              <p:cNvSpPr>
                <a:spLocks noChangeArrowheads="1"/>
              </p:cNvSpPr>
              <p:nvPr/>
            </p:nvSpPr>
            <p:spPr bwMode="auto">
              <a:xfrm>
                <a:off x="4298951" y="3736975"/>
                <a:ext cx="155575" cy="41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9329393" y="2449050"/>
              <a:ext cx="837046" cy="806608"/>
            </a:xfrm>
            <a:custGeom>
              <a:avLst/>
              <a:gdLst>
                <a:gd name="T0" fmla="*/ 0 w 208"/>
                <a:gd name="T1" fmla="*/ 68 h 201"/>
                <a:gd name="T2" fmla="*/ 8 w 208"/>
                <a:gd name="T3" fmla="*/ 78 h 201"/>
                <a:gd name="T4" fmla="*/ 31 w 208"/>
                <a:gd name="T5" fmla="*/ 72 h 201"/>
                <a:gd name="T6" fmla="*/ 64 w 208"/>
                <a:gd name="T7" fmla="*/ 172 h 201"/>
                <a:gd name="T8" fmla="*/ 106 w 208"/>
                <a:gd name="T9" fmla="*/ 189 h 201"/>
                <a:gd name="T10" fmla="*/ 197 w 208"/>
                <a:gd name="T11" fmla="*/ 62 h 201"/>
                <a:gd name="T12" fmla="*/ 114 w 208"/>
                <a:gd name="T13" fmla="*/ 67 h 201"/>
                <a:gd name="T14" fmla="*/ 137 w 208"/>
                <a:gd name="T15" fmla="*/ 94 h 201"/>
                <a:gd name="T16" fmla="*/ 109 w 208"/>
                <a:gd name="T17" fmla="*/ 130 h 201"/>
                <a:gd name="T18" fmla="*/ 93 w 208"/>
                <a:gd name="T19" fmla="*/ 90 h 201"/>
                <a:gd name="T20" fmla="*/ 60 w 208"/>
                <a:gd name="T21" fmla="*/ 22 h 201"/>
                <a:gd name="T22" fmla="*/ 0 w 208"/>
                <a:gd name="T23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" h="201">
                  <a:moveTo>
                    <a:pt x="0" y="6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25" y="65"/>
                    <a:pt x="31" y="72"/>
                  </a:cubicBezTo>
                  <a:cubicBezTo>
                    <a:pt x="36" y="78"/>
                    <a:pt x="57" y="157"/>
                    <a:pt x="64" y="172"/>
                  </a:cubicBezTo>
                  <a:cubicBezTo>
                    <a:pt x="70" y="184"/>
                    <a:pt x="87" y="201"/>
                    <a:pt x="106" y="189"/>
                  </a:cubicBezTo>
                  <a:cubicBezTo>
                    <a:pt x="125" y="177"/>
                    <a:pt x="186" y="124"/>
                    <a:pt x="197" y="62"/>
                  </a:cubicBezTo>
                  <a:cubicBezTo>
                    <a:pt x="208" y="0"/>
                    <a:pt x="123" y="13"/>
                    <a:pt x="114" y="67"/>
                  </a:cubicBezTo>
                  <a:cubicBezTo>
                    <a:pt x="137" y="54"/>
                    <a:pt x="149" y="73"/>
                    <a:pt x="137" y="94"/>
                  </a:cubicBezTo>
                  <a:cubicBezTo>
                    <a:pt x="126" y="116"/>
                    <a:pt x="115" y="130"/>
                    <a:pt x="109" y="130"/>
                  </a:cubicBezTo>
                  <a:cubicBezTo>
                    <a:pt x="104" y="130"/>
                    <a:pt x="100" y="116"/>
                    <a:pt x="93" y="90"/>
                  </a:cubicBezTo>
                  <a:cubicBezTo>
                    <a:pt x="87" y="64"/>
                    <a:pt x="87" y="17"/>
                    <a:pt x="60" y="22"/>
                  </a:cubicBezTo>
                  <a:cubicBezTo>
                    <a:pt x="34" y="27"/>
                    <a:pt x="0" y="68"/>
                    <a:pt x="0" y="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solidFill>
                  <a:prstClr val="black"/>
                </a:solidFill>
              </a:endParaRPr>
            </a:p>
          </p:txBody>
        </p:sp>
        <p:grpSp>
          <p:nvGrpSpPr>
            <p:cNvPr id="35" name="Group 38出自【趣你的PPT】(微信:qunideppt)：最优质的PPT资源库"/>
            <p:cNvGrpSpPr/>
            <p:nvPr/>
          </p:nvGrpSpPr>
          <p:grpSpPr>
            <a:xfrm>
              <a:off x="7407233" y="1217829"/>
              <a:ext cx="905535" cy="905530"/>
              <a:chOff x="1157288" y="1111250"/>
              <a:chExt cx="944563" cy="944562"/>
            </a:xfrm>
            <a:solidFill>
              <a:schemeClr val="accent2"/>
            </a:solidFill>
          </p:grpSpPr>
          <p:sp>
            <p:nvSpPr>
              <p:cNvPr id="97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1463676" y="1111250"/>
                <a:ext cx="360363" cy="357187"/>
              </a:xfrm>
              <a:custGeom>
                <a:avLst/>
                <a:gdLst>
                  <a:gd name="T0" fmla="*/ 86 w 86"/>
                  <a:gd name="T1" fmla="*/ 10 h 85"/>
                  <a:gd name="T2" fmla="*/ 40 w 86"/>
                  <a:gd name="T3" fmla="*/ 0 h 85"/>
                  <a:gd name="T4" fmla="*/ 0 w 86"/>
                  <a:gd name="T5" fmla="*/ 8 h 85"/>
                  <a:gd name="T6" fmla="*/ 86 w 86"/>
                  <a:gd name="T7" fmla="*/ 85 h 85"/>
                  <a:gd name="T8" fmla="*/ 86 w 86"/>
                  <a:gd name="T9" fmla="*/ 1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85">
                    <a:moveTo>
                      <a:pt x="86" y="10"/>
                    </a:moveTo>
                    <a:cubicBezTo>
                      <a:pt x="71" y="4"/>
                      <a:pt x="56" y="0"/>
                      <a:pt x="40" y="0"/>
                    </a:cubicBezTo>
                    <a:cubicBezTo>
                      <a:pt x="26" y="0"/>
                      <a:pt x="13" y="3"/>
                      <a:pt x="0" y="8"/>
                    </a:cubicBezTo>
                    <a:cubicBezTo>
                      <a:pt x="3" y="10"/>
                      <a:pt x="82" y="82"/>
                      <a:pt x="86" y="85"/>
                    </a:cubicBezTo>
                    <a:cubicBezTo>
                      <a:pt x="86" y="80"/>
                      <a:pt x="86" y="12"/>
                      <a:pt x="8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1190626" y="1581150"/>
                <a:ext cx="196850" cy="406400"/>
              </a:xfrm>
              <a:custGeom>
                <a:avLst/>
                <a:gdLst>
                  <a:gd name="T0" fmla="*/ 47 w 47"/>
                  <a:gd name="T1" fmla="*/ 97 h 97"/>
                  <a:gd name="T2" fmla="*/ 47 w 47"/>
                  <a:gd name="T3" fmla="*/ 0 h 97"/>
                  <a:gd name="T4" fmla="*/ 0 w 47"/>
                  <a:gd name="T5" fmla="*/ 42 h 97"/>
                  <a:gd name="T6" fmla="*/ 47 w 47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97">
                    <a:moveTo>
                      <a:pt x="47" y="97"/>
                    </a:moveTo>
                    <a:cubicBezTo>
                      <a:pt x="47" y="92"/>
                      <a:pt x="47" y="5"/>
                      <a:pt x="47" y="0"/>
                    </a:cubicBezTo>
                    <a:cubicBezTo>
                      <a:pt x="43" y="3"/>
                      <a:pt x="2" y="41"/>
                      <a:pt x="0" y="42"/>
                    </a:cubicBezTo>
                    <a:cubicBezTo>
                      <a:pt x="9" y="65"/>
                      <a:pt x="26" y="84"/>
                      <a:pt x="47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1157288" y="1166813"/>
                <a:ext cx="436563" cy="539750"/>
              </a:xfrm>
              <a:custGeom>
                <a:avLst/>
                <a:gdLst>
                  <a:gd name="T0" fmla="*/ 0 w 104"/>
                  <a:gd name="T1" fmla="*/ 100 h 129"/>
                  <a:gd name="T2" fmla="*/ 4 w 104"/>
                  <a:gd name="T3" fmla="*/ 129 h 129"/>
                  <a:gd name="T4" fmla="*/ 104 w 104"/>
                  <a:gd name="T5" fmla="*/ 38 h 129"/>
                  <a:gd name="T6" fmla="*/ 61 w 104"/>
                  <a:gd name="T7" fmla="*/ 0 h 129"/>
                  <a:gd name="T8" fmla="*/ 0 w 104"/>
                  <a:gd name="T9" fmla="*/ 10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29">
                    <a:moveTo>
                      <a:pt x="0" y="100"/>
                    </a:moveTo>
                    <a:cubicBezTo>
                      <a:pt x="0" y="109"/>
                      <a:pt x="2" y="119"/>
                      <a:pt x="4" y="129"/>
                    </a:cubicBezTo>
                    <a:cubicBezTo>
                      <a:pt x="7" y="126"/>
                      <a:pt x="102" y="40"/>
                      <a:pt x="104" y="38"/>
                    </a:cubicBezTo>
                    <a:cubicBezTo>
                      <a:pt x="102" y="37"/>
                      <a:pt x="63" y="1"/>
                      <a:pt x="61" y="0"/>
                    </a:cubicBezTo>
                    <a:cubicBezTo>
                      <a:pt x="24" y="19"/>
                      <a:pt x="0" y="57"/>
                      <a:pt x="0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1438276" y="1790700"/>
                <a:ext cx="615950" cy="265112"/>
              </a:xfrm>
              <a:custGeom>
                <a:avLst/>
                <a:gdLst>
                  <a:gd name="T0" fmla="*/ 0 w 147"/>
                  <a:gd name="T1" fmla="*/ 0 h 63"/>
                  <a:gd name="T2" fmla="*/ 0 w 147"/>
                  <a:gd name="T3" fmla="*/ 53 h 63"/>
                  <a:gd name="T4" fmla="*/ 35 w 147"/>
                  <a:gd name="T5" fmla="*/ 63 h 63"/>
                  <a:gd name="T6" fmla="*/ 56 w 147"/>
                  <a:gd name="T7" fmla="*/ 63 h 63"/>
                  <a:gd name="T8" fmla="*/ 147 w 147"/>
                  <a:gd name="T9" fmla="*/ 0 h 63"/>
                  <a:gd name="T10" fmla="*/ 0 w 147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63">
                    <a:moveTo>
                      <a:pt x="0" y="0"/>
                    </a:moveTo>
                    <a:cubicBezTo>
                      <a:pt x="0" y="2"/>
                      <a:pt x="0" y="52"/>
                      <a:pt x="0" y="53"/>
                    </a:cubicBezTo>
                    <a:cubicBezTo>
                      <a:pt x="11" y="58"/>
                      <a:pt x="23" y="62"/>
                      <a:pt x="35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95" y="59"/>
                      <a:pt x="129" y="35"/>
                      <a:pt x="147" y="0"/>
                    </a:cubicBezTo>
                    <a:cubicBezTo>
                      <a:pt x="143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1874838" y="1182688"/>
                <a:ext cx="227013" cy="558800"/>
              </a:xfrm>
              <a:custGeom>
                <a:avLst/>
                <a:gdLst>
                  <a:gd name="T0" fmla="*/ 0 w 54"/>
                  <a:gd name="T1" fmla="*/ 0 h 133"/>
                  <a:gd name="T2" fmla="*/ 0 w 54"/>
                  <a:gd name="T3" fmla="*/ 133 h 133"/>
                  <a:gd name="T4" fmla="*/ 48 w 54"/>
                  <a:gd name="T5" fmla="*/ 133 h 133"/>
                  <a:gd name="T6" fmla="*/ 54 w 54"/>
                  <a:gd name="T7" fmla="*/ 96 h 133"/>
                  <a:gd name="T8" fmla="*/ 0 w 54"/>
                  <a:gd name="T9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3">
                    <a:moveTo>
                      <a:pt x="0" y="0"/>
                    </a:moveTo>
                    <a:cubicBezTo>
                      <a:pt x="0" y="4"/>
                      <a:pt x="0" y="130"/>
                      <a:pt x="0" y="133"/>
                    </a:cubicBezTo>
                    <a:cubicBezTo>
                      <a:pt x="2" y="133"/>
                      <a:pt x="46" y="133"/>
                      <a:pt x="48" y="133"/>
                    </a:cubicBezTo>
                    <a:cubicBezTo>
                      <a:pt x="52" y="121"/>
                      <a:pt x="54" y="108"/>
                      <a:pt x="54" y="96"/>
                    </a:cubicBezTo>
                    <a:cubicBezTo>
                      <a:pt x="54" y="57"/>
                      <a:pt x="33" y="2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6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10881732" y="2427743"/>
              <a:ext cx="703118" cy="700075"/>
            </a:xfrm>
            <a:custGeom>
              <a:avLst/>
              <a:gdLst>
                <a:gd name="T0" fmla="*/ 168 w 175"/>
                <a:gd name="T1" fmla="*/ 53 h 174"/>
                <a:gd name="T2" fmla="*/ 149 w 175"/>
                <a:gd name="T3" fmla="*/ 25 h 174"/>
                <a:gd name="T4" fmla="*/ 121 w 175"/>
                <a:gd name="T5" fmla="*/ 6 h 174"/>
                <a:gd name="T6" fmla="*/ 87 w 175"/>
                <a:gd name="T7" fmla="*/ 0 h 174"/>
                <a:gd name="T8" fmla="*/ 53 w 175"/>
                <a:gd name="T9" fmla="*/ 6 h 174"/>
                <a:gd name="T10" fmla="*/ 26 w 175"/>
                <a:gd name="T11" fmla="*/ 25 h 174"/>
                <a:gd name="T12" fmla="*/ 7 w 175"/>
                <a:gd name="T13" fmla="*/ 53 h 174"/>
                <a:gd name="T14" fmla="*/ 0 w 175"/>
                <a:gd name="T15" fmla="*/ 87 h 174"/>
                <a:gd name="T16" fmla="*/ 7 w 175"/>
                <a:gd name="T17" fmla="*/ 121 h 174"/>
                <a:gd name="T18" fmla="*/ 26 w 175"/>
                <a:gd name="T19" fmla="*/ 149 h 174"/>
                <a:gd name="T20" fmla="*/ 53 w 175"/>
                <a:gd name="T21" fmla="*/ 167 h 174"/>
                <a:gd name="T22" fmla="*/ 87 w 175"/>
                <a:gd name="T23" fmla="*/ 174 h 174"/>
                <a:gd name="T24" fmla="*/ 121 w 175"/>
                <a:gd name="T25" fmla="*/ 167 h 174"/>
                <a:gd name="T26" fmla="*/ 149 w 175"/>
                <a:gd name="T27" fmla="*/ 149 h 174"/>
                <a:gd name="T28" fmla="*/ 168 w 175"/>
                <a:gd name="T29" fmla="*/ 121 h 174"/>
                <a:gd name="T30" fmla="*/ 175 w 175"/>
                <a:gd name="T31" fmla="*/ 87 h 174"/>
                <a:gd name="T32" fmla="*/ 162 w 175"/>
                <a:gd name="T33" fmla="*/ 86 h 174"/>
                <a:gd name="T34" fmla="*/ 108 w 175"/>
                <a:gd name="T35" fmla="*/ 80 h 174"/>
                <a:gd name="T36" fmla="*/ 145 w 175"/>
                <a:gd name="T37" fmla="*/ 40 h 174"/>
                <a:gd name="T38" fmla="*/ 137 w 175"/>
                <a:gd name="T39" fmla="*/ 31 h 174"/>
                <a:gd name="T40" fmla="*/ 70 w 175"/>
                <a:gd name="T41" fmla="*/ 14 h 174"/>
                <a:gd name="T42" fmla="*/ 137 w 175"/>
                <a:gd name="T43" fmla="*/ 31 h 174"/>
                <a:gd name="T44" fmla="*/ 70 w 175"/>
                <a:gd name="T45" fmla="*/ 14 h 174"/>
                <a:gd name="T46" fmla="*/ 70 w 175"/>
                <a:gd name="T47" fmla="*/ 14 h 174"/>
                <a:gd name="T48" fmla="*/ 83 w 175"/>
                <a:gd name="T49" fmla="*/ 62 h 174"/>
                <a:gd name="T50" fmla="*/ 56 w 175"/>
                <a:gd name="T51" fmla="*/ 19 h 174"/>
                <a:gd name="T52" fmla="*/ 13 w 175"/>
                <a:gd name="T53" fmla="*/ 85 h 174"/>
                <a:gd name="T54" fmla="*/ 96 w 175"/>
                <a:gd name="T55" fmla="*/ 87 h 174"/>
                <a:gd name="T56" fmla="*/ 32 w 175"/>
                <a:gd name="T57" fmla="*/ 137 h 174"/>
                <a:gd name="T58" fmla="*/ 13 w 175"/>
                <a:gd name="T59" fmla="*/ 87 h 174"/>
                <a:gd name="T60" fmla="*/ 40 w 175"/>
                <a:gd name="T61" fmla="*/ 144 h 174"/>
                <a:gd name="T62" fmla="*/ 100 w 175"/>
                <a:gd name="T63" fmla="*/ 99 h 174"/>
                <a:gd name="T64" fmla="*/ 117 w 175"/>
                <a:gd name="T65" fmla="*/ 156 h 174"/>
                <a:gd name="T66" fmla="*/ 129 w 175"/>
                <a:gd name="T67" fmla="*/ 149 h 174"/>
                <a:gd name="T68" fmla="*/ 161 w 175"/>
                <a:gd name="T69" fmla="*/ 9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5" h="174">
                  <a:moveTo>
                    <a:pt x="173" y="69"/>
                  </a:moveTo>
                  <a:cubicBezTo>
                    <a:pt x="172" y="64"/>
                    <a:pt x="170" y="58"/>
                    <a:pt x="168" y="53"/>
                  </a:cubicBezTo>
                  <a:cubicBezTo>
                    <a:pt x="166" y="48"/>
                    <a:pt x="163" y="43"/>
                    <a:pt x="160" y="38"/>
                  </a:cubicBezTo>
                  <a:cubicBezTo>
                    <a:pt x="157" y="33"/>
                    <a:pt x="153" y="29"/>
                    <a:pt x="149" y="25"/>
                  </a:cubicBezTo>
                  <a:cubicBezTo>
                    <a:pt x="145" y="21"/>
                    <a:pt x="141" y="18"/>
                    <a:pt x="136" y="14"/>
                  </a:cubicBezTo>
                  <a:cubicBezTo>
                    <a:pt x="132" y="11"/>
                    <a:pt x="127" y="9"/>
                    <a:pt x="121" y="6"/>
                  </a:cubicBezTo>
                  <a:cubicBezTo>
                    <a:pt x="116" y="4"/>
                    <a:pt x="111" y="2"/>
                    <a:pt x="105" y="1"/>
                  </a:cubicBezTo>
                  <a:cubicBezTo>
                    <a:pt x="99" y="0"/>
                    <a:pt x="93" y="0"/>
                    <a:pt x="87" y="0"/>
                  </a:cubicBezTo>
                  <a:cubicBezTo>
                    <a:pt x="82" y="0"/>
                    <a:pt x="76" y="0"/>
                    <a:pt x="70" y="1"/>
                  </a:cubicBezTo>
                  <a:cubicBezTo>
                    <a:pt x="64" y="2"/>
                    <a:pt x="59" y="4"/>
                    <a:pt x="53" y="6"/>
                  </a:cubicBezTo>
                  <a:cubicBezTo>
                    <a:pt x="48" y="9"/>
                    <a:pt x="43" y="11"/>
                    <a:pt x="39" y="14"/>
                  </a:cubicBezTo>
                  <a:cubicBezTo>
                    <a:pt x="34" y="18"/>
                    <a:pt x="30" y="21"/>
                    <a:pt x="26" y="25"/>
                  </a:cubicBezTo>
                  <a:cubicBezTo>
                    <a:pt x="22" y="29"/>
                    <a:pt x="18" y="33"/>
                    <a:pt x="15" y="38"/>
                  </a:cubicBezTo>
                  <a:cubicBezTo>
                    <a:pt x="12" y="43"/>
                    <a:pt x="9" y="48"/>
                    <a:pt x="7" y="53"/>
                  </a:cubicBezTo>
                  <a:cubicBezTo>
                    <a:pt x="5" y="58"/>
                    <a:pt x="3" y="64"/>
                    <a:pt x="2" y="69"/>
                  </a:cubicBezTo>
                  <a:cubicBezTo>
                    <a:pt x="1" y="75"/>
                    <a:pt x="0" y="81"/>
                    <a:pt x="0" y="87"/>
                  </a:cubicBezTo>
                  <a:cubicBezTo>
                    <a:pt x="0" y="93"/>
                    <a:pt x="1" y="99"/>
                    <a:pt x="2" y="105"/>
                  </a:cubicBezTo>
                  <a:cubicBezTo>
                    <a:pt x="3" y="110"/>
                    <a:pt x="5" y="116"/>
                    <a:pt x="7" y="121"/>
                  </a:cubicBezTo>
                  <a:cubicBezTo>
                    <a:pt x="9" y="126"/>
                    <a:pt x="12" y="131"/>
                    <a:pt x="15" y="136"/>
                  </a:cubicBezTo>
                  <a:cubicBezTo>
                    <a:pt x="18" y="140"/>
                    <a:pt x="22" y="145"/>
                    <a:pt x="26" y="149"/>
                  </a:cubicBezTo>
                  <a:cubicBezTo>
                    <a:pt x="30" y="153"/>
                    <a:pt x="34" y="156"/>
                    <a:pt x="39" y="159"/>
                  </a:cubicBezTo>
                  <a:cubicBezTo>
                    <a:pt x="43" y="163"/>
                    <a:pt x="48" y="165"/>
                    <a:pt x="53" y="167"/>
                  </a:cubicBezTo>
                  <a:cubicBezTo>
                    <a:pt x="59" y="170"/>
                    <a:pt x="64" y="171"/>
                    <a:pt x="70" y="173"/>
                  </a:cubicBezTo>
                  <a:cubicBezTo>
                    <a:pt x="76" y="174"/>
                    <a:pt x="82" y="174"/>
                    <a:pt x="87" y="174"/>
                  </a:cubicBezTo>
                  <a:cubicBezTo>
                    <a:pt x="93" y="174"/>
                    <a:pt x="99" y="174"/>
                    <a:pt x="105" y="173"/>
                  </a:cubicBezTo>
                  <a:cubicBezTo>
                    <a:pt x="111" y="171"/>
                    <a:pt x="116" y="170"/>
                    <a:pt x="121" y="167"/>
                  </a:cubicBezTo>
                  <a:cubicBezTo>
                    <a:pt x="127" y="165"/>
                    <a:pt x="132" y="163"/>
                    <a:pt x="136" y="159"/>
                  </a:cubicBezTo>
                  <a:cubicBezTo>
                    <a:pt x="141" y="156"/>
                    <a:pt x="145" y="153"/>
                    <a:pt x="149" y="149"/>
                  </a:cubicBezTo>
                  <a:cubicBezTo>
                    <a:pt x="153" y="145"/>
                    <a:pt x="157" y="140"/>
                    <a:pt x="160" y="136"/>
                  </a:cubicBezTo>
                  <a:cubicBezTo>
                    <a:pt x="163" y="131"/>
                    <a:pt x="166" y="126"/>
                    <a:pt x="168" y="121"/>
                  </a:cubicBezTo>
                  <a:cubicBezTo>
                    <a:pt x="170" y="116"/>
                    <a:pt x="172" y="110"/>
                    <a:pt x="173" y="105"/>
                  </a:cubicBezTo>
                  <a:cubicBezTo>
                    <a:pt x="174" y="99"/>
                    <a:pt x="175" y="93"/>
                    <a:pt x="175" y="87"/>
                  </a:cubicBezTo>
                  <a:cubicBezTo>
                    <a:pt x="175" y="81"/>
                    <a:pt x="174" y="75"/>
                    <a:pt x="173" y="69"/>
                  </a:cubicBezTo>
                  <a:close/>
                  <a:moveTo>
                    <a:pt x="162" y="86"/>
                  </a:moveTo>
                  <a:cubicBezTo>
                    <a:pt x="161" y="86"/>
                    <a:pt x="136" y="81"/>
                    <a:pt x="110" y="84"/>
                  </a:cubicBezTo>
                  <a:cubicBezTo>
                    <a:pt x="110" y="82"/>
                    <a:pt x="109" y="81"/>
                    <a:pt x="108" y="80"/>
                  </a:cubicBezTo>
                  <a:cubicBezTo>
                    <a:pt x="107" y="76"/>
                    <a:pt x="105" y="73"/>
                    <a:pt x="104" y="69"/>
                  </a:cubicBezTo>
                  <a:cubicBezTo>
                    <a:pt x="133" y="57"/>
                    <a:pt x="145" y="40"/>
                    <a:pt x="145" y="40"/>
                  </a:cubicBezTo>
                  <a:cubicBezTo>
                    <a:pt x="156" y="52"/>
                    <a:pt x="162" y="68"/>
                    <a:pt x="162" y="86"/>
                  </a:cubicBezTo>
                  <a:close/>
                  <a:moveTo>
                    <a:pt x="137" y="31"/>
                  </a:moveTo>
                  <a:cubicBezTo>
                    <a:pt x="137" y="31"/>
                    <a:pt x="126" y="47"/>
                    <a:pt x="98" y="58"/>
                  </a:cubicBezTo>
                  <a:cubicBezTo>
                    <a:pt x="85" y="35"/>
                    <a:pt x="71" y="16"/>
                    <a:pt x="70" y="14"/>
                  </a:cubicBezTo>
                  <a:cubicBezTo>
                    <a:pt x="76" y="13"/>
                    <a:pt x="81" y="12"/>
                    <a:pt x="87" y="12"/>
                  </a:cubicBezTo>
                  <a:cubicBezTo>
                    <a:pt x="106" y="12"/>
                    <a:pt x="124" y="19"/>
                    <a:pt x="137" y="31"/>
                  </a:cubicBezTo>
                  <a:close/>
                  <a:moveTo>
                    <a:pt x="70" y="14"/>
                  </a:move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9" y="15"/>
                    <a:pt x="69" y="15"/>
                  </a:cubicBezTo>
                  <a:cubicBezTo>
                    <a:pt x="69" y="15"/>
                    <a:pt x="70" y="15"/>
                    <a:pt x="70" y="14"/>
                  </a:cubicBezTo>
                  <a:close/>
                  <a:moveTo>
                    <a:pt x="56" y="19"/>
                  </a:moveTo>
                  <a:cubicBezTo>
                    <a:pt x="57" y="21"/>
                    <a:pt x="70" y="39"/>
                    <a:pt x="83" y="62"/>
                  </a:cubicBezTo>
                  <a:cubicBezTo>
                    <a:pt x="47" y="72"/>
                    <a:pt x="16" y="72"/>
                    <a:pt x="14" y="72"/>
                  </a:cubicBezTo>
                  <a:cubicBezTo>
                    <a:pt x="19" y="48"/>
                    <a:pt x="35" y="29"/>
                    <a:pt x="56" y="19"/>
                  </a:cubicBezTo>
                  <a:close/>
                  <a:moveTo>
                    <a:pt x="13" y="87"/>
                  </a:moveTo>
                  <a:cubicBezTo>
                    <a:pt x="13" y="86"/>
                    <a:pt x="13" y="85"/>
                    <a:pt x="13" y="85"/>
                  </a:cubicBezTo>
                  <a:cubicBezTo>
                    <a:pt x="14" y="85"/>
                    <a:pt x="51" y="85"/>
                    <a:pt x="90" y="74"/>
                  </a:cubicBezTo>
                  <a:cubicBezTo>
                    <a:pt x="92" y="78"/>
                    <a:pt x="94" y="82"/>
                    <a:pt x="96" y="87"/>
                  </a:cubicBezTo>
                  <a:cubicBezTo>
                    <a:pt x="95" y="87"/>
                    <a:pt x="94" y="87"/>
                    <a:pt x="93" y="88"/>
                  </a:cubicBezTo>
                  <a:cubicBezTo>
                    <a:pt x="52" y="101"/>
                    <a:pt x="32" y="137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20" y="124"/>
                    <a:pt x="13" y="106"/>
                    <a:pt x="13" y="87"/>
                  </a:cubicBezTo>
                  <a:close/>
                  <a:moveTo>
                    <a:pt x="87" y="162"/>
                  </a:moveTo>
                  <a:cubicBezTo>
                    <a:pt x="69" y="162"/>
                    <a:pt x="53" y="155"/>
                    <a:pt x="40" y="144"/>
                  </a:cubicBezTo>
                  <a:cubicBezTo>
                    <a:pt x="41" y="145"/>
                    <a:pt x="42" y="146"/>
                    <a:pt x="42" y="146"/>
                  </a:cubicBezTo>
                  <a:cubicBezTo>
                    <a:pt x="42" y="146"/>
                    <a:pt x="56" y="115"/>
                    <a:pt x="100" y="99"/>
                  </a:cubicBezTo>
                  <a:cubicBezTo>
                    <a:pt x="100" y="99"/>
                    <a:pt x="100" y="99"/>
                    <a:pt x="101" y="99"/>
                  </a:cubicBezTo>
                  <a:cubicBezTo>
                    <a:pt x="111" y="126"/>
                    <a:pt x="115" y="149"/>
                    <a:pt x="117" y="156"/>
                  </a:cubicBezTo>
                  <a:cubicBezTo>
                    <a:pt x="108" y="159"/>
                    <a:pt x="98" y="162"/>
                    <a:pt x="87" y="162"/>
                  </a:cubicBezTo>
                  <a:close/>
                  <a:moveTo>
                    <a:pt x="129" y="149"/>
                  </a:moveTo>
                  <a:cubicBezTo>
                    <a:pt x="128" y="144"/>
                    <a:pt x="124" y="122"/>
                    <a:pt x="115" y="96"/>
                  </a:cubicBezTo>
                  <a:cubicBezTo>
                    <a:pt x="139" y="92"/>
                    <a:pt x="160" y="98"/>
                    <a:pt x="161" y="99"/>
                  </a:cubicBezTo>
                  <a:cubicBezTo>
                    <a:pt x="158" y="120"/>
                    <a:pt x="146" y="138"/>
                    <a:pt x="129" y="1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solidFill>
                  <a:prstClr val="black"/>
                </a:solidFill>
              </a:endParaRPr>
            </a:p>
          </p:txBody>
        </p:sp>
        <p:sp>
          <p:nvSpPr>
            <p:cNvPr id="3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0708235" y="3228263"/>
              <a:ext cx="917708" cy="913141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solidFill>
                  <a:prstClr val="black"/>
                </a:solidFill>
              </a:endParaRPr>
            </a:p>
          </p:txBody>
        </p:sp>
        <p:sp>
          <p:nvSpPr>
            <p:cNvPr id="38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8384291" y="1853986"/>
              <a:ext cx="820306" cy="818784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solidFill>
                  <a:prstClr val="black"/>
                </a:solidFill>
              </a:endParaRPr>
            </a:p>
          </p:txBody>
        </p:sp>
        <p:grpSp>
          <p:nvGrpSpPr>
            <p:cNvPr id="39" name="Group 22出自【趣你的PPT】(微信:qunideppt)：最优质的PPT资源库"/>
            <p:cNvGrpSpPr/>
            <p:nvPr/>
          </p:nvGrpSpPr>
          <p:grpSpPr>
            <a:xfrm>
              <a:off x="9498323" y="820615"/>
              <a:ext cx="739645" cy="687899"/>
              <a:chOff x="3338513" y="696913"/>
              <a:chExt cx="771525" cy="717550"/>
            </a:xfrm>
            <a:solidFill>
              <a:schemeClr val="accent2"/>
            </a:solidFill>
          </p:grpSpPr>
          <p:sp>
            <p:nvSpPr>
              <p:cNvPr id="95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3586163" y="696913"/>
                <a:ext cx="523875" cy="717550"/>
              </a:xfrm>
              <a:custGeom>
                <a:avLst/>
                <a:gdLst>
                  <a:gd name="T0" fmla="*/ 115 w 125"/>
                  <a:gd name="T1" fmla="*/ 63 h 171"/>
                  <a:gd name="T2" fmla="*/ 69 w 125"/>
                  <a:gd name="T3" fmla="*/ 63 h 171"/>
                  <a:gd name="T4" fmla="*/ 85 w 125"/>
                  <a:gd name="T5" fmla="*/ 32 h 171"/>
                  <a:gd name="T6" fmla="*/ 74 w 125"/>
                  <a:gd name="T7" fmla="*/ 0 h 171"/>
                  <a:gd name="T8" fmla="*/ 61 w 125"/>
                  <a:gd name="T9" fmla="*/ 21 h 171"/>
                  <a:gd name="T10" fmla="*/ 37 w 125"/>
                  <a:gd name="T11" fmla="*/ 53 h 171"/>
                  <a:gd name="T12" fmla="*/ 0 w 125"/>
                  <a:gd name="T13" fmla="*/ 70 h 171"/>
                  <a:gd name="T14" fmla="*/ 0 w 125"/>
                  <a:gd name="T15" fmla="*/ 71 h 171"/>
                  <a:gd name="T16" fmla="*/ 0 w 125"/>
                  <a:gd name="T17" fmla="*/ 148 h 171"/>
                  <a:gd name="T18" fmla="*/ 26 w 125"/>
                  <a:gd name="T19" fmla="*/ 155 h 171"/>
                  <a:gd name="T20" fmla="*/ 76 w 125"/>
                  <a:gd name="T21" fmla="*/ 171 h 171"/>
                  <a:gd name="T22" fmla="*/ 91 w 125"/>
                  <a:gd name="T23" fmla="*/ 147 h 171"/>
                  <a:gd name="T24" fmla="*/ 103 w 125"/>
                  <a:gd name="T25" fmla="*/ 121 h 171"/>
                  <a:gd name="T26" fmla="*/ 107 w 125"/>
                  <a:gd name="T27" fmla="*/ 91 h 171"/>
                  <a:gd name="T28" fmla="*/ 115 w 125"/>
                  <a:gd name="T29" fmla="*/ 6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5" h="171">
                    <a:moveTo>
                      <a:pt x="115" y="63"/>
                    </a:moveTo>
                    <a:cubicBezTo>
                      <a:pt x="105" y="57"/>
                      <a:pt x="69" y="63"/>
                      <a:pt x="69" y="63"/>
                    </a:cubicBezTo>
                    <a:cubicBezTo>
                      <a:pt x="75" y="59"/>
                      <a:pt x="85" y="38"/>
                      <a:pt x="85" y="32"/>
                    </a:cubicBezTo>
                    <a:cubicBezTo>
                      <a:pt x="86" y="19"/>
                      <a:pt x="83" y="0"/>
                      <a:pt x="74" y="0"/>
                    </a:cubicBezTo>
                    <a:cubicBezTo>
                      <a:pt x="64" y="0"/>
                      <a:pt x="62" y="16"/>
                      <a:pt x="61" y="21"/>
                    </a:cubicBezTo>
                    <a:cubicBezTo>
                      <a:pt x="59" y="35"/>
                      <a:pt x="46" y="48"/>
                      <a:pt x="37" y="53"/>
                    </a:cubicBezTo>
                    <a:cubicBezTo>
                      <a:pt x="25" y="60"/>
                      <a:pt x="16" y="66"/>
                      <a:pt x="0" y="70"/>
                    </a:cubicBezTo>
                    <a:cubicBezTo>
                      <a:pt x="0" y="70"/>
                      <a:pt x="0" y="71"/>
                      <a:pt x="0" y="71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9" y="148"/>
                      <a:pt x="18" y="150"/>
                      <a:pt x="26" y="155"/>
                    </a:cubicBezTo>
                    <a:cubicBezTo>
                      <a:pt x="43" y="164"/>
                      <a:pt x="56" y="171"/>
                      <a:pt x="76" y="171"/>
                    </a:cubicBezTo>
                    <a:cubicBezTo>
                      <a:pt x="106" y="171"/>
                      <a:pt x="103" y="148"/>
                      <a:pt x="91" y="147"/>
                    </a:cubicBezTo>
                    <a:cubicBezTo>
                      <a:pt x="115" y="148"/>
                      <a:pt x="117" y="128"/>
                      <a:pt x="103" y="121"/>
                    </a:cubicBezTo>
                    <a:cubicBezTo>
                      <a:pt x="125" y="121"/>
                      <a:pt x="122" y="93"/>
                      <a:pt x="107" y="91"/>
                    </a:cubicBezTo>
                    <a:cubicBezTo>
                      <a:pt x="124" y="92"/>
                      <a:pt x="125" y="70"/>
                      <a:pt x="115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出自【趣你的PPT】(微信:qunideppt)：最优质的PPT资源库"/>
              <p:cNvSpPr>
                <a:spLocks noChangeArrowheads="1"/>
              </p:cNvSpPr>
              <p:nvPr/>
            </p:nvSpPr>
            <p:spPr bwMode="auto">
              <a:xfrm>
                <a:off x="3338513" y="960438"/>
                <a:ext cx="163513" cy="3905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8448210" y="4477744"/>
              <a:ext cx="334819" cy="289161"/>
            </a:xfrm>
            <a:custGeom>
              <a:avLst/>
              <a:gdLst>
                <a:gd name="T0" fmla="*/ 42 w 83"/>
                <a:gd name="T1" fmla="*/ 0 h 72"/>
                <a:gd name="T2" fmla="*/ 0 w 83"/>
                <a:gd name="T3" fmla="*/ 31 h 72"/>
                <a:gd name="T4" fmla="*/ 14 w 83"/>
                <a:gd name="T5" fmla="*/ 54 h 72"/>
                <a:gd name="T6" fmla="*/ 4 w 83"/>
                <a:gd name="T7" fmla="*/ 72 h 72"/>
                <a:gd name="T8" fmla="*/ 24 w 83"/>
                <a:gd name="T9" fmla="*/ 59 h 72"/>
                <a:gd name="T10" fmla="*/ 42 w 83"/>
                <a:gd name="T11" fmla="*/ 62 h 72"/>
                <a:gd name="T12" fmla="*/ 83 w 83"/>
                <a:gd name="T13" fmla="*/ 31 h 72"/>
                <a:gd name="T14" fmla="*/ 42 w 83"/>
                <a:gd name="T15" fmla="*/ 0 h 72"/>
                <a:gd name="T16" fmla="*/ 42 w 83"/>
                <a:gd name="T17" fmla="*/ 12 h 72"/>
                <a:gd name="T18" fmla="*/ 9 w 83"/>
                <a:gd name="T19" fmla="*/ 23 h 72"/>
                <a:gd name="T20" fmla="*/ 42 w 83"/>
                <a:gd name="T21" fmla="*/ 7 h 72"/>
                <a:gd name="T22" fmla="*/ 75 w 83"/>
                <a:gd name="T23" fmla="*/ 23 h 72"/>
                <a:gd name="T24" fmla="*/ 42 w 83"/>
                <a:gd name="T25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72">
                  <a:moveTo>
                    <a:pt x="42" y="0"/>
                  </a:moveTo>
                  <a:cubicBezTo>
                    <a:pt x="19" y="0"/>
                    <a:pt x="0" y="14"/>
                    <a:pt x="0" y="31"/>
                  </a:cubicBezTo>
                  <a:cubicBezTo>
                    <a:pt x="0" y="40"/>
                    <a:pt x="6" y="48"/>
                    <a:pt x="14" y="54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9" y="61"/>
                    <a:pt x="35" y="62"/>
                    <a:pt x="42" y="62"/>
                  </a:cubicBezTo>
                  <a:cubicBezTo>
                    <a:pt x="64" y="62"/>
                    <a:pt x="83" y="48"/>
                    <a:pt x="83" y="31"/>
                  </a:cubicBezTo>
                  <a:cubicBezTo>
                    <a:pt x="83" y="14"/>
                    <a:pt x="64" y="0"/>
                    <a:pt x="42" y="0"/>
                  </a:cubicBezTo>
                  <a:close/>
                  <a:moveTo>
                    <a:pt x="42" y="12"/>
                  </a:moveTo>
                  <a:cubicBezTo>
                    <a:pt x="28" y="12"/>
                    <a:pt x="16" y="16"/>
                    <a:pt x="9" y="23"/>
                  </a:cubicBezTo>
                  <a:cubicBezTo>
                    <a:pt x="12" y="14"/>
                    <a:pt x="26" y="7"/>
                    <a:pt x="42" y="7"/>
                  </a:cubicBezTo>
                  <a:cubicBezTo>
                    <a:pt x="58" y="7"/>
                    <a:pt x="72" y="14"/>
                    <a:pt x="75" y="23"/>
                  </a:cubicBezTo>
                  <a:cubicBezTo>
                    <a:pt x="68" y="16"/>
                    <a:pt x="55" y="12"/>
                    <a:pt x="42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solidFill>
                  <a:prstClr val="black"/>
                </a:solidFill>
              </a:endParaRPr>
            </a:p>
          </p:txBody>
        </p:sp>
        <p:grpSp>
          <p:nvGrpSpPr>
            <p:cNvPr id="41" name="Group 24出自【趣你的PPT】(微信:qunideppt)：最优质的PPT资源库"/>
            <p:cNvGrpSpPr/>
            <p:nvPr/>
          </p:nvGrpSpPr>
          <p:grpSpPr>
            <a:xfrm>
              <a:off x="6819775" y="3311968"/>
              <a:ext cx="1270787" cy="1190127"/>
              <a:chOff x="544513" y="3295650"/>
              <a:chExt cx="1325563" cy="1241425"/>
            </a:xfrm>
            <a:solidFill>
              <a:schemeClr val="accent2"/>
            </a:solidFill>
          </p:grpSpPr>
          <p:sp>
            <p:nvSpPr>
              <p:cNvPr id="92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692151" y="3351213"/>
                <a:ext cx="1077913" cy="1185862"/>
              </a:xfrm>
              <a:custGeom>
                <a:avLst/>
                <a:gdLst>
                  <a:gd name="T0" fmla="*/ 55 w 257"/>
                  <a:gd name="T1" fmla="*/ 128 h 283"/>
                  <a:gd name="T2" fmla="*/ 49 w 257"/>
                  <a:gd name="T3" fmla="*/ 128 h 283"/>
                  <a:gd name="T4" fmla="*/ 43 w 257"/>
                  <a:gd name="T5" fmla="*/ 129 h 283"/>
                  <a:gd name="T6" fmla="*/ 36 w 257"/>
                  <a:gd name="T7" fmla="*/ 133 h 283"/>
                  <a:gd name="T8" fmla="*/ 9 w 257"/>
                  <a:gd name="T9" fmla="*/ 145 h 283"/>
                  <a:gd name="T10" fmla="*/ 4 w 257"/>
                  <a:gd name="T11" fmla="*/ 167 h 283"/>
                  <a:gd name="T12" fmla="*/ 26 w 257"/>
                  <a:gd name="T13" fmla="*/ 218 h 283"/>
                  <a:gd name="T14" fmla="*/ 46 w 257"/>
                  <a:gd name="T15" fmla="*/ 229 h 283"/>
                  <a:gd name="T16" fmla="*/ 61 w 257"/>
                  <a:gd name="T17" fmla="*/ 223 h 283"/>
                  <a:gd name="T18" fmla="*/ 73 w 257"/>
                  <a:gd name="T19" fmla="*/ 243 h 283"/>
                  <a:gd name="T20" fmla="*/ 77 w 257"/>
                  <a:gd name="T21" fmla="*/ 240 h 283"/>
                  <a:gd name="T22" fmla="*/ 106 w 257"/>
                  <a:gd name="T23" fmla="*/ 273 h 283"/>
                  <a:gd name="T24" fmla="*/ 139 w 257"/>
                  <a:gd name="T25" fmla="*/ 275 h 283"/>
                  <a:gd name="T26" fmla="*/ 141 w 257"/>
                  <a:gd name="T27" fmla="*/ 242 h 283"/>
                  <a:gd name="T28" fmla="*/ 138 w 257"/>
                  <a:gd name="T29" fmla="*/ 239 h 283"/>
                  <a:gd name="T30" fmla="*/ 138 w 257"/>
                  <a:gd name="T31" fmla="*/ 239 h 283"/>
                  <a:gd name="T32" fmla="*/ 112 w 257"/>
                  <a:gd name="T33" fmla="*/ 209 h 283"/>
                  <a:gd name="T34" fmla="*/ 128 w 257"/>
                  <a:gd name="T35" fmla="*/ 194 h 283"/>
                  <a:gd name="T36" fmla="*/ 131 w 257"/>
                  <a:gd name="T37" fmla="*/ 193 h 283"/>
                  <a:gd name="T38" fmla="*/ 257 w 257"/>
                  <a:gd name="T39" fmla="*/ 188 h 283"/>
                  <a:gd name="T40" fmla="*/ 174 w 257"/>
                  <a:gd name="T41" fmla="*/ 0 h 283"/>
                  <a:gd name="T42" fmla="*/ 55 w 257"/>
                  <a:gd name="T43" fmla="*/ 12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57" h="283">
                    <a:moveTo>
                      <a:pt x="55" y="128"/>
                    </a:moveTo>
                    <a:cubicBezTo>
                      <a:pt x="53" y="127"/>
                      <a:pt x="51" y="127"/>
                      <a:pt x="49" y="128"/>
                    </a:cubicBezTo>
                    <a:cubicBezTo>
                      <a:pt x="47" y="128"/>
                      <a:pt x="45" y="128"/>
                      <a:pt x="43" y="129"/>
                    </a:cubicBezTo>
                    <a:cubicBezTo>
                      <a:pt x="41" y="130"/>
                      <a:pt x="38" y="131"/>
                      <a:pt x="36" y="133"/>
                    </a:cubicBezTo>
                    <a:cubicBezTo>
                      <a:pt x="9" y="145"/>
                      <a:pt x="9" y="145"/>
                      <a:pt x="9" y="145"/>
                    </a:cubicBezTo>
                    <a:cubicBezTo>
                      <a:pt x="2" y="148"/>
                      <a:pt x="0" y="158"/>
                      <a:pt x="4" y="167"/>
                    </a:cubicBezTo>
                    <a:cubicBezTo>
                      <a:pt x="26" y="218"/>
                      <a:pt x="26" y="218"/>
                      <a:pt x="26" y="218"/>
                    </a:cubicBezTo>
                    <a:cubicBezTo>
                      <a:pt x="30" y="227"/>
                      <a:pt x="39" y="232"/>
                      <a:pt x="46" y="229"/>
                    </a:cubicBezTo>
                    <a:cubicBezTo>
                      <a:pt x="61" y="223"/>
                      <a:pt x="61" y="223"/>
                      <a:pt x="61" y="223"/>
                    </a:cubicBezTo>
                    <a:cubicBezTo>
                      <a:pt x="73" y="243"/>
                      <a:pt x="73" y="243"/>
                      <a:pt x="73" y="243"/>
                    </a:cubicBezTo>
                    <a:cubicBezTo>
                      <a:pt x="77" y="240"/>
                      <a:pt x="77" y="240"/>
                      <a:pt x="77" y="240"/>
                    </a:cubicBezTo>
                    <a:cubicBezTo>
                      <a:pt x="106" y="273"/>
                      <a:pt x="106" y="273"/>
                      <a:pt x="106" y="273"/>
                    </a:cubicBezTo>
                    <a:cubicBezTo>
                      <a:pt x="115" y="282"/>
                      <a:pt x="129" y="283"/>
                      <a:pt x="139" y="275"/>
                    </a:cubicBezTo>
                    <a:cubicBezTo>
                      <a:pt x="149" y="266"/>
                      <a:pt x="149" y="251"/>
                      <a:pt x="141" y="242"/>
                    </a:cubicBezTo>
                    <a:cubicBezTo>
                      <a:pt x="138" y="239"/>
                      <a:pt x="138" y="239"/>
                      <a:pt x="138" y="239"/>
                    </a:cubicBezTo>
                    <a:cubicBezTo>
                      <a:pt x="138" y="239"/>
                      <a:pt x="138" y="239"/>
                      <a:pt x="138" y="239"/>
                    </a:cubicBezTo>
                    <a:cubicBezTo>
                      <a:pt x="112" y="209"/>
                      <a:pt x="112" y="209"/>
                      <a:pt x="112" y="209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9" y="194"/>
                      <a:pt x="130" y="193"/>
                      <a:pt x="131" y="193"/>
                    </a:cubicBezTo>
                    <a:cubicBezTo>
                      <a:pt x="197" y="178"/>
                      <a:pt x="257" y="188"/>
                      <a:pt x="257" y="188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161" y="54"/>
                      <a:pt x="86" y="108"/>
                      <a:pt x="55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1446213" y="3295650"/>
                <a:ext cx="423863" cy="865187"/>
              </a:xfrm>
              <a:custGeom>
                <a:avLst/>
                <a:gdLst>
                  <a:gd name="T0" fmla="*/ 0 w 267"/>
                  <a:gd name="T1" fmla="*/ 16 h 545"/>
                  <a:gd name="T2" fmla="*/ 233 w 267"/>
                  <a:gd name="T3" fmla="*/ 545 h 545"/>
                  <a:gd name="T4" fmla="*/ 267 w 267"/>
                  <a:gd name="T5" fmla="*/ 531 h 545"/>
                  <a:gd name="T6" fmla="*/ 32 w 267"/>
                  <a:gd name="T7" fmla="*/ 0 h 545"/>
                  <a:gd name="T8" fmla="*/ 0 w 267"/>
                  <a:gd name="T9" fmla="*/ 16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" h="545">
                    <a:moveTo>
                      <a:pt x="0" y="16"/>
                    </a:moveTo>
                    <a:lnTo>
                      <a:pt x="233" y="545"/>
                    </a:lnTo>
                    <a:lnTo>
                      <a:pt x="267" y="531"/>
                    </a:lnTo>
                    <a:lnTo>
                      <a:pt x="32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544513" y="4021138"/>
                <a:ext cx="257175" cy="339725"/>
              </a:xfrm>
              <a:custGeom>
                <a:avLst/>
                <a:gdLst>
                  <a:gd name="T0" fmla="*/ 30 w 61"/>
                  <a:gd name="T1" fmla="*/ 10 h 81"/>
                  <a:gd name="T2" fmla="*/ 28 w 61"/>
                  <a:gd name="T3" fmla="*/ 0 h 81"/>
                  <a:gd name="T4" fmla="*/ 17 w 61"/>
                  <a:gd name="T5" fmla="*/ 5 h 81"/>
                  <a:gd name="T6" fmla="*/ 1 w 61"/>
                  <a:gd name="T7" fmla="*/ 32 h 81"/>
                  <a:gd name="T8" fmla="*/ 15 w 61"/>
                  <a:gd name="T9" fmla="*/ 26 h 81"/>
                  <a:gd name="T10" fmla="*/ 21 w 61"/>
                  <a:gd name="T11" fmla="*/ 28 h 81"/>
                  <a:gd name="T12" fmla="*/ 21 w 61"/>
                  <a:gd name="T13" fmla="*/ 29 h 81"/>
                  <a:gd name="T14" fmla="*/ 22 w 61"/>
                  <a:gd name="T15" fmla="*/ 29 h 81"/>
                  <a:gd name="T16" fmla="*/ 19 w 61"/>
                  <a:gd name="T17" fmla="*/ 35 h 81"/>
                  <a:gd name="T18" fmla="*/ 4 w 61"/>
                  <a:gd name="T19" fmla="*/ 42 h 81"/>
                  <a:gd name="T20" fmla="*/ 6 w 61"/>
                  <a:gd name="T21" fmla="*/ 47 h 81"/>
                  <a:gd name="T22" fmla="*/ 21 w 61"/>
                  <a:gd name="T23" fmla="*/ 40 h 81"/>
                  <a:gd name="T24" fmla="*/ 27 w 61"/>
                  <a:gd name="T25" fmla="*/ 42 h 81"/>
                  <a:gd name="T26" fmla="*/ 28 w 61"/>
                  <a:gd name="T27" fmla="*/ 43 h 81"/>
                  <a:gd name="T28" fmla="*/ 28 w 61"/>
                  <a:gd name="T29" fmla="*/ 43 h 81"/>
                  <a:gd name="T30" fmla="*/ 25 w 61"/>
                  <a:gd name="T31" fmla="*/ 49 h 81"/>
                  <a:gd name="T32" fmla="*/ 10 w 61"/>
                  <a:gd name="T33" fmla="*/ 56 h 81"/>
                  <a:gd name="T34" fmla="*/ 12 w 61"/>
                  <a:gd name="T35" fmla="*/ 61 h 81"/>
                  <a:gd name="T36" fmla="*/ 28 w 61"/>
                  <a:gd name="T37" fmla="*/ 54 h 81"/>
                  <a:gd name="T38" fmla="*/ 34 w 61"/>
                  <a:gd name="T39" fmla="*/ 56 h 81"/>
                  <a:gd name="T40" fmla="*/ 34 w 61"/>
                  <a:gd name="T41" fmla="*/ 56 h 81"/>
                  <a:gd name="T42" fmla="*/ 34 w 61"/>
                  <a:gd name="T43" fmla="*/ 57 h 81"/>
                  <a:gd name="T44" fmla="*/ 31 w 61"/>
                  <a:gd name="T45" fmla="*/ 63 h 81"/>
                  <a:gd name="T46" fmla="*/ 17 w 61"/>
                  <a:gd name="T47" fmla="*/ 69 h 81"/>
                  <a:gd name="T48" fmla="*/ 48 w 61"/>
                  <a:gd name="T49" fmla="*/ 76 h 81"/>
                  <a:gd name="T50" fmla="*/ 61 w 61"/>
                  <a:gd name="T51" fmla="*/ 71 h 81"/>
                  <a:gd name="T52" fmla="*/ 53 w 61"/>
                  <a:gd name="T53" fmla="*/ 61 h 81"/>
                  <a:gd name="T54" fmla="*/ 30 w 61"/>
                  <a:gd name="T55" fmla="*/ 1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1" h="81">
                    <a:moveTo>
                      <a:pt x="30" y="10"/>
                    </a:moveTo>
                    <a:cubicBezTo>
                      <a:pt x="29" y="6"/>
                      <a:pt x="28" y="3"/>
                      <a:pt x="28" y="0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6" y="10"/>
                      <a:pt x="0" y="21"/>
                      <a:pt x="1" y="32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8" y="25"/>
                      <a:pt x="20" y="26"/>
                      <a:pt x="21" y="28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2" y="29"/>
                      <a:pt x="22" y="29"/>
                    </a:cubicBezTo>
                    <a:cubicBezTo>
                      <a:pt x="23" y="31"/>
                      <a:pt x="22" y="34"/>
                      <a:pt x="19" y="35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24" y="39"/>
                      <a:pt x="26" y="40"/>
                      <a:pt x="27" y="42"/>
                    </a:cubicBezTo>
                    <a:cubicBezTo>
                      <a:pt x="27" y="42"/>
                      <a:pt x="27" y="43"/>
                      <a:pt x="28" y="43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29" y="45"/>
                      <a:pt x="28" y="48"/>
                      <a:pt x="25" y="49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30" y="53"/>
                      <a:pt x="33" y="54"/>
                      <a:pt x="34" y="56"/>
                    </a:cubicBezTo>
                    <a:cubicBezTo>
                      <a:pt x="34" y="56"/>
                      <a:pt x="34" y="56"/>
                      <a:pt x="34" y="56"/>
                    </a:cubicBezTo>
                    <a:cubicBezTo>
                      <a:pt x="34" y="57"/>
                      <a:pt x="34" y="57"/>
                      <a:pt x="34" y="57"/>
                    </a:cubicBezTo>
                    <a:cubicBezTo>
                      <a:pt x="35" y="59"/>
                      <a:pt x="34" y="62"/>
                      <a:pt x="31" y="63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24" y="78"/>
                      <a:pt x="37" y="81"/>
                      <a:pt x="48" y="76"/>
                    </a:cubicBezTo>
                    <a:cubicBezTo>
                      <a:pt x="61" y="71"/>
                      <a:pt x="61" y="71"/>
                      <a:pt x="61" y="71"/>
                    </a:cubicBezTo>
                    <a:cubicBezTo>
                      <a:pt x="58" y="68"/>
                      <a:pt x="55" y="65"/>
                      <a:pt x="53" y="61"/>
                    </a:cubicBezTo>
                    <a:lnTo>
                      <a:pt x="3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707155" y="1949866"/>
              <a:ext cx="587454" cy="707684"/>
            </a:xfrm>
            <a:custGeom>
              <a:avLst/>
              <a:gdLst>
                <a:gd name="T0" fmla="*/ 60 w 146"/>
                <a:gd name="T1" fmla="*/ 173 h 176"/>
                <a:gd name="T2" fmla="*/ 40 w 146"/>
                <a:gd name="T3" fmla="*/ 173 h 176"/>
                <a:gd name="T4" fmla="*/ 38 w 146"/>
                <a:gd name="T5" fmla="*/ 172 h 176"/>
                <a:gd name="T6" fmla="*/ 17 w 146"/>
                <a:gd name="T7" fmla="*/ 122 h 176"/>
                <a:gd name="T8" fmla="*/ 40 w 146"/>
                <a:gd name="T9" fmla="*/ 62 h 176"/>
                <a:gd name="T10" fmla="*/ 55 w 146"/>
                <a:gd name="T11" fmla="*/ 24 h 176"/>
                <a:gd name="T12" fmla="*/ 103 w 146"/>
                <a:gd name="T13" fmla="*/ 9 h 176"/>
                <a:gd name="T14" fmla="*/ 141 w 146"/>
                <a:gd name="T15" fmla="*/ 53 h 176"/>
                <a:gd name="T16" fmla="*/ 108 w 146"/>
                <a:gd name="T17" fmla="*/ 142 h 176"/>
                <a:gd name="T18" fmla="*/ 98 w 146"/>
                <a:gd name="T19" fmla="*/ 146 h 176"/>
                <a:gd name="T20" fmla="*/ 94 w 146"/>
                <a:gd name="T21" fmla="*/ 137 h 176"/>
                <a:gd name="T22" fmla="*/ 127 w 146"/>
                <a:gd name="T23" fmla="*/ 49 h 176"/>
                <a:gd name="T24" fmla="*/ 98 w 146"/>
                <a:gd name="T25" fmla="*/ 23 h 176"/>
                <a:gd name="T26" fmla="*/ 69 w 146"/>
                <a:gd name="T27" fmla="*/ 30 h 176"/>
                <a:gd name="T28" fmla="*/ 54 w 146"/>
                <a:gd name="T29" fmla="*/ 67 h 176"/>
                <a:gd name="T30" fmla="*/ 30 w 146"/>
                <a:gd name="T31" fmla="*/ 127 h 176"/>
                <a:gd name="T32" fmla="*/ 44 w 146"/>
                <a:gd name="T33" fmla="*/ 159 h 176"/>
                <a:gd name="T34" fmla="*/ 45 w 146"/>
                <a:gd name="T35" fmla="*/ 159 h 176"/>
                <a:gd name="T36" fmla="*/ 61 w 146"/>
                <a:gd name="T37" fmla="*/ 151 h 176"/>
                <a:gd name="T38" fmla="*/ 67 w 146"/>
                <a:gd name="T39" fmla="*/ 135 h 176"/>
                <a:gd name="T40" fmla="*/ 93 w 146"/>
                <a:gd name="T41" fmla="*/ 68 h 176"/>
                <a:gd name="T42" fmla="*/ 91 w 146"/>
                <a:gd name="T43" fmla="*/ 58 h 176"/>
                <a:gd name="T44" fmla="*/ 82 w 146"/>
                <a:gd name="T45" fmla="*/ 67 h 176"/>
                <a:gd name="T46" fmla="*/ 57 w 146"/>
                <a:gd name="T47" fmla="*/ 130 h 176"/>
                <a:gd name="T48" fmla="*/ 48 w 146"/>
                <a:gd name="T49" fmla="*/ 134 h 176"/>
                <a:gd name="T50" fmla="*/ 44 w 146"/>
                <a:gd name="T51" fmla="*/ 124 h 176"/>
                <a:gd name="T52" fmla="*/ 68 w 146"/>
                <a:gd name="T53" fmla="*/ 62 h 176"/>
                <a:gd name="T54" fmla="*/ 96 w 146"/>
                <a:gd name="T55" fmla="*/ 44 h 176"/>
                <a:gd name="T56" fmla="*/ 107 w 146"/>
                <a:gd name="T57" fmla="*/ 72 h 176"/>
                <a:gd name="T58" fmla="*/ 80 w 146"/>
                <a:gd name="T59" fmla="*/ 141 h 176"/>
                <a:gd name="T60" fmla="*/ 74 w 146"/>
                <a:gd name="T61" fmla="*/ 156 h 176"/>
                <a:gd name="T62" fmla="*/ 60 w 146"/>
                <a:gd name="T63" fmla="*/ 17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76">
                  <a:moveTo>
                    <a:pt x="60" y="173"/>
                  </a:moveTo>
                  <a:cubicBezTo>
                    <a:pt x="54" y="176"/>
                    <a:pt x="47" y="176"/>
                    <a:pt x="40" y="173"/>
                  </a:cubicBezTo>
                  <a:cubicBezTo>
                    <a:pt x="38" y="172"/>
                    <a:pt x="38" y="172"/>
                    <a:pt x="38" y="172"/>
                  </a:cubicBezTo>
                  <a:cubicBezTo>
                    <a:pt x="31" y="169"/>
                    <a:pt x="0" y="160"/>
                    <a:pt x="17" y="122"/>
                  </a:cubicBezTo>
                  <a:cubicBezTo>
                    <a:pt x="24" y="106"/>
                    <a:pt x="31" y="84"/>
                    <a:pt x="40" y="62"/>
                  </a:cubicBezTo>
                  <a:cubicBezTo>
                    <a:pt x="45" y="50"/>
                    <a:pt x="50" y="37"/>
                    <a:pt x="55" y="24"/>
                  </a:cubicBezTo>
                  <a:cubicBezTo>
                    <a:pt x="64" y="1"/>
                    <a:pt x="78" y="0"/>
                    <a:pt x="103" y="9"/>
                  </a:cubicBezTo>
                  <a:cubicBezTo>
                    <a:pt x="133" y="20"/>
                    <a:pt x="146" y="39"/>
                    <a:pt x="141" y="53"/>
                  </a:cubicBezTo>
                  <a:cubicBezTo>
                    <a:pt x="135" y="73"/>
                    <a:pt x="109" y="139"/>
                    <a:pt x="108" y="142"/>
                  </a:cubicBezTo>
                  <a:cubicBezTo>
                    <a:pt x="106" y="146"/>
                    <a:pt x="102" y="148"/>
                    <a:pt x="98" y="146"/>
                  </a:cubicBezTo>
                  <a:cubicBezTo>
                    <a:pt x="95" y="145"/>
                    <a:pt x="93" y="141"/>
                    <a:pt x="94" y="137"/>
                  </a:cubicBezTo>
                  <a:cubicBezTo>
                    <a:pt x="94" y="136"/>
                    <a:pt x="121" y="68"/>
                    <a:pt x="127" y="49"/>
                  </a:cubicBezTo>
                  <a:cubicBezTo>
                    <a:pt x="129" y="45"/>
                    <a:pt x="124" y="32"/>
                    <a:pt x="98" y="23"/>
                  </a:cubicBezTo>
                  <a:cubicBezTo>
                    <a:pt x="83" y="17"/>
                    <a:pt x="76" y="10"/>
                    <a:pt x="69" y="30"/>
                  </a:cubicBezTo>
                  <a:cubicBezTo>
                    <a:pt x="64" y="42"/>
                    <a:pt x="59" y="55"/>
                    <a:pt x="54" y="67"/>
                  </a:cubicBezTo>
                  <a:cubicBezTo>
                    <a:pt x="45" y="90"/>
                    <a:pt x="37" y="111"/>
                    <a:pt x="30" y="127"/>
                  </a:cubicBezTo>
                  <a:cubicBezTo>
                    <a:pt x="20" y="152"/>
                    <a:pt x="36" y="155"/>
                    <a:pt x="44" y="159"/>
                  </a:cubicBezTo>
                  <a:cubicBezTo>
                    <a:pt x="45" y="159"/>
                    <a:pt x="45" y="159"/>
                    <a:pt x="45" y="159"/>
                  </a:cubicBezTo>
                  <a:cubicBezTo>
                    <a:pt x="52" y="162"/>
                    <a:pt x="56" y="161"/>
                    <a:pt x="61" y="151"/>
                  </a:cubicBezTo>
                  <a:cubicBezTo>
                    <a:pt x="62" y="148"/>
                    <a:pt x="64" y="142"/>
                    <a:pt x="67" y="135"/>
                  </a:cubicBezTo>
                  <a:cubicBezTo>
                    <a:pt x="75" y="115"/>
                    <a:pt x="91" y="77"/>
                    <a:pt x="93" y="68"/>
                  </a:cubicBezTo>
                  <a:cubicBezTo>
                    <a:pt x="94" y="65"/>
                    <a:pt x="94" y="59"/>
                    <a:pt x="91" y="58"/>
                  </a:cubicBezTo>
                  <a:cubicBezTo>
                    <a:pt x="87" y="56"/>
                    <a:pt x="83" y="65"/>
                    <a:pt x="82" y="67"/>
                  </a:cubicBezTo>
                  <a:cubicBezTo>
                    <a:pt x="72" y="95"/>
                    <a:pt x="58" y="130"/>
                    <a:pt x="57" y="130"/>
                  </a:cubicBezTo>
                  <a:cubicBezTo>
                    <a:pt x="56" y="134"/>
                    <a:pt x="52" y="135"/>
                    <a:pt x="48" y="134"/>
                  </a:cubicBezTo>
                  <a:cubicBezTo>
                    <a:pt x="44" y="132"/>
                    <a:pt x="42" y="128"/>
                    <a:pt x="44" y="124"/>
                  </a:cubicBezTo>
                  <a:cubicBezTo>
                    <a:pt x="44" y="124"/>
                    <a:pt x="58" y="90"/>
                    <a:pt x="68" y="62"/>
                  </a:cubicBezTo>
                  <a:cubicBezTo>
                    <a:pt x="75" y="45"/>
                    <a:pt x="87" y="41"/>
                    <a:pt x="96" y="44"/>
                  </a:cubicBezTo>
                  <a:cubicBezTo>
                    <a:pt x="106" y="47"/>
                    <a:pt x="110" y="62"/>
                    <a:pt x="107" y="72"/>
                  </a:cubicBezTo>
                  <a:cubicBezTo>
                    <a:pt x="105" y="81"/>
                    <a:pt x="93" y="111"/>
                    <a:pt x="80" y="141"/>
                  </a:cubicBezTo>
                  <a:cubicBezTo>
                    <a:pt x="78" y="148"/>
                    <a:pt x="75" y="154"/>
                    <a:pt x="74" y="156"/>
                  </a:cubicBezTo>
                  <a:cubicBezTo>
                    <a:pt x="71" y="165"/>
                    <a:pt x="66" y="171"/>
                    <a:pt x="60" y="1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solidFill>
                  <a:prstClr val="black"/>
                </a:solidFill>
              </a:endParaRPr>
            </a:p>
          </p:txBody>
        </p:sp>
        <p:sp>
          <p:nvSpPr>
            <p:cNvPr id="4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0195390" y="1259683"/>
              <a:ext cx="587454" cy="707684"/>
            </a:xfrm>
            <a:custGeom>
              <a:avLst/>
              <a:gdLst>
                <a:gd name="T0" fmla="*/ 60 w 146"/>
                <a:gd name="T1" fmla="*/ 173 h 176"/>
                <a:gd name="T2" fmla="*/ 40 w 146"/>
                <a:gd name="T3" fmla="*/ 173 h 176"/>
                <a:gd name="T4" fmla="*/ 38 w 146"/>
                <a:gd name="T5" fmla="*/ 172 h 176"/>
                <a:gd name="T6" fmla="*/ 17 w 146"/>
                <a:gd name="T7" fmla="*/ 122 h 176"/>
                <a:gd name="T8" fmla="*/ 40 w 146"/>
                <a:gd name="T9" fmla="*/ 62 h 176"/>
                <a:gd name="T10" fmla="*/ 55 w 146"/>
                <a:gd name="T11" fmla="*/ 24 h 176"/>
                <a:gd name="T12" fmla="*/ 103 w 146"/>
                <a:gd name="T13" fmla="*/ 9 h 176"/>
                <a:gd name="T14" fmla="*/ 141 w 146"/>
                <a:gd name="T15" fmla="*/ 53 h 176"/>
                <a:gd name="T16" fmla="*/ 108 w 146"/>
                <a:gd name="T17" fmla="*/ 142 h 176"/>
                <a:gd name="T18" fmla="*/ 98 w 146"/>
                <a:gd name="T19" fmla="*/ 146 h 176"/>
                <a:gd name="T20" fmla="*/ 94 w 146"/>
                <a:gd name="T21" fmla="*/ 137 h 176"/>
                <a:gd name="T22" fmla="*/ 127 w 146"/>
                <a:gd name="T23" fmla="*/ 49 h 176"/>
                <a:gd name="T24" fmla="*/ 98 w 146"/>
                <a:gd name="T25" fmla="*/ 23 h 176"/>
                <a:gd name="T26" fmla="*/ 69 w 146"/>
                <a:gd name="T27" fmla="*/ 30 h 176"/>
                <a:gd name="T28" fmla="*/ 54 w 146"/>
                <a:gd name="T29" fmla="*/ 67 h 176"/>
                <a:gd name="T30" fmla="*/ 30 w 146"/>
                <a:gd name="T31" fmla="*/ 127 h 176"/>
                <a:gd name="T32" fmla="*/ 44 w 146"/>
                <a:gd name="T33" fmla="*/ 159 h 176"/>
                <a:gd name="T34" fmla="*/ 45 w 146"/>
                <a:gd name="T35" fmla="*/ 159 h 176"/>
                <a:gd name="T36" fmla="*/ 61 w 146"/>
                <a:gd name="T37" fmla="*/ 151 h 176"/>
                <a:gd name="T38" fmla="*/ 67 w 146"/>
                <a:gd name="T39" fmla="*/ 135 h 176"/>
                <a:gd name="T40" fmla="*/ 93 w 146"/>
                <a:gd name="T41" fmla="*/ 68 h 176"/>
                <a:gd name="T42" fmla="*/ 91 w 146"/>
                <a:gd name="T43" fmla="*/ 58 h 176"/>
                <a:gd name="T44" fmla="*/ 82 w 146"/>
                <a:gd name="T45" fmla="*/ 67 h 176"/>
                <a:gd name="T46" fmla="*/ 57 w 146"/>
                <a:gd name="T47" fmla="*/ 130 h 176"/>
                <a:gd name="T48" fmla="*/ 48 w 146"/>
                <a:gd name="T49" fmla="*/ 134 h 176"/>
                <a:gd name="T50" fmla="*/ 44 w 146"/>
                <a:gd name="T51" fmla="*/ 124 h 176"/>
                <a:gd name="T52" fmla="*/ 68 w 146"/>
                <a:gd name="T53" fmla="*/ 62 h 176"/>
                <a:gd name="T54" fmla="*/ 96 w 146"/>
                <a:gd name="T55" fmla="*/ 44 h 176"/>
                <a:gd name="T56" fmla="*/ 107 w 146"/>
                <a:gd name="T57" fmla="*/ 72 h 176"/>
                <a:gd name="T58" fmla="*/ 80 w 146"/>
                <a:gd name="T59" fmla="*/ 141 h 176"/>
                <a:gd name="T60" fmla="*/ 74 w 146"/>
                <a:gd name="T61" fmla="*/ 156 h 176"/>
                <a:gd name="T62" fmla="*/ 60 w 146"/>
                <a:gd name="T63" fmla="*/ 17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76">
                  <a:moveTo>
                    <a:pt x="60" y="173"/>
                  </a:moveTo>
                  <a:cubicBezTo>
                    <a:pt x="54" y="176"/>
                    <a:pt x="47" y="176"/>
                    <a:pt x="40" y="173"/>
                  </a:cubicBezTo>
                  <a:cubicBezTo>
                    <a:pt x="38" y="172"/>
                    <a:pt x="38" y="172"/>
                    <a:pt x="38" y="172"/>
                  </a:cubicBezTo>
                  <a:cubicBezTo>
                    <a:pt x="31" y="169"/>
                    <a:pt x="0" y="160"/>
                    <a:pt x="17" y="122"/>
                  </a:cubicBezTo>
                  <a:cubicBezTo>
                    <a:pt x="24" y="106"/>
                    <a:pt x="31" y="84"/>
                    <a:pt x="40" y="62"/>
                  </a:cubicBezTo>
                  <a:cubicBezTo>
                    <a:pt x="45" y="50"/>
                    <a:pt x="50" y="37"/>
                    <a:pt x="55" y="24"/>
                  </a:cubicBezTo>
                  <a:cubicBezTo>
                    <a:pt x="64" y="1"/>
                    <a:pt x="78" y="0"/>
                    <a:pt x="103" y="9"/>
                  </a:cubicBezTo>
                  <a:cubicBezTo>
                    <a:pt x="133" y="20"/>
                    <a:pt x="146" y="39"/>
                    <a:pt x="141" y="53"/>
                  </a:cubicBezTo>
                  <a:cubicBezTo>
                    <a:pt x="135" y="73"/>
                    <a:pt x="109" y="139"/>
                    <a:pt x="108" y="142"/>
                  </a:cubicBezTo>
                  <a:cubicBezTo>
                    <a:pt x="106" y="146"/>
                    <a:pt x="102" y="148"/>
                    <a:pt x="98" y="146"/>
                  </a:cubicBezTo>
                  <a:cubicBezTo>
                    <a:pt x="95" y="145"/>
                    <a:pt x="93" y="141"/>
                    <a:pt x="94" y="137"/>
                  </a:cubicBezTo>
                  <a:cubicBezTo>
                    <a:pt x="94" y="136"/>
                    <a:pt x="121" y="68"/>
                    <a:pt x="127" y="49"/>
                  </a:cubicBezTo>
                  <a:cubicBezTo>
                    <a:pt x="129" y="45"/>
                    <a:pt x="124" y="32"/>
                    <a:pt x="98" y="23"/>
                  </a:cubicBezTo>
                  <a:cubicBezTo>
                    <a:pt x="83" y="17"/>
                    <a:pt x="76" y="10"/>
                    <a:pt x="69" y="30"/>
                  </a:cubicBezTo>
                  <a:cubicBezTo>
                    <a:pt x="64" y="42"/>
                    <a:pt x="59" y="55"/>
                    <a:pt x="54" y="67"/>
                  </a:cubicBezTo>
                  <a:cubicBezTo>
                    <a:pt x="45" y="90"/>
                    <a:pt x="37" y="111"/>
                    <a:pt x="30" y="127"/>
                  </a:cubicBezTo>
                  <a:cubicBezTo>
                    <a:pt x="20" y="152"/>
                    <a:pt x="36" y="155"/>
                    <a:pt x="44" y="159"/>
                  </a:cubicBezTo>
                  <a:cubicBezTo>
                    <a:pt x="45" y="159"/>
                    <a:pt x="45" y="159"/>
                    <a:pt x="45" y="159"/>
                  </a:cubicBezTo>
                  <a:cubicBezTo>
                    <a:pt x="52" y="162"/>
                    <a:pt x="56" y="161"/>
                    <a:pt x="61" y="151"/>
                  </a:cubicBezTo>
                  <a:cubicBezTo>
                    <a:pt x="62" y="148"/>
                    <a:pt x="64" y="142"/>
                    <a:pt x="67" y="135"/>
                  </a:cubicBezTo>
                  <a:cubicBezTo>
                    <a:pt x="75" y="115"/>
                    <a:pt x="91" y="77"/>
                    <a:pt x="93" y="68"/>
                  </a:cubicBezTo>
                  <a:cubicBezTo>
                    <a:pt x="94" y="65"/>
                    <a:pt x="94" y="59"/>
                    <a:pt x="91" y="58"/>
                  </a:cubicBezTo>
                  <a:cubicBezTo>
                    <a:pt x="87" y="56"/>
                    <a:pt x="83" y="65"/>
                    <a:pt x="82" y="67"/>
                  </a:cubicBezTo>
                  <a:cubicBezTo>
                    <a:pt x="72" y="95"/>
                    <a:pt x="58" y="130"/>
                    <a:pt x="57" y="130"/>
                  </a:cubicBezTo>
                  <a:cubicBezTo>
                    <a:pt x="56" y="134"/>
                    <a:pt x="52" y="135"/>
                    <a:pt x="48" y="134"/>
                  </a:cubicBezTo>
                  <a:cubicBezTo>
                    <a:pt x="44" y="132"/>
                    <a:pt x="42" y="128"/>
                    <a:pt x="44" y="124"/>
                  </a:cubicBezTo>
                  <a:cubicBezTo>
                    <a:pt x="44" y="124"/>
                    <a:pt x="58" y="90"/>
                    <a:pt x="68" y="62"/>
                  </a:cubicBezTo>
                  <a:cubicBezTo>
                    <a:pt x="75" y="45"/>
                    <a:pt x="87" y="41"/>
                    <a:pt x="96" y="44"/>
                  </a:cubicBezTo>
                  <a:cubicBezTo>
                    <a:pt x="106" y="47"/>
                    <a:pt x="110" y="62"/>
                    <a:pt x="107" y="72"/>
                  </a:cubicBezTo>
                  <a:cubicBezTo>
                    <a:pt x="105" y="81"/>
                    <a:pt x="93" y="111"/>
                    <a:pt x="80" y="141"/>
                  </a:cubicBezTo>
                  <a:cubicBezTo>
                    <a:pt x="78" y="148"/>
                    <a:pt x="75" y="154"/>
                    <a:pt x="74" y="156"/>
                  </a:cubicBezTo>
                  <a:cubicBezTo>
                    <a:pt x="71" y="165"/>
                    <a:pt x="66" y="171"/>
                    <a:pt x="60" y="1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solidFill>
                  <a:prstClr val="black"/>
                </a:solidFill>
              </a:endParaRPr>
            </a:p>
          </p:txBody>
        </p:sp>
        <p:sp>
          <p:nvSpPr>
            <p:cNvPr id="44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8445167" y="4763862"/>
              <a:ext cx="977061" cy="977061"/>
            </a:xfrm>
            <a:custGeom>
              <a:avLst/>
              <a:gdLst>
                <a:gd name="T0" fmla="*/ 122 w 243"/>
                <a:gd name="T1" fmla="*/ 0 h 243"/>
                <a:gd name="T2" fmla="*/ 0 w 243"/>
                <a:gd name="T3" fmla="*/ 121 h 243"/>
                <a:gd name="T4" fmla="*/ 122 w 243"/>
                <a:gd name="T5" fmla="*/ 243 h 243"/>
                <a:gd name="T6" fmla="*/ 243 w 243"/>
                <a:gd name="T7" fmla="*/ 121 h 243"/>
                <a:gd name="T8" fmla="*/ 122 w 243"/>
                <a:gd name="T9" fmla="*/ 0 h 243"/>
                <a:gd name="T10" fmla="*/ 154 w 243"/>
                <a:gd name="T11" fmla="*/ 121 h 243"/>
                <a:gd name="T12" fmla="*/ 133 w 243"/>
                <a:gd name="T13" fmla="*/ 121 h 243"/>
                <a:gd name="T14" fmla="*/ 133 w 243"/>
                <a:gd name="T15" fmla="*/ 196 h 243"/>
                <a:gd name="T16" fmla="*/ 102 w 243"/>
                <a:gd name="T17" fmla="*/ 196 h 243"/>
                <a:gd name="T18" fmla="*/ 102 w 243"/>
                <a:gd name="T19" fmla="*/ 121 h 243"/>
                <a:gd name="T20" fmla="*/ 87 w 243"/>
                <a:gd name="T21" fmla="*/ 121 h 243"/>
                <a:gd name="T22" fmla="*/ 87 w 243"/>
                <a:gd name="T23" fmla="*/ 94 h 243"/>
                <a:gd name="T24" fmla="*/ 102 w 243"/>
                <a:gd name="T25" fmla="*/ 94 h 243"/>
                <a:gd name="T26" fmla="*/ 102 w 243"/>
                <a:gd name="T27" fmla="*/ 77 h 243"/>
                <a:gd name="T28" fmla="*/ 133 w 243"/>
                <a:gd name="T29" fmla="*/ 46 h 243"/>
                <a:gd name="T30" fmla="*/ 156 w 243"/>
                <a:gd name="T31" fmla="*/ 46 h 243"/>
                <a:gd name="T32" fmla="*/ 156 w 243"/>
                <a:gd name="T33" fmla="*/ 72 h 243"/>
                <a:gd name="T34" fmla="*/ 140 w 243"/>
                <a:gd name="T35" fmla="*/ 72 h 243"/>
                <a:gd name="T36" fmla="*/ 133 w 243"/>
                <a:gd name="T37" fmla="*/ 79 h 243"/>
                <a:gd name="T38" fmla="*/ 133 w 243"/>
                <a:gd name="T39" fmla="*/ 94 h 243"/>
                <a:gd name="T40" fmla="*/ 157 w 243"/>
                <a:gd name="T41" fmla="*/ 94 h 243"/>
                <a:gd name="T42" fmla="*/ 154 w 243"/>
                <a:gd name="T43" fmla="*/ 12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43">
                  <a:moveTo>
                    <a:pt x="122" y="0"/>
                  </a:moveTo>
                  <a:cubicBezTo>
                    <a:pt x="55" y="0"/>
                    <a:pt x="0" y="54"/>
                    <a:pt x="0" y="121"/>
                  </a:cubicBezTo>
                  <a:cubicBezTo>
                    <a:pt x="0" y="188"/>
                    <a:pt x="55" y="243"/>
                    <a:pt x="122" y="243"/>
                  </a:cubicBezTo>
                  <a:cubicBezTo>
                    <a:pt x="189" y="243"/>
                    <a:pt x="243" y="188"/>
                    <a:pt x="243" y="121"/>
                  </a:cubicBezTo>
                  <a:cubicBezTo>
                    <a:pt x="243" y="54"/>
                    <a:pt x="189" y="0"/>
                    <a:pt x="122" y="0"/>
                  </a:cubicBezTo>
                  <a:close/>
                  <a:moveTo>
                    <a:pt x="154" y="121"/>
                  </a:moveTo>
                  <a:cubicBezTo>
                    <a:pt x="133" y="121"/>
                    <a:pt x="133" y="121"/>
                    <a:pt x="133" y="121"/>
                  </a:cubicBezTo>
                  <a:cubicBezTo>
                    <a:pt x="133" y="154"/>
                    <a:pt x="133" y="196"/>
                    <a:pt x="133" y="196"/>
                  </a:cubicBezTo>
                  <a:cubicBezTo>
                    <a:pt x="102" y="196"/>
                    <a:pt x="102" y="196"/>
                    <a:pt x="102" y="196"/>
                  </a:cubicBezTo>
                  <a:cubicBezTo>
                    <a:pt x="102" y="196"/>
                    <a:pt x="102" y="155"/>
                    <a:pt x="102" y="121"/>
                  </a:cubicBezTo>
                  <a:cubicBezTo>
                    <a:pt x="87" y="121"/>
                    <a:pt x="87" y="121"/>
                    <a:pt x="87" y="121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102" y="94"/>
                    <a:pt x="102" y="94"/>
                    <a:pt x="102" y="94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102" y="65"/>
                    <a:pt x="108" y="46"/>
                    <a:pt x="133" y="46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72"/>
                    <a:pt x="156" y="72"/>
                    <a:pt x="156" y="72"/>
                  </a:cubicBezTo>
                  <a:cubicBezTo>
                    <a:pt x="156" y="72"/>
                    <a:pt x="142" y="72"/>
                    <a:pt x="140" y="72"/>
                  </a:cubicBezTo>
                  <a:cubicBezTo>
                    <a:pt x="137" y="72"/>
                    <a:pt x="133" y="73"/>
                    <a:pt x="133" y="79"/>
                  </a:cubicBezTo>
                  <a:cubicBezTo>
                    <a:pt x="133" y="94"/>
                    <a:pt x="133" y="94"/>
                    <a:pt x="133" y="94"/>
                  </a:cubicBezTo>
                  <a:cubicBezTo>
                    <a:pt x="157" y="94"/>
                    <a:pt x="157" y="94"/>
                    <a:pt x="157" y="94"/>
                  </a:cubicBezTo>
                  <a:lnTo>
                    <a:pt x="154" y="1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solidFill>
                  <a:prstClr val="black"/>
                </a:solidFill>
              </a:endParaRPr>
            </a:p>
          </p:txBody>
        </p:sp>
        <p:sp>
          <p:nvSpPr>
            <p:cNvPr id="4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0218184" y="2794520"/>
              <a:ext cx="566148" cy="751820"/>
            </a:xfrm>
            <a:custGeom>
              <a:avLst/>
              <a:gdLst>
                <a:gd name="T0" fmla="*/ 3 w 141"/>
                <a:gd name="T1" fmla="*/ 157 h 187"/>
                <a:gd name="T2" fmla="*/ 3 w 141"/>
                <a:gd name="T3" fmla="*/ 155 h 187"/>
                <a:gd name="T4" fmla="*/ 36 w 141"/>
                <a:gd name="T5" fmla="*/ 131 h 187"/>
                <a:gd name="T6" fmla="*/ 38 w 141"/>
                <a:gd name="T7" fmla="*/ 130 h 187"/>
                <a:gd name="T8" fmla="*/ 60 w 141"/>
                <a:gd name="T9" fmla="*/ 139 h 187"/>
                <a:gd name="T10" fmla="*/ 87 w 141"/>
                <a:gd name="T11" fmla="*/ 105 h 187"/>
                <a:gd name="T12" fmla="*/ 99 w 141"/>
                <a:gd name="T13" fmla="*/ 65 h 187"/>
                <a:gd name="T14" fmla="*/ 79 w 141"/>
                <a:gd name="T15" fmla="*/ 50 h 187"/>
                <a:gd name="T16" fmla="*/ 80 w 141"/>
                <a:gd name="T17" fmla="*/ 10 h 187"/>
                <a:gd name="T18" fmla="*/ 82 w 141"/>
                <a:gd name="T19" fmla="*/ 8 h 187"/>
                <a:gd name="T20" fmla="*/ 96 w 141"/>
                <a:gd name="T21" fmla="*/ 0 h 187"/>
                <a:gd name="T22" fmla="*/ 100 w 141"/>
                <a:gd name="T23" fmla="*/ 1 h 187"/>
                <a:gd name="T24" fmla="*/ 123 w 141"/>
                <a:gd name="T25" fmla="*/ 15 h 187"/>
                <a:gd name="T26" fmla="*/ 113 w 141"/>
                <a:gd name="T27" fmla="*/ 123 h 187"/>
                <a:gd name="T28" fmla="*/ 32 w 141"/>
                <a:gd name="T29" fmla="*/ 187 h 187"/>
                <a:gd name="T30" fmla="*/ 32 w 141"/>
                <a:gd name="T31" fmla="*/ 187 h 187"/>
                <a:gd name="T32" fmla="*/ 31 w 141"/>
                <a:gd name="T33" fmla="*/ 187 h 187"/>
                <a:gd name="T34" fmla="*/ 7 w 141"/>
                <a:gd name="T35" fmla="*/ 176 h 187"/>
                <a:gd name="T36" fmla="*/ 3 w 141"/>
                <a:gd name="T37" fmla="*/ 15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1" h="187">
                  <a:moveTo>
                    <a:pt x="3" y="157"/>
                  </a:moveTo>
                  <a:cubicBezTo>
                    <a:pt x="3" y="155"/>
                    <a:pt x="3" y="155"/>
                    <a:pt x="3" y="155"/>
                  </a:cubicBezTo>
                  <a:cubicBezTo>
                    <a:pt x="4" y="148"/>
                    <a:pt x="33" y="131"/>
                    <a:pt x="36" y="131"/>
                  </a:cubicBezTo>
                  <a:cubicBezTo>
                    <a:pt x="38" y="130"/>
                    <a:pt x="38" y="130"/>
                    <a:pt x="38" y="130"/>
                  </a:cubicBezTo>
                  <a:cubicBezTo>
                    <a:pt x="42" y="130"/>
                    <a:pt x="48" y="133"/>
                    <a:pt x="60" y="139"/>
                  </a:cubicBezTo>
                  <a:cubicBezTo>
                    <a:pt x="70" y="132"/>
                    <a:pt x="82" y="114"/>
                    <a:pt x="87" y="105"/>
                  </a:cubicBezTo>
                  <a:cubicBezTo>
                    <a:pt x="92" y="94"/>
                    <a:pt x="99" y="77"/>
                    <a:pt x="99" y="65"/>
                  </a:cubicBezTo>
                  <a:cubicBezTo>
                    <a:pt x="86" y="58"/>
                    <a:pt x="80" y="55"/>
                    <a:pt x="79" y="50"/>
                  </a:cubicBezTo>
                  <a:cubicBezTo>
                    <a:pt x="78" y="48"/>
                    <a:pt x="76" y="14"/>
                    <a:pt x="80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5" y="5"/>
                    <a:pt x="89" y="0"/>
                    <a:pt x="96" y="0"/>
                  </a:cubicBezTo>
                  <a:cubicBezTo>
                    <a:pt x="97" y="0"/>
                    <a:pt x="99" y="0"/>
                    <a:pt x="100" y="1"/>
                  </a:cubicBezTo>
                  <a:cubicBezTo>
                    <a:pt x="105" y="2"/>
                    <a:pt x="117" y="7"/>
                    <a:pt x="123" y="15"/>
                  </a:cubicBezTo>
                  <a:cubicBezTo>
                    <a:pt x="127" y="20"/>
                    <a:pt x="141" y="70"/>
                    <a:pt x="113" y="123"/>
                  </a:cubicBezTo>
                  <a:cubicBezTo>
                    <a:pt x="85" y="174"/>
                    <a:pt x="39" y="187"/>
                    <a:pt x="32" y="187"/>
                  </a:cubicBezTo>
                  <a:cubicBezTo>
                    <a:pt x="32" y="187"/>
                    <a:pt x="32" y="187"/>
                    <a:pt x="32" y="187"/>
                  </a:cubicBezTo>
                  <a:cubicBezTo>
                    <a:pt x="31" y="187"/>
                    <a:pt x="31" y="187"/>
                    <a:pt x="31" y="187"/>
                  </a:cubicBezTo>
                  <a:cubicBezTo>
                    <a:pt x="21" y="186"/>
                    <a:pt x="11" y="179"/>
                    <a:pt x="7" y="176"/>
                  </a:cubicBezTo>
                  <a:cubicBezTo>
                    <a:pt x="0" y="171"/>
                    <a:pt x="2" y="162"/>
                    <a:pt x="3" y="1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solidFill>
                  <a:prstClr val="black"/>
                </a:solidFill>
              </a:endParaRPr>
            </a:p>
          </p:txBody>
        </p:sp>
        <p:sp>
          <p:nvSpPr>
            <p:cNvPr id="46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8477128" y="3316534"/>
              <a:ext cx="783780" cy="795954"/>
            </a:xfrm>
            <a:custGeom>
              <a:avLst/>
              <a:gdLst>
                <a:gd name="T0" fmla="*/ 190 w 195"/>
                <a:gd name="T1" fmla="*/ 120 h 198"/>
                <a:gd name="T2" fmla="*/ 192 w 195"/>
                <a:gd name="T3" fmla="*/ 100 h 198"/>
                <a:gd name="T4" fmla="*/ 99 w 195"/>
                <a:gd name="T5" fmla="*/ 7 h 198"/>
                <a:gd name="T6" fmla="*/ 83 w 195"/>
                <a:gd name="T7" fmla="*/ 8 h 198"/>
                <a:gd name="T8" fmla="*/ 54 w 195"/>
                <a:gd name="T9" fmla="*/ 0 h 198"/>
                <a:gd name="T10" fmla="*/ 0 w 195"/>
                <a:gd name="T11" fmla="*/ 54 h 198"/>
                <a:gd name="T12" fmla="*/ 7 w 195"/>
                <a:gd name="T13" fmla="*/ 81 h 198"/>
                <a:gd name="T14" fmla="*/ 5 w 195"/>
                <a:gd name="T15" fmla="*/ 100 h 198"/>
                <a:gd name="T16" fmla="*/ 99 w 195"/>
                <a:gd name="T17" fmla="*/ 193 h 198"/>
                <a:gd name="T18" fmla="*/ 116 w 195"/>
                <a:gd name="T19" fmla="*/ 192 h 198"/>
                <a:gd name="T20" fmla="*/ 141 w 195"/>
                <a:gd name="T21" fmla="*/ 198 h 198"/>
                <a:gd name="T22" fmla="*/ 195 w 195"/>
                <a:gd name="T23" fmla="*/ 144 h 198"/>
                <a:gd name="T24" fmla="*/ 190 w 195"/>
                <a:gd name="T25" fmla="*/ 120 h 198"/>
                <a:gd name="T26" fmla="*/ 146 w 195"/>
                <a:gd name="T27" fmla="*/ 145 h 198"/>
                <a:gd name="T28" fmla="*/ 127 w 195"/>
                <a:gd name="T29" fmla="*/ 159 h 198"/>
                <a:gd name="T30" fmla="*/ 98 w 195"/>
                <a:gd name="T31" fmla="*/ 164 h 198"/>
                <a:gd name="T32" fmla="*/ 65 w 195"/>
                <a:gd name="T33" fmla="*/ 157 h 198"/>
                <a:gd name="T34" fmla="*/ 49 w 195"/>
                <a:gd name="T35" fmla="*/ 144 h 198"/>
                <a:gd name="T36" fmla="*/ 44 w 195"/>
                <a:gd name="T37" fmla="*/ 127 h 198"/>
                <a:gd name="T38" fmla="*/ 47 w 195"/>
                <a:gd name="T39" fmla="*/ 118 h 198"/>
                <a:gd name="T40" fmla="*/ 57 w 195"/>
                <a:gd name="T41" fmla="*/ 114 h 198"/>
                <a:gd name="T42" fmla="*/ 65 w 195"/>
                <a:gd name="T43" fmla="*/ 117 h 198"/>
                <a:gd name="T44" fmla="*/ 71 w 195"/>
                <a:gd name="T45" fmla="*/ 125 h 198"/>
                <a:gd name="T46" fmla="*/ 76 w 195"/>
                <a:gd name="T47" fmla="*/ 135 h 198"/>
                <a:gd name="T48" fmla="*/ 84 w 195"/>
                <a:gd name="T49" fmla="*/ 141 h 198"/>
                <a:gd name="T50" fmla="*/ 98 w 195"/>
                <a:gd name="T51" fmla="*/ 143 h 198"/>
                <a:gd name="T52" fmla="*/ 116 w 195"/>
                <a:gd name="T53" fmla="*/ 138 h 198"/>
                <a:gd name="T54" fmla="*/ 123 w 195"/>
                <a:gd name="T55" fmla="*/ 127 h 198"/>
                <a:gd name="T56" fmla="*/ 120 w 195"/>
                <a:gd name="T57" fmla="*/ 118 h 198"/>
                <a:gd name="T58" fmla="*/ 110 w 195"/>
                <a:gd name="T59" fmla="*/ 112 h 198"/>
                <a:gd name="T60" fmla="*/ 93 w 195"/>
                <a:gd name="T61" fmla="*/ 108 h 198"/>
                <a:gd name="T62" fmla="*/ 68 w 195"/>
                <a:gd name="T63" fmla="*/ 101 h 198"/>
                <a:gd name="T64" fmla="*/ 52 w 195"/>
                <a:gd name="T65" fmla="*/ 89 h 198"/>
                <a:gd name="T66" fmla="*/ 46 w 195"/>
                <a:gd name="T67" fmla="*/ 70 h 198"/>
                <a:gd name="T68" fmla="*/ 52 w 195"/>
                <a:gd name="T69" fmla="*/ 51 h 198"/>
                <a:gd name="T70" fmla="*/ 71 w 195"/>
                <a:gd name="T71" fmla="*/ 39 h 198"/>
                <a:gd name="T72" fmla="*/ 98 w 195"/>
                <a:gd name="T73" fmla="*/ 35 h 198"/>
                <a:gd name="T74" fmla="*/ 120 w 195"/>
                <a:gd name="T75" fmla="*/ 37 h 198"/>
                <a:gd name="T76" fmla="*/ 135 w 195"/>
                <a:gd name="T77" fmla="*/ 45 h 198"/>
                <a:gd name="T78" fmla="*/ 144 w 195"/>
                <a:gd name="T79" fmla="*/ 55 h 198"/>
                <a:gd name="T80" fmla="*/ 147 w 195"/>
                <a:gd name="T81" fmla="*/ 66 h 198"/>
                <a:gd name="T82" fmla="*/ 143 w 195"/>
                <a:gd name="T83" fmla="*/ 75 h 198"/>
                <a:gd name="T84" fmla="*/ 134 w 195"/>
                <a:gd name="T85" fmla="*/ 79 h 198"/>
                <a:gd name="T86" fmla="*/ 126 w 195"/>
                <a:gd name="T87" fmla="*/ 76 h 198"/>
                <a:gd name="T88" fmla="*/ 120 w 195"/>
                <a:gd name="T89" fmla="*/ 69 h 198"/>
                <a:gd name="T90" fmla="*/ 112 w 195"/>
                <a:gd name="T91" fmla="*/ 59 h 198"/>
                <a:gd name="T92" fmla="*/ 96 w 195"/>
                <a:gd name="T93" fmla="*/ 55 h 198"/>
                <a:gd name="T94" fmla="*/ 80 w 195"/>
                <a:gd name="T95" fmla="*/ 59 h 198"/>
                <a:gd name="T96" fmla="*/ 74 w 195"/>
                <a:gd name="T97" fmla="*/ 68 h 198"/>
                <a:gd name="T98" fmla="*/ 76 w 195"/>
                <a:gd name="T99" fmla="*/ 73 h 198"/>
                <a:gd name="T100" fmla="*/ 82 w 195"/>
                <a:gd name="T101" fmla="*/ 78 h 198"/>
                <a:gd name="T102" fmla="*/ 89 w 195"/>
                <a:gd name="T103" fmla="*/ 81 h 198"/>
                <a:gd name="T104" fmla="*/ 102 w 195"/>
                <a:gd name="T105" fmla="*/ 84 h 198"/>
                <a:gd name="T106" fmla="*/ 123 w 195"/>
                <a:gd name="T107" fmla="*/ 89 h 198"/>
                <a:gd name="T108" fmla="*/ 139 w 195"/>
                <a:gd name="T109" fmla="*/ 96 h 198"/>
                <a:gd name="T110" fmla="*/ 149 w 195"/>
                <a:gd name="T111" fmla="*/ 108 h 198"/>
                <a:gd name="T112" fmla="*/ 153 w 195"/>
                <a:gd name="T113" fmla="*/ 124 h 198"/>
                <a:gd name="T114" fmla="*/ 146 w 195"/>
                <a:gd name="T115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98">
                  <a:moveTo>
                    <a:pt x="190" y="120"/>
                  </a:moveTo>
                  <a:cubicBezTo>
                    <a:pt x="191" y="114"/>
                    <a:pt x="192" y="107"/>
                    <a:pt x="192" y="100"/>
                  </a:cubicBezTo>
                  <a:cubicBezTo>
                    <a:pt x="192" y="49"/>
                    <a:pt x="150" y="7"/>
                    <a:pt x="99" y="7"/>
                  </a:cubicBezTo>
                  <a:cubicBezTo>
                    <a:pt x="93" y="7"/>
                    <a:pt x="88" y="7"/>
                    <a:pt x="83" y="8"/>
                  </a:cubicBezTo>
                  <a:cubicBezTo>
                    <a:pt x="74" y="3"/>
                    <a:pt x="6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"/>
                    <a:pt x="2" y="73"/>
                    <a:pt x="7" y="81"/>
                  </a:cubicBezTo>
                  <a:cubicBezTo>
                    <a:pt x="6" y="87"/>
                    <a:pt x="5" y="94"/>
                    <a:pt x="5" y="100"/>
                  </a:cubicBezTo>
                  <a:cubicBezTo>
                    <a:pt x="5" y="152"/>
                    <a:pt x="47" y="193"/>
                    <a:pt x="99" y="193"/>
                  </a:cubicBezTo>
                  <a:cubicBezTo>
                    <a:pt x="104" y="193"/>
                    <a:pt x="110" y="193"/>
                    <a:pt x="116" y="192"/>
                  </a:cubicBezTo>
                  <a:cubicBezTo>
                    <a:pt x="123" y="196"/>
                    <a:pt x="132" y="198"/>
                    <a:pt x="141" y="198"/>
                  </a:cubicBezTo>
                  <a:cubicBezTo>
                    <a:pt x="171" y="198"/>
                    <a:pt x="195" y="174"/>
                    <a:pt x="195" y="144"/>
                  </a:cubicBezTo>
                  <a:cubicBezTo>
                    <a:pt x="195" y="136"/>
                    <a:pt x="193" y="127"/>
                    <a:pt x="190" y="120"/>
                  </a:cubicBezTo>
                  <a:close/>
                  <a:moveTo>
                    <a:pt x="146" y="145"/>
                  </a:moveTo>
                  <a:cubicBezTo>
                    <a:pt x="142" y="151"/>
                    <a:pt x="136" y="156"/>
                    <a:pt x="127" y="159"/>
                  </a:cubicBezTo>
                  <a:cubicBezTo>
                    <a:pt x="119" y="163"/>
                    <a:pt x="109" y="164"/>
                    <a:pt x="98" y="164"/>
                  </a:cubicBezTo>
                  <a:cubicBezTo>
                    <a:pt x="85" y="164"/>
                    <a:pt x="74" y="162"/>
                    <a:pt x="65" y="157"/>
                  </a:cubicBezTo>
                  <a:cubicBezTo>
                    <a:pt x="59" y="154"/>
                    <a:pt x="53" y="149"/>
                    <a:pt x="49" y="144"/>
                  </a:cubicBezTo>
                  <a:cubicBezTo>
                    <a:pt x="46" y="138"/>
                    <a:pt x="44" y="132"/>
                    <a:pt x="44" y="127"/>
                  </a:cubicBezTo>
                  <a:cubicBezTo>
                    <a:pt x="44" y="123"/>
                    <a:pt x="45" y="120"/>
                    <a:pt x="47" y="118"/>
                  </a:cubicBezTo>
                  <a:cubicBezTo>
                    <a:pt x="50" y="116"/>
                    <a:pt x="53" y="114"/>
                    <a:pt x="57" y="114"/>
                  </a:cubicBezTo>
                  <a:cubicBezTo>
                    <a:pt x="60" y="114"/>
                    <a:pt x="63" y="115"/>
                    <a:pt x="65" y="117"/>
                  </a:cubicBezTo>
                  <a:cubicBezTo>
                    <a:pt x="68" y="119"/>
                    <a:pt x="69" y="122"/>
                    <a:pt x="71" y="125"/>
                  </a:cubicBezTo>
                  <a:cubicBezTo>
                    <a:pt x="72" y="129"/>
                    <a:pt x="74" y="132"/>
                    <a:pt x="76" y="135"/>
                  </a:cubicBezTo>
                  <a:cubicBezTo>
                    <a:pt x="78" y="137"/>
                    <a:pt x="81" y="139"/>
                    <a:pt x="84" y="141"/>
                  </a:cubicBezTo>
                  <a:cubicBezTo>
                    <a:pt x="87" y="142"/>
                    <a:pt x="92" y="143"/>
                    <a:pt x="98" y="143"/>
                  </a:cubicBezTo>
                  <a:cubicBezTo>
                    <a:pt x="105" y="143"/>
                    <a:pt x="112" y="142"/>
                    <a:pt x="116" y="138"/>
                  </a:cubicBezTo>
                  <a:cubicBezTo>
                    <a:pt x="121" y="135"/>
                    <a:pt x="123" y="131"/>
                    <a:pt x="123" y="127"/>
                  </a:cubicBezTo>
                  <a:cubicBezTo>
                    <a:pt x="123" y="123"/>
                    <a:pt x="122" y="120"/>
                    <a:pt x="120" y="118"/>
                  </a:cubicBezTo>
                  <a:cubicBezTo>
                    <a:pt x="117" y="115"/>
                    <a:pt x="114" y="114"/>
                    <a:pt x="110" y="112"/>
                  </a:cubicBezTo>
                  <a:cubicBezTo>
                    <a:pt x="105" y="111"/>
                    <a:pt x="100" y="110"/>
                    <a:pt x="93" y="108"/>
                  </a:cubicBezTo>
                  <a:cubicBezTo>
                    <a:pt x="83" y="106"/>
                    <a:pt x="75" y="104"/>
                    <a:pt x="68" y="101"/>
                  </a:cubicBezTo>
                  <a:cubicBezTo>
                    <a:pt x="61" y="98"/>
                    <a:pt x="56" y="94"/>
                    <a:pt x="52" y="89"/>
                  </a:cubicBezTo>
                  <a:cubicBezTo>
                    <a:pt x="48" y="84"/>
                    <a:pt x="46" y="78"/>
                    <a:pt x="46" y="70"/>
                  </a:cubicBezTo>
                  <a:cubicBezTo>
                    <a:pt x="46" y="63"/>
                    <a:pt x="48" y="57"/>
                    <a:pt x="52" y="51"/>
                  </a:cubicBezTo>
                  <a:cubicBezTo>
                    <a:pt x="57" y="46"/>
                    <a:pt x="63" y="42"/>
                    <a:pt x="71" y="39"/>
                  </a:cubicBezTo>
                  <a:cubicBezTo>
                    <a:pt x="78" y="36"/>
                    <a:pt x="87" y="35"/>
                    <a:pt x="98" y="35"/>
                  </a:cubicBezTo>
                  <a:cubicBezTo>
                    <a:pt x="106" y="35"/>
                    <a:pt x="114" y="35"/>
                    <a:pt x="120" y="37"/>
                  </a:cubicBezTo>
                  <a:cubicBezTo>
                    <a:pt x="126" y="39"/>
                    <a:pt x="131" y="42"/>
                    <a:pt x="135" y="45"/>
                  </a:cubicBezTo>
                  <a:cubicBezTo>
                    <a:pt x="139" y="48"/>
                    <a:pt x="142" y="52"/>
                    <a:pt x="144" y="55"/>
                  </a:cubicBezTo>
                  <a:cubicBezTo>
                    <a:pt x="146" y="59"/>
                    <a:pt x="147" y="62"/>
                    <a:pt x="147" y="66"/>
                  </a:cubicBezTo>
                  <a:cubicBezTo>
                    <a:pt x="147" y="69"/>
                    <a:pt x="146" y="72"/>
                    <a:pt x="143" y="75"/>
                  </a:cubicBezTo>
                  <a:cubicBezTo>
                    <a:pt x="141" y="78"/>
                    <a:pt x="137" y="79"/>
                    <a:pt x="134" y="79"/>
                  </a:cubicBezTo>
                  <a:cubicBezTo>
                    <a:pt x="130" y="79"/>
                    <a:pt x="128" y="78"/>
                    <a:pt x="126" y="76"/>
                  </a:cubicBezTo>
                  <a:cubicBezTo>
                    <a:pt x="124" y="75"/>
                    <a:pt x="122" y="72"/>
                    <a:pt x="120" y="69"/>
                  </a:cubicBezTo>
                  <a:cubicBezTo>
                    <a:pt x="118" y="65"/>
                    <a:pt x="115" y="61"/>
                    <a:pt x="112" y="59"/>
                  </a:cubicBezTo>
                  <a:cubicBezTo>
                    <a:pt x="109" y="56"/>
                    <a:pt x="103" y="55"/>
                    <a:pt x="96" y="55"/>
                  </a:cubicBezTo>
                  <a:cubicBezTo>
                    <a:pt x="89" y="55"/>
                    <a:pt x="84" y="56"/>
                    <a:pt x="80" y="59"/>
                  </a:cubicBezTo>
                  <a:cubicBezTo>
                    <a:pt x="76" y="62"/>
                    <a:pt x="74" y="65"/>
                    <a:pt x="74" y="68"/>
                  </a:cubicBezTo>
                  <a:cubicBezTo>
                    <a:pt x="74" y="70"/>
                    <a:pt x="75" y="72"/>
                    <a:pt x="76" y="73"/>
                  </a:cubicBezTo>
                  <a:cubicBezTo>
                    <a:pt x="77" y="75"/>
                    <a:pt x="79" y="76"/>
                    <a:pt x="82" y="78"/>
                  </a:cubicBezTo>
                  <a:cubicBezTo>
                    <a:pt x="84" y="79"/>
                    <a:pt x="87" y="80"/>
                    <a:pt x="89" y="81"/>
                  </a:cubicBezTo>
                  <a:cubicBezTo>
                    <a:pt x="92" y="81"/>
                    <a:pt x="96" y="82"/>
                    <a:pt x="102" y="84"/>
                  </a:cubicBezTo>
                  <a:cubicBezTo>
                    <a:pt x="110" y="85"/>
                    <a:pt x="117" y="87"/>
                    <a:pt x="123" y="89"/>
                  </a:cubicBezTo>
                  <a:cubicBezTo>
                    <a:pt x="129" y="91"/>
                    <a:pt x="134" y="94"/>
                    <a:pt x="139" y="96"/>
                  </a:cubicBezTo>
                  <a:cubicBezTo>
                    <a:pt x="143" y="99"/>
                    <a:pt x="147" y="103"/>
                    <a:pt x="149" y="108"/>
                  </a:cubicBezTo>
                  <a:cubicBezTo>
                    <a:pt x="152" y="112"/>
                    <a:pt x="153" y="118"/>
                    <a:pt x="153" y="124"/>
                  </a:cubicBezTo>
                  <a:cubicBezTo>
                    <a:pt x="153" y="132"/>
                    <a:pt x="151" y="139"/>
                    <a:pt x="146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solidFill>
                  <a:prstClr val="black"/>
                </a:solidFill>
              </a:endParaRPr>
            </a:p>
          </p:txBody>
        </p:sp>
        <p:sp>
          <p:nvSpPr>
            <p:cNvPr id="47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7294610" y="2211632"/>
              <a:ext cx="776170" cy="779214"/>
            </a:xfrm>
            <a:custGeom>
              <a:avLst/>
              <a:gdLst>
                <a:gd name="T0" fmla="*/ 192 w 193"/>
                <a:gd name="T1" fmla="*/ 81 h 194"/>
                <a:gd name="T2" fmla="*/ 191 w 193"/>
                <a:gd name="T3" fmla="*/ 77 h 194"/>
                <a:gd name="T4" fmla="*/ 188 w 193"/>
                <a:gd name="T5" fmla="*/ 75 h 194"/>
                <a:gd name="T6" fmla="*/ 162 w 193"/>
                <a:gd name="T7" fmla="*/ 71 h 194"/>
                <a:gd name="T8" fmla="*/ 157 w 193"/>
                <a:gd name="T9" fmla="*/ 54 h 194"/>
                <a:gd name="T10" fmla="*/ 151 w 193"/>
                <a:gd name="T11" fmla="*/ 34 h 194"/>
                <a:gd name="T12" fmla="*/ 104 w 193"/>
                <a:gd name="T13" fmla="*/ 0 h 194"/>
                <a:gd name="T14" fmla="*/ 61 w 193"/>
                <a:gd name="T15" fmla="*/ 0 h 194"/>
                <a:gd name="T16" fmla="*/ 0 w 193"/>
                <a:gd name="T17" fmla="*/ 61 h 194"/>
                <a:gd name="T18" fmla="*/ 0 w 193"/>
                <a:gd name="T19" fmla="*/ 133 h 194"/>
                <a:gd name="T20" fmla="*/ 61 w 193"/>
                <a:gd name="T21" fmla="*/ 194 h 194"/>
                <a:gd name="T22" fmla="*/ 131 w 193"/>
                <a:gd name="T23" fmla="*/ 194 h 194"/>
                <a:gd name="T24" fmla="*/ 192 w 193"/>
                <a:gd name="T25" fmla="*/ 133 h 194"/>
                <a:gd name="T26" fmla="*/ 193 w 193"/>
                <a:gd name="T27" fmla="*/ 83 h 194"/>
                <a:gd name="T28" fmla="*/ 192 w 193"/>
                <a:gd name="T29" fmla="*/ 81 h 194"/>
                <a:gd name="T30" fmla="*/ 62 w 193"/>
                <a:gd name="T31" fmla="*/ 50 h 194"/>
                <a:gd name="T32" fmla="*/ 96 w 193"/>
                <a:gd name="T33" fmla="*/ 50 h 194"/>
                <a:gd name="T34" fmla="*/ 108 w 193"/>
                <a:gd name="T35" fmla="*/ 62 h 194"/>
                <a:gd name="T36" fmla="*/ 96 w 193"/>
                <a:gd name="T37" fmla="*/ 73 h 194"/>
                <a:gd name="T38" fmla="*/ 62 w 193"/>
                <a:gd name="T39" fmla="*/ 73 h 194"/>
                <a:gd name="T40" fmla="*/ 50 w 193"/>
                <a:gd name="T41" fmla="*/ 62 h 194"/>
                <a:gd name="T42" fmla="*/ 62 w 193"/>
                <a:gd name="T43" fmla="*/ 50 h 194"/>
                <a:gd name="T44" fmla="*/ 131 w 193"/>
                <a:gd name="T45" fmla="*/ 143 h 194"/>
                <a:gd name="T46" fmla="*/ 62 w 193"/>
                <a:gd name="T47" fmla="*/ 143 h 194"/>
                <a:gd name="T48" fmla="*/ 50 w 193"/>
                <a:gd name="T49" fmla="*/ 132 h 194"/>
                <a:gd name="T50" fmla="*/ 62 w 193"/>
                <a:gd name="T51" fmla="*/ 120 h 194"/>
                <a:gd name="T52" fmla="*/ 131 w 193"/>
                <a:gd name="T53" fmla="*/ 120 h 194"/>
                <a:gd name="T54" fmla="*/ 142 w 193"/>
                <a:gd name="T55" fmla="*/ 132 h 194"/>
                <a:gd name="T56" fmla="*/ 131 w 193"/>
                <a:gd name="T57" fmla="*/ 14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3" h="194">
                  <a:moveTo>
                    <a:pt x="192" y="81"/>
                  </a:moveTo>
                  <a:cubicBezTo>
                    <a:pt x="191" y="77"/>
                    <a:pt x="191" y="77"/>
                    <a:pt x="191" y="77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4" y="72"/>
                    <a:pt x="166" y="75"/>
                    <a:pt x="162" y="71"/>
                  </a:cubicBezTo>
                  <a:cubicBezTo>
                    <a:pt x="158" y="68"/>
                    <a:pt x="158" y="62"/>
                    <a:pt x="157" y="54"/>
                  </a:cubicBezTo>
                  <a:cubicBezTo>
                    <a:pt x="155" y="39"/>
                    <a:pt x="153" y="39"/>
                    <a:pt x="151" y="34"/>
                  </a:cubicBezTo>
                  <a:cubicBezTo>
                    <a:pt x="143" y="16"/>
                    <a:pt x="120" y="2"/>
                    <a:pt x="10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28" y="0"/>
                    <a:pt x="0" y="28"/>
                    <a:pt x="0" y="61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66"/>
                    <a:pt x="28" y="194"/>
                    <a:pt x="61" y="194"/>
                  </a:cubicBezTo>
                  <a:cubicBezTo>
                    <a:pt x="131" y="194"/>
                    <a:pt x="131" y="194"/>
                    <a:pt x="131" y="194"/>
                  </a:cubicBezTo>
                  <a:cubicBezTo>
                    <a:pt x="165" y="194"/>
                    <a:pt x="192" y="166"/>
                    <a:pt x="192" y="133"/>
                  </a:cubicBezTo>
                  <a:cubicBezTo>
                    <a:pt x="193" y="83"/>
                    <a:pt x="193" y="83"/>
                    <a:pt x="193" y="83"/>
                  </a:cubicBezTo>
                  <a:lnTo>
                    <a:pt x="192" y="81"/>
                  </a:lnTo>
                  <a:close/>
                  <a:moveTo>
                    <a:pt x="62" y="50"/>
                  </a:moveTo>
                  <a:cubicBezTo>
                    <a:pt x="96" y="50"/>
                    <a:pt x="96" y="50"/>
                    <a:pt x="96" y="50"/>
                  </a:cubicBezTo>
                  <a:cubicBezTo>
                    <a:pt x="102" y="50"/>
                    <a:pt x="108" y="55"/>
                    <a:pt x="108" y="62"/>
                  </a:cubicBezTo>
                  <a:cubicBezTo>
                    <a:pt x="108" y="68"/>
                    <a:pt x="102" y="73"/>
                    <a:pt x="96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56" y="73"/>
                    <a:pt x="50" y="68"/>
                    <a:pt x="50" y="62"/>
                  </a:cubicBezTo>
                  <a:cubicBezTo>
                    <a:pt x="50" y="55"/>
                    <a:pt x="56" y="50"/>
                    <a:pt x="62" y="50"/>
                  </a:cubicBezTo>
                  <a:close/>
                  <a:moveTo>
                    <a:pt x="131" y="143"/>
                  </a:moveTo>
                  <a:cubicBezTo>
                    <a:pt x="62" y="143"/>
                    <a:pt x="62" y="143"/>
                    <a:pt x="62" y="143"/>
                  </a:cubicBezTo>
                  <a:cubicBezTo>
                    <a:pt x="56" y="143"/>
                    <a:pt x="50" y="138"/>
                    <a:pt x="50" y="132"/>
                  </a:cubicBezTo>
                  <a:cubicBezTo>
                    <a:pt x="50" y="125"/>
                    <a:pt x="56" y="120"/>
                    <a:pt x="62" y="120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37" y="120"/>
                    <a:pt x="142" y="125"/>
                    <a:pt x="142" y="132"/>
                  </a:cubicBezTo>
                  <a:cubicBezTo>
                    <a:pt x="142" y="138"/>
                    <a:pt x="137" y="143"/>
                    <a:pt x="131" y="1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solidFill>
                  <a:prstClr val="black"/>
                </a:solidFill>
              </a:endParaRPr>
            </a:p>
          </p:txBody>
        </p:sp>
        <p:grpSp>
          <p:nvGrpSpPr>
            <p:cNvPr id="48" name="Group 12出自【趣你的PPT】(微信:qunideppt)：最优质的PPT资源库"/>
            <p:cNvGrpSpPr/>
            <p:nvPr/>
          </p:nvGrpSpPr>
          <p:grpSpPr>
            <a:xfrm>
              <a:off x="8396467" y="668424"/>
              <a:ext cx="937492" cy="931404"/>
              <a:chOff x="2189163" y="538163"/>
              <a:chExt cx="977900" cy="971549"/>
            </a:xfrm>
            <a:solidFill>
              <a:schemeClr val="accent2"/>
            </a:solidFill>
          </p:grpSpPr>
          <p:sp>
            <p:nvSpPr>
              <p:cNvPr id="90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2189163" y="538163"/>
                <a:ext cx="733425" cy="677862"/>
              </a:xfrm>
              <a:custGeom>
                <a:avLst/>
                <a:gdLst>
                  <a:gd name="T0" fmla="*/ 75 w 175"/>
                  <a:gd name="T1" fmla="*/ 162 h 162"/>
                  <a:gd name="T2" fmla="*/ 87 w 175"/>
                  <a:gd name="T3" fmla="*/ 152 h 162"/>
                  <a:gd name="T4" fmla="*/ 76 w 175"/>
                  <a:gd name="T5" fmla="*/ 142 h 162"/>
                  <a:gd name="T6" fmla="*/ 69 w 175"/>
                  <a:gd name="T7" fmla="*/ 142 h 162"/>
                  <a:gd name="T8" fmla="*/ 37 w 175"/>
                  <a:gd name="T9" fmla="*/ 109 h 162"/>
                  <a:gd name="T10" fmla="*/ 70 w 175"/>
                  <a:gd name="T11" fmla="*/ 78 h 162"/>
                  <a:gd name="T12" fmla="*/ 114 w 175"/>
                  <a:gd name="T13" fmla="*/ 78 h 162"/>
                  <a:gd name="T14" fmla="*/ 146 w 175"/>
                  <a:gd name="T15" fmla="*/ 110 h 162"/>
                  <a:gd name="T16" fmla="*/ 146 w 175"/>
                  <a:gd name="T17" fmla="*/ 151 h 162"/>
                  <a:gd name="T18" fmla="*/ 158 w 175"/>
                  <a:gd name="T19" fmla="*/ 162 h 162"/>
                  <a:gd name="T20" fmla="*/ 163 w 175"/>
                  <a:gd name="T21" fmla="*/ 162 h 162"/>
                  <a:gd name="T22" fmla="*/ 175 w 175"/>
                  <a:gd name="T23" fmla="*/ 151 h 162"/>
                  <a:gd name="T24" fmla="*/ 175 w 175"/>
                  <a:gd name="T25" fmla="*/ 15 h 162"/>
                  <a:gd name="T26" fmla="*/ 117 w 175"/>
                  <a:gd name="T27" fmla="*/ 0 h 162"/>
                  <a:gd name="T28" fmla="*/ 0 w 175"/>
                  <a:gd name="T29" fmla="*/ 116 h 162"/>
                  <a:gd name="T30" fmla="*/ 10 w 175"/>
                  <a:gd name="T31" fmla="*/ 162 h 162"/>
                  <a:gd name="T32" fmla="*/ 75 w 175"/>
                  <a:gd name="T33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5" h="162">
                    <a:moveTo>
                      <a:pt x="75" y="162"/>
                    </a:moveTo>
                    <a:cubicBezTo>
                      <a:pt x="82" y="162"/>
                      <a:pt x="87" y="158"/>
                      <a:pt x="87" y="152"/>
                    </a:cubicBezTo>
                    <a:cubicBezTo>
                      <a:pt x="87" y="147"/>
                      <a:pt x="82" y="143"/>
                      <a:pt x="76" y="142"/>
                    </a:cubicBezTo>
                    <a:cubicBezTo>
                      <a:pt x="69" y="142"/>
                      <a:pt x="69" y="142"/>
                      <a:pt x="69" y="142"/>
                    </a:cubicBezTo>
                    <a:cubicBezTo>
                      <a:pt x="52" y="141"/>
                      <a:pt x="37" y="126"/>
                      <a:pt x="37" y="109"/>
                    </a:cubicBezTo>
                    <a:cubicBezTo>
                      <a:pt x="37" y="92"/>
                      <a:pt x="52" y="78"/>
                      <a:pt x="70" y="78"/>
                    </a:cubicBezTo>
                    <a:cubicBezTo>
                      <a:pt x="114" y="78"/>
                      <a:pt x="114" y="78"/>
                      <a:pt x="114" y="78"/>
                    </a:cubicBezTo>
                    <a:cubicBezTo>
                      <a:pt x="132" y="78"/>
                      <a:pt x="146" y="92"/>
                      <a:pt x="146" y="110"/>
                    </a:cubicBezTo>
                    <a:cubicBezTo>
                      <a:pt x="146" y="151"/>
                      <a:pt x="146" y="151"/>
                      <a:pt x="146" y="151"/>
                    </a:cubicBezTo>
                    <a:cubicBezTo>
                      <a:pt x="146" y="157"/>
                      <a:pt x="152" y="162"/>
                      <a:pt x="158" y="162"/>
                    </a:cubicBezTo>
                    <a:cubicBezTo>
                      <a:pt x="163" y="162"/>
                      <a:pt x="163" y="162"/>
                      <a:pt x="163" y="162"/>
                    </a:cubicBezTo>
                    <a:cubicBezTo>
                      <a:pt x="169" y="162"/>
                      <a:pt x="175" y="157"/>
                      <a:pt x="175" y="151"/>
                    </a:cubicBezTo>
                    <a:cubicBezTo>
                      <a:pt x="175" y="15"/>
                      <a:pt x="175" y="15"/>
                      <a:pt x="175" y="15"/>
                    </a:cubicBezTo>
                    <a:cubicBezTo>
                      <a:pt x="158" y="5"/>
                      <a:pt x="138" y="0"/>
                      <a:pt x="117" y="0"/>
                    </a:cubicBezTo>
                    <a:cubicBezTo>
                      <a:pt x="52" y="0"/>
                      <a:pt x="0" y="52"/>
                      <a:pt x="0" y="116"/>
                    </a:cubicBezTo>
                    <a:cubicBezTo>
                      <a:pt x="0" y="132"/>
                      <a:pt x="4" y="148"/>
                      <a:pt x="10" y="162"/>
                    </a:cubicBezTo>
                    <a:lnTo>
                      <a:pt x="75" y="1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2281238" y="666750"/>
                <a:ext cx="885825" cy="842962"/>
              </a:xfrm>
              <a:custGeom>
                <a:avLst/>
                <a:gdLst>
                  <a:gd name="T0" fmla="*/ 174 w 211"/>
                  <a:gd name="T1" fmla="*/ 0 h 201"/>
                  <a:gd name="T2" fmla="*/ 174 w 211"/>
                  <a:gd name="T3" fmla="*/ 120 h 201"/>
                  <a:gd name="T4" fmla="*/ 141 w 211"/>
                  <a:gd name="T5" fmla="*/ 152 h 201"/>
                  <a:gd name="T6" fmla="*/ 136 w 211"/>
                  <a:gd name="T7" fmla="*/ 152 h 201"/>
                  <a:gd name="T8" fmla="*/ 103 w 211"/>
                  <a:gd name="T9" fmla="*/ 120 h 201"/>
                  <a:gd name="T10" fmla="*/ 103 w 211"/>
                  <a:gd name="T11" fmla="*/ 79 h 201"/>
                  <a:gd name="T12" fmla="*/ 92 w 211"/>
                  <a:gd name="T13" fmla="*/ 67 h 201"/>
                  <a:gd name="T14" fmla="*/ 48 w 211"/>
                  <a:gd name="T15" fmla="*/ 67 h 201"/>
                  <a:gd name="T16" fmla="*/ 36 w 211"/>
                  <a:gd name="T17" fmla="*/ 78 h 201"/>
                  <a:gd name="T18" fmla="*/ 48 w 211"/>
                  <a:gd name="T19" fmla="*/ 90 h 201"/>
                  <a:gd name="T20" fmla="*/ 55 w 211"/>
                  <a:gd name="T21" fmla="*/ 90 h 201"/>
                  <a:gd name="T22" fmla="*/ 86 w 211"/>
                  <a:gd name="T23" fmla="*/ 122 h 201"/>
                  <a:gd name="T24" fmla="*/ 53 w 211"/>
                  <a:gd name="T25" fmla="*/ 152 h 201"/>
                  <a:gd name="T26" fmla="*/ 0 w 211"/>
                  <a:gd name="T27" fmla="*/ 152 h 201"/>
                  <a:gd name="T28" fmla="*/ 95 w 211"/>
                  <a:gd name="T29" fmla="*/ 201 h 201"/>
                  <a:gd name="T30" fmla="*/ 211 w 211"/>
                  <a:gd name="T31" fmla="*/ 85 h 201"/>
                  <a:gd name="T32" fmla="*/ 174 w 211"/>
                  <a:gd name="T3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1" h="201">
                    <a:moveTo>
                      <a:pt x="174" y="0"/>
                    </a:moveTo>
                    <a:cubicBezTo>
                      <a:pt x="174" y="120"/>
                      <a:pt x="174" y="120"/>
                      <a:pt x="174" y="120"/>
                    </a:cubicBezTo>
                    <a:cubicBezTo>
                      <a:pt x="174" y="138"/>
                      <a:pt x="159" y="152"/>
                      <a:pt x="141" y="152"/>
                    </a:cubicBezTo>
                    <a:cubicBezTo>
                      <a:pt x="136" y="152"/>
                      <a:pt x="136" y="152"/>
                      <a:pt x="136" y="152"/>
                    </a:cubicBezTo>
                    <a:cubicBezTo>
                      <a:pt x="118" y="152"/>
                      <a:pt x="103" y="138"/>
                      <a:pt x="103" y="120"/>
                    </a:cubicBezTo>
                    <a:cubicBezTo>
                      <a:pt x="103" y="79"/>
                      <a:pt x="103" y="79"/>
                      <a:pt x="103" y="79"/>
                    </a:cubicBezTo>
                    <a:cubicBezTo>
                      <a:pt x="103" y="73"/>
                      <a:pt x="98" y="67"/>
                      <a:pt x="92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2" y="67"/>
                      <a:pt x="36" y="72"/>
                      <a:pt x="36" y="78"/>
                    </a:cubicBezTo>
                    <a:cubicBezTo>
                      <a:pt x="36" y="84"/>
                      <a:pt x="42" y="90"/>
                      <a:pt x="48" y="90"/>
                    </a:cubicBezTo>
                    <a:cubicBezTo>
                      <a:pt x="55" y="90"/>
                      <a:pt x="55" y="90"/>
                      <a:pt x="55" y="90"/>
                    </a:cubicBezTo>
                    <a:cubicBezTo>
                      <a:pt x="73" y="91"/>
                      <a:pt x="87" y="106"/>
                      <a:pt x="86" y="122"/>
                    </a:cubicBezTo>
                    <a:cubicBezTo>
                      <a:pt x="86" y="139"/>
                      <a:pt x="71" y="152"/>
                      <a:pt x="53" y="152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21" y="182"/>
                      <a:pt x="55" y="201"/>
                      <a:pt x="95" y="201"/>
                    </a:cubicBezTo>
                    <a:cubicBezTo>
                      <a:pt x="159" y="201"/>
                      <a:pt x="211" y="149"/>
                      <a:pt x="211" y="85"/>
                    </a:cubicBezTo>
                    <a:cubicBezTo>
                      <a:pt x="211" y="51"/>
                      <a:pt x="197" y="21"/>
                      <a:pt x="17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Group 13出自【趣你的PPT】(微信:qunideppt)：最优质的PPT资源库"/>
            <p:cNvGrpSpPr/>
            <p:nvPr/>
          </p:nvGrpSpPr>
          <p:grpSpPr>
            <a:xfrm>
              <a:off x="7684216" y="4511744"/>
              <a:ext cx="600555" cy="562068"/>
              <a:chOff x="7904163" y="-96838"/>
              <a:chExt cx="1436687" cy="1344613"/>
            </a:xfrm>
            <a:solidFill>
              <a:schemeClr val="accent2"/>
            </a:solidFill>
          </p:grpSpPr>
          <p:sp>
            <p:nvSpPr>
              <p:cNvPr id="88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8097838" y="1054100"/>
                <a:ext cx="1050925" cy="193675"/>
              </a:xfrm>
              <a:custGeom>
                <a:avLst/>
                <a:gdLst>
                  <a:gd name="T0" fmla="*/ 273 w 278"/>
                  <a:gd name="T1" fmla="*/ 0 h 51"/>
                  <a:gd name="T2" fmla="*/ 5 w 278"/>
                  <a:gd name="T3" fmla="*/ 0 h 51"/>
                  <a:gd name="T4" fmla="*/ 0 w 278"/>
                  <a:gd name="T5" fmla="*/ 5 h 51"/>
                  <a:gd name="T6" fmla="*/ 0 w 278"/>
                  <a:gd name="T7" fmla="*/ 46 h 51"/>
                  <a:gd name="T8" fmla="*/ 5 w 278"/>
                  <a:gd name="T9" fmla="*/ 51 h 51"/>
                  <a:gd name="T10" fmla="*/ 273 w 278"/>
                  <a:gd name="T11" fmla="*/ 51 h 51"/>
                  <a:gd name="T12" fmla="*/ 278 w 278"/>
                  <a:gd name="T13" fmla="*/ 46 h 51"/>
                  <a:gd name="T14" fmla="*/ 278 w 278"/>
                  <a:gd name="T15" fmla="*/ 5 h 51"/>
                  <a:gd name="T16" fmla="*/ 273 w 278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8" h="51">
                    <a:moveTo>
                      <a:pt x="273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8"/>
                      <a:pt x="2" y="51"/>
                      <a:pt x="5" y="51"/>
                    </a:cubicBezTo>
                    <a:cubicBezTo>
                      <a:pt x="273" y="51"/>
                      <a:pt x="273" y="51"/>
                      <a:pt x="273" y="51"/>
                    </a:cubicBezTo>
                    <a:cubicBezTo>
                      <a:pt x="276" y="51"/>
                      <a:pt x="278" y="48"/>
                      <a:pt x="278" y="46"/>
                    </a:cubicBezTo>
                    <a:cubicBezTo>
                      <a:pt x="278" y="5"/>
                      <a:pt x="278" y="5"/>
                      <a:pt x="278" y="5"/>
                    </a:cubicBezTo>
                    <a:cubicBezTo>
                      <a:pt x="278" y="2"/>
                      <a:pt x="276" y="0"/>
                      <a:pt x="2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7904163" y="-96838"/>
                <a:ext cx="1436687" cy="1055688"/>
              </a:xfrm>
              <a:custGeom>
                <a:avLst/>
                <a:gdLst>
                  <a:gd name="T0" fmla="*/ 380 w 380"/>
                  <a:gd name="T1" fmla="*/ 38 h 279"/>
                  <a:gd name="T2" fmla="*/ 342 w 380"/>
                  <a:gd name="T3" fmla="*/ 0 h 279"/>
                  <a:gd name="T4" fmla="*/ 304 w 380"/>
                  <a:gd name="T5" fmla="*/ 38 h 279"/>
                  <a:gd name="T6" fmla="*/ 320 w 380"/>
                  <a:gd name="T7" fmla="*/ 69 h 279"/>
                  <a:gd name="T8" fmla="*/ 253 w 380"/>
                  <a:gd name="T9" fmla="*/ 203 h 279"/>
                  <a:gd name="T10" fmla="*/ 209 w 380"/>
                  <a:gd name="T11" fmla="*/ 71 h 279"/>
                  <a:gd name="T12" fmla="*/ 228 w 380"/>
                  <a:gd name="T13" fmla="*/ 38 h 279"/>
                  <a:gd name="T14" fmla="*/ 190 w 380"/>
                  <a:gd name="T15" fmla="*/ 0 h 279"/>
                  <a:gd name="T16" fmla="*/ 152 w 380"/>
                  <a:gd name="T17" fmla="*/ 38 h 279"/>
                  <a:gd name="T18" fmla="*/ 171 w 380"/>
                  <a:gd name="T19" fmla="*/ 71 h 279"/>
                  <a:gd name="T20" fmla="*/ 127 w 380"/>
                  <a:gd name="T21" fmla="*/ 203 h 279"/>
                  <a:gd name="T22" fmla="*/ 60 w 380"/>
                  <a:gd name="T23" fmla="*/ 69 h 279"/>
                  <a:gd name="T24" fmla="*/ 76 w 380"/>
                  <a:gd name="T25" fmla="*/ 38 h 279"/>
                  <a:gd name="T26" fmla="*/ 38 w 380"/>
                  <a:gd name="T27" fmla="*/ 0 h 279"/>
                  <a:gd name="T28" fmla="*/ 0 w 380"/>
                  <a:gd name="T29" fmla="*/ 38 h 279"/>
                  <a:gd name="T30" fmla="*/ 28 w 380"/>
                  <a:gd name="T31" fmla="*/ 74 h 279"/>
                  <a:gd name="T32" fmla="*/ 51 w 380"/>
                  <a:gd name="T33" fmla="*/ 279 h 279"/>
                  <a:gd name="T34" fmla="*/ 329 w 380"/>
                  <a:gd name="T35" fmla="*/ 279 h 279"/>
                  <a:gd name="T36" fmla="*/ 352 w 380"/>
                  <a:gd name="T37" fmla="*/ 74 h 279"/>
                  <a:gd name="T38" fmla="*/ 380 w 380"/>
                  <a:gd name="T39" fmla="*/ 38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0" h="279">
                    <a:moveTo>
                      <a:pt x="380" y="38"/>
                    </a:moveTo>
                    <a:cubicBezTo>
                      <a:pt x="380" y="17"/>
                      <a:pt x="363" y="0"/>
                      <a:pt x="342" y="0"/>
                    </a:cubicBezTo>
                    <a:cubicBezTo>
                      <a:pt x="321" y="0"/>
                      <a:pt x="304" y="17"/>
                      <a:pt x="304" y="38"/>
                    </a:cubicBezTo>
                    <a:cubicBezTo>
                      <a:pt x="304" y="51"/>
                      <a:pt x="310" y="62"/>
                      <a:pt x="320" y="69"/>
                    </a:cubicBezTo>
                    <a:cubicBezTo>
                      <a:pt x="253" y="203"/>
                      <a:pt x="253" y="203"/>
                      <a:pt x="253" y="203"/>
                    </a:cubicBezTo>
                    <a:cubicBezTo>
                      <a:pt x="209" y="71"/>
                      <a:pt x="209" y="71"/>
                      <a:pt x="209" y="71"/>
                    </a:cubicBezTo>
                    <a:cubicBezTo>
                      <a:pt x="220" y="64"/>
                      <a:pt x="228" y="52"/>
                      <a:pt x="228" y="38"/>
                    </a:cubicBezTo>
                    <a:cubicBezTo>
                      <a:pt x="228" y="17"/>
                      <a:pt x="211" y="0"/>
                      <a:pt x="190" y="0"/>
                    </a:cubicBezTo>
                    <a:cubicBezTo>
                      <a:pt x="169" y="0"/>
                      <a:pt x="152" y="17"/>
                      <a:pt x="152" y="38"/>
                    </a:cubicBezTo>
                    <a:cubicBezTo>
                      <a:pt x="152" y="52"/>
                      <a:pt x="160" y="64"/>
                      <a:pt x="171" y="71"/>
                    </a:cubicBezTo>
                    <a:cubicBezTo>
                      <a:pt x="127" y="203"/>
                      <a:pt x="127" y="203"/>
                      <a:pt x="127" y="203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70" y="62"/>
                      <a:pt x="76" y="51"/>
                      <a:pt x="76" y="38"/>
                    </a:cubicBezTo>
                    <a:cubicBezTo>
                      <a:pt x="76" y="17"/>
                      <a:pt x="59" y="0"/>
                      <a:pt x="38" y="0"/>
                    </a:cubicBezTo>
                    <a:cubicBezTo>
                      <a:pt x="17" y="0"/>
                      <a:pt x="0" y="17"/>
                      <a:pt x="0" y="38"/>
                    </a:cubicBezTo>
                    <a:cubicBezTo>
                      <a:pt x="0" y="55"/>
                      <a:pt x="12" y="70"/>
                      <a:pt x="28" y="74"/>
                    </a:cubicBezTo>
                    <a:cubicBezTo>
                      <a:pt x="51" y="279"/>
                      <a:pt x="51" y="279"/>
                      <a:pt x="51" y="279"/>
                    </a:cubicBezTo>
                    <a:cubicBezTo>
                      <a:pt x="329" y="279"/>
                      <a:pt x="329" y="279"/>
                      <a:pt x="329" y="279"/>
                    </a:cubicBezTo>
                    <a:cubicBezTo>
                      <a:pt x="352" y="74"/>
                      <a:pt x="352" y="74"/>
                      <a:pt x="352" y="74"/>
                    </a:cubicBezTo>
                    <a:cubicBezTo>
                      <a:pt x="368" y="70"/>
                      <a:pt x="380" y="55"/>
                      <a:pt x="380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9389896" y="1811869"/>
              <a:ext cx="737351" cy="672183"/>
            </a:xfrm>
            <a:custGeom>
              <a:avLst/>
              <a:gdLst>
                <a:gd name="T0" fmla="*/ 189 w 255"/>
                <a:gd name="T1" fmla="*/ 10 h 233"/>
                <a:gd name="T2" fmla="*/ 104 w 255"/>
                <a:gd name="T3" fmla="*/ 16 h 233"/>
                <a:gd name="T4" fmla="*/ 18 w 255"/>
                <a:gd name="T5" fmla="*/ 30 h 233"/>
                <a:gd name="T6" fmla="*/ 6 w 255"/>
                <a:gd name="T7" fmla="*/ 30 h 233"/>
                <a:gd name="T8" fmla="*/ 3 w 255"/>
                <a:gd name="T9" fmla="*/ 46 h 233"/>
                <a:gd name="T10" fmla="*/ 115 w 255"/>
                <a:gd name="T11" fmla="*/ 228 h 233"/>
                <a:gd name="T12" fmla="*/ 124 w 255"/>
                <a:gd name="T13" fmla="*/ 233 h 233"/>
                <a:gd name="T14" fmla="*/ 130 w 255"/>
                <a:gd name="T15" fmla="*/ 231 h 233"/>
                <a:gd name="T16" fmla="*/ 134 w 255"/>
                <a:gd name="T17" fmla="*/ 216 h 233"/>
                <a:gd name="T18" fmla="*/ 84 w 255"/>
                <a:gd name="T19" fmla="*/ 135 h 233"/>
                <a:gd name="T20" fmla="*/ 170 w 255"/>
                <a:gd name="T21" fmla="*/ 121 h 233"/>
                <a:gd name="T22" fmla="*/ 255 w 255"/>
                <a:gd name="T23" fmla="*/ 115 h 233"/>
                <a:gd name="T24" fmla="*/ 189 w 255"/>
                <a:gd name="T25" fmla="*/ 1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233">
                  <a:moveTo>
                    <a:pt x="189" y="10"/>
                  </a:moveTo>
                  <a:cubicBezTo>
                    <a:pt x="189" y="10"/>
                    <a:pt x="146" y="31"/>
                    <a:pt x="104" y="16"/>
                  </a:cubicBezTo>
                  <a:cubicBezTo>
                    <a:pt x="58" y="0"/>
                    <a:pt x="37" y="6"/>
                    <a:pt x="18" y="30"/>
                  </a:cubicBezTo>
                  <a:cubicBezTo>
                    <a:pt x="14" y="28"/>
                    <a:pt x="10" y="28"/>
                    <a:pt x="6" y="30"/>
                  </a:cubicBezTo>
                  <a:cubicBezTo>
                    <a:pt x="1" y="33"/>
                    <a:pt x="0" y="40"/>
                    <a:pt x="3" y="46"/>
                  </a:cubicBezTo>
                  <a:cubicBezTo>
                    <a:pt x="115" y="228"/>
                    <a:pt x="115" y="228"/>
                    <a:pt x="115" y="228"/>
                  </a:cubicBezTo>
                  <a:cubicBezTo>
                    <a:pt x="117" y="231"/>
                    <a:pt x="121" y="233"/>
                    <a:pt x="124" y="233"/>
                  </a:cubicBezTo>
                  <a:cubicBezTo>
                    <a:pt x="126" y="233"/>
                    <a:pt x="128" y="232"/>
                    <a:pt x="130" y="231"/>
                  </a:cubicBezTo>
                  <a:cubicBezTo>
                    <a:pt x="135" y="228"/>
                    <a:pt x="137" y="221"/>
                    <a:pt x="134" y="216"/>
                  </a:cubicBezTo>
                  <a:cubicBezTo>
                    <a:pt x="84" y="135"/>
                    <a:pt x="84" y="135"/>
                    <a:pt x="84" y="135"/>
                  </a:cubicBezTo>
                  <a:cubicBezTo>
                    <a:pt x="104" y="111"/>
                    <a:pt x="124" y="105"/>
                    <a:pt x="170" y="121"/>
                  </a:cubicBezTo>
                  <a:cubicBezTo>
                    <a:pt x="213" y="135"/>
                    <a:pt x="255" y="115"/>
                    <a:pt x="255" y="115"/>
                  </a:cubicBezTo>
                  <a:lnTo>
                    <a:pt x="189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solidFill>
                  <a:prstClr val="black"/>
                </a:solidFill>
              </a:endParaRPr>
            </a:p>
          </p:txBody>
        </p:sp>
        <p:sp>
          <p:nvSpPr>
            <p:cNvPr id="51" name="出自【趣你的PPT】(微信:qunideppt)：最优质的PPT资源库"/>
            <p:cNvSpPr txBox="1">
              <a:spLocks/>
            </p:cNvSpPr>
            <p:nvPr/>
          </p:nvSpPr>
          <p:spPr>
            <a:xfrm>
              <a:off x="1296628" y="2030216"/>
              <a:ext cx="322837" cy="2739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 sz="1200" dirty="0">
                  <a:solidFill>
                    <a:srgbClr val="FFFFFF"/>
                  </a:solidFill>
                  <a:latin typeface="Roboto Condensed Light" charset="0"/>
                  <a:ea typeface="Roboto Condensed Light" charset="0"/>
                  <a:cs typeface="Roboto Condensed Light" charset="0"/>
                </a:rPr>
                <a:t>02</a:t>
              </a:r>
            </a:p>
          </p:txBody>
        </p:sp>
        <p:sp>
          <p:nvSpPr>
            <p:cNvPr id="5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258426" y="2332805"/>
              <a:ext cx="376803" cy="374637"/>
            </a:xfrm>
            <a:custGeom>
              <a:avLst/>
              <a:gdLst>
                <a:gd name="T0" fmla="*/ 249 w 287"/>
                <a:gd name="T1" fmla="*/ 220 h 287"/>
                <a:gd name="T2" fmla="*/ 168 w 287"/>
                <a:gd name="T3" fmla="*/ 191 h 287"/>
                <a:gd name="T4" fmla="*/ 196 w 287"/>
                <a:gd name="T5" fmla="*/ 136 h 287"/>
                <a:gd name="T6" fmla="*/ 196 w 287"/>
                <a:gd name="T7" fmla="*/ 135 h 287"/>
                <a:gd name="T8" fmla="*/ 203 w 287"/>
                <a:gd name="T9" fmla="*/ 134 h 287"/>
                <a:gd name="T10" fmla="*/ 211 w 287"/>
                <a:gd name="T11" fmla="*/ 107 h 287"/>
                <a:gd name="T12" fmla="*/ 205 w 287"/>
                <a:gd name="T13" fmla="*/ 96 h 287"/>
                <a:gd name="T14" fmla="*/ 205 w 287"/>
                <a:gd name="T15" fmla="*/ 96 h 287"/>
                <a:gd name="T16" fmla="*/ 205 w 287"/>
                <a:gd name="T17" fmla="*/ 93 h 287"/>
                <a:gd name="T18" fmla="*/ 204 w 287"/>
                <a:gd name="T19" fmla="*/ 54 h 287"/>
                <a:gd name="T20" fmla="*/ 183 w 287"/>
                <a:gd name="T21" fmla="*/ 22 h 287"/>
                <a:gd name="T22" fmla="*/ 143 w 287"/>
                <a:gd name="T23" fmla="*/ 0 h 287"/>
                <a:gd name="T24" fmla="*/ 103 w 287"/>
                <a:gd name="T25" fmla="*/ 22 h 287"/>
                <a:gd name="T26" fmla="*/ 82 w 287"/>
                <a:gd name="T27" fmla="*/ 54 h 287"/>
                <a:gd name="T28" fmla="*/ 81 w 287"/>
                <a:gd name="T29" fmla="*/ 93 h 287"/>
                <a:gd name="T30" fmla="*/ 81 w 287"/>
                <a:gd name="T31" fmla="*/ 96 h 287"/>
                <a:gd name="T32" fmla="*/ 81 w 287"/>
                <a:gd name="T33" fmla="*/ 96 h 287"/>
                <a:gd name="T34" fmla="*/ 75 w 287"/>
                <a:gd name="T35" fmla="*/ 107 h 287"/>
                <a:gd name="T36" fmla="*/ 83 w 287"/>
                <a:gd name="T37" fmla="*/ 134 h 287"/>
                <a:gd name="T38" fmla="*/ 89 w 287"/>
                <a:gd name="T39" fmla="*/ 135 h 287"/>
                <a:gd name="T40" fmla="*/ 90 w 287"/>
                <a:gd name="T41" fmla="*/ 136 h 287"/>
                <a:gd name="T42" fmla="*/ 118 w 287"/>
                <a:gd name="T43" fmla="*/ 191 h 287"/>
                <a:gd name="T44" fmla="*/ 38 w 287"/>
                <a:gd name="T45" fmla="*/ 220 h 287"/>
                <a:gd name="T46" fmla="*/ 0 w 287"/>
                <a:gd name="T47" fmla="*/ 256 h 287"/>
                <a:gd name="T48" fmla="*/ 0 w 287"/>
                <a:gd name="T49" fmla="*/ 287 h 287"/>
                <a:gd name="T50" fmla="*/ 287 w 287"/>
                <a:gd name="T51" fmla="*/ 287 h 287"/>
                <a:gd name="T52" fmla="*/ 287 w 287"/>
                <a:gd name="T53" fmla="*/ 256 h 287"/>
                <a:gd name="T54" fmla="*/ 249 w 287"/>
                <a:gd name="T55" fmla="*/ 22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7" h="287">
                  <a:moveTo>
                    <a:pt x="249" y="220"/>
                  </a:moveTo>
                  <a:cubicBezTo>
                    <a:pt x="230" y="212"/>
                    <a:pt x="208" y="196"/>
                    <a:pt x="168" y="191"/>
                  </a:cubicBezTo>
                  <a:cubicBezTo>
                    <a:pt x="180" y="181"/>
                    <a:pt x="186" y="162"/>
                    <a:pt x="196" y="136"/>
                  </a:cubicBezTo>
                  <a:cubicBezTo>
                    <a:pt x="196" y="136"/>
                    <a:pt x="196" y="135"/>
                    <a:pt x="196" y="135"/>
                  </a:cubicBezTo>
                  <a:cubicBezTo>
                    <a:pt x="199" y="135"/>
                    <a:pt x="201" y="135"/>
                    <a:pt x="203" y="134"/>
                  </a:cubicBezTo>
                  <a:cubicBezTo>
                    <a:pt x="208" y="131"/>
                    <a:pt x="211" y="115"/>
                    <a:pt x="211" y="107"/>
                  </a:cubicBezTo>
                  <a:cubicBezTo>
                    <a:pt x="211" y="95"/>
                    <a:pt x="205" y="96"/>
                    <a:pt x="205" y="96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5" y="95"/>
                    <a:pt x="205" y="94"/>
                    <a:pt x="205" y="93"/>
                  </a:cubicBezTo>
                  <a:cubicBezTo>
                    <a:pt x="205" y="83"/>
                    <a:pt x="207" y="64"/>
                    <a:pt x="204" y="54"/>
                  </a:cubicBezTo>
                  <a:cubicBezTo>
                    <a:pt x="200" y="39"/>
                    <a:pt x="194" y="26"/>
                    <a:pt x="183" y="22"/>
                  </a:cubicBezTo>
                  <a:cubicBezTo>
                    <a:pt x="169" y="16"/>
                    <a:pt x="149" y="0"/>
                    <a:pt x="143" y="0"/>
                  </a:cubicBezTo>
                  <a:cubicBezTo>
                    <a:pt x="135" y="0"/>
                    <a:pt x="115" y="16"/>
                    <a:pt x="103" y="22"/>
                  </a:cubicBezTo>
                  <a:cubicBezTo>
                    <a:pt x="93" y="27"/>
                    <a:pt x="86" y="39"/>
                    <a:pt x="82" y="54"/>
                  </a:cubicBezTo>
                  <a:cubicBezTo>
                    <a:pt x="79" y="64"/>
                    <a:pt x="81" y="82"/>
                    <a:pt x="81" y="93"/>
                  </a:cubicBezTo>
                  <a:cubicBezTo>
                    <a:pt x="81" y="94"/>
                    <a:pt x="81" y="95"/>
                    <a:pt x="81" y="96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81" y="96"/>
                    <a:pt x="75" y="95"/>
                    <a:pt x="75" y="107"/>
                  </a:cubicBezTo>
                  <a:cubicBezTo>
                    <a:pt x="75" y="115"/>
                    <a:pt x="78" y="131"/>
                    <a:pt x="83" y="134"/>
                  </a:cubicBezTo>
                  <a:cubicBezTo>
                    <a:pt x="85" y="135"/>
                    <a:pt x="87" y="135"/>
                    <a:pt x="89" y="135"/>
                  </a:cubicBezTo>
                  <a:cubicBezTo>
                    <a:pt x="89" y="135"/>
                    <a:pt x="90" y="136"/>
                    <a:pt x="90" y="136"/>
                  </a:cubicBezTo>
                  <a:cubicBezTo>
                    <a:pt x="100" y="163"/>
                    <a:pt x="105" y="182"/>
                    <a:pt x="118" y="191"/>
                  </a:cubicBezTo>
                  <a:cubicBezTo>
                    <a:pt x="78" y="196"/>
                    <a:pt x="56" y="212"/>
                    <a:pt x="38" y="220"/>
                  </a:cubicBezTo>
                  <a:cubicBezTo>
                    <a:pt x="0" y="237"/>
                    <a:pt x="0" y="256"/>
                    <a:pt x="0" y="25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287" y="287"/>
                    <a:pt x="287" y="287"/>
                    <a:pt x="287" y="287"/>
                  </a:cubicBezTo>
                  <a:cubicBezTo>
                    <a:pt x="287" y="256"/>
                    <a:pt x="287" y="256"/>
                    <a:pt x="287" y="256"/>
                  </a:cubicBezTo>
                  <a:cubicBezTo>
                    <a:pt x="287" y="256"/>
                    <a:pt x="287" y="237"/>
                    <a:pt x="249" y="2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grpSp>
          <p:nvGrpSpPr>
            <p:cNvPr id="53" name="Group 80出自【趣你的PPT】(微信:qunideppt)：最优质的PPT资源库"/>
            <p:cNvGrpSpPr/>
            <p:nvPr/>
          </p:nvGrpSpPr>
          <p:grpSpPr>
            <a:xfrm>
              <a:off x="4912884" y="2300381"/>
              <a:ext cx="402855" cy="400703"/>
              <a:chOff x="9890126" y="4225925"/>
              <a:chExt cx="290513" cy="288925"/>
            </a:xfrm>
            <a:solidFill>
              <a:schemeClr val="bg1"/>
            </a:solidFill>
          </p:grpSpPr>
          <p:sp>
            <p:nvSpPr>
              <p:cNvPr id="54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82201" y="4465638"/>
                <a:ext cx="1588" cy="1587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90138" y="4467225"/>
                <a:ext cx="0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86963" y="44672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93313" y="4467225"/>
                <a:ext cx="1588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67913" y="4459288"/>
                <a:ext cx="1588" cy="1587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79026" y="4464050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64738" y="4457700"/>
                <a:ext cx="0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71088" y="4462463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75851" y="44640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98076" y="44672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10015538" y="4459288"/>
                <a:ext cx="1588" cy="0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55213" y="4300538"/>
                <a:ext cx="6350" cy="9525"/>
              </a:xfrm>
              <a:custGeom>
                <a:avLst/>
                <a:gdLst>
                  <a:gd name="T0" fmla="*/ 0 w 7"/>
                  <a:gd name="T1" fmla="*/ 9 h 9"/>
                  <a:gd name="T2" fmla="*/ 7 w 7"/>
                  <a:gd name="T3" fmla="*/ 0 h 9"/>
                  <a:gd name="T4" fmla="*/ 6 w 7"/>
                  <a:gd name="T5" fmla="*/ 1 h 9"/>
                  <a:gd name="T6" fmla="*/ 0 w 7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9">
                    <a:moveTo>
                      <a:pt x="0" y="9"/>
                    </a:moveTo>
                    <a:cubicBezTo>
                      <a:pt x="2" y="6"/>
                      <a:pt x="4" y="3"/>
                      <a:pt x="7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4" y="3"/>
                      <a:pt x="2" y="6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10012363" y="4460875"/>
                <a:ext cx="1588" cy="1587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10006013" y="4464050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10002838" y="4465638"/>
                <a:ext cx="1588" cy="1587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10009188" y="4462463"/>
                <a:ext cx="1588" cy="1587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99663" y="4467225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34576" y="43402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25051" y="43418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20288" y="4343400"/>
                <a:ext cx="1588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18701" y="4344988"/>
                <a:ext cx="0" cy="1587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29813" y="4340225"/>
                <a:ext cx="1588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59976" y="4454525"/>
                <a:ext cx="1588" cy="1587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15526" y="4346575"/>
                <a:ext cx="0" cy="1587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28226" y="4341813"/>
                <a:ext cx="0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56801" y="4452938"/>
                <a:ext cx="0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48863" y="4448175"/>
                <a:ext cx="1588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37751" y="4438650"/>
                <a:ext cx="1588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52038" y="4449763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45688" y="444500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42513" y="4440238"/>
                <a:ext cx="0" cy="1587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10002838" y="4225925"/>
                <a:ext cx="139700" cy="141287"/>
              </a:xfrm>
              <a:custGeom>
                <a:avLst/>
                <a:gdLst>
                  <a:gd name="T0" fmla="*/ 56 w 147"/>
                  <a:gd name="T1" fmla="*/ 91 h 147"/>
                  <a:gd name="T2" fmla="*/ 92 w 147"/>
                  <a:gd name="T3" fmla="*/ 143 h 147"/>
                  <a:gd name="T4" fmla="*/ 93 w 147"/>
                  <a:gd name="T5" fmla="*/ 147 h 147"/>
                  <a:gd name="T6" fmla="*/ 123 w 147"/>
                  <a:gd name="T7" fmla="*/ 135 h 147"/>
                  <a:gd name="T8" fmla="*/ 99 w 147"/>
                  <a:gd name="T9" fmla="*/ 48 h 147"/>
                  <a:gd name="T10" fmla="*/ 11 w 147"/>
                  <a:gd name="T11" fmla="*/ 24 h 147"/>
                  <a:gd name="T12" fmla="*/ 0 w 147"/>
                  <a:gd name="T13" fmla="*/ 54 h 147"/>
                  <a:gd name="T14" fmla="*/ 56 w 147"/>
                  <a:gd name="T15" fmla="*/ 9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147">
                    <a:moveTo>
                      <a:pt x="56" y="91"/>
                    </a:moveTo>
                    <a:cubicBezTo>
                      <a:pt x="74" y="109"/>
                      <a:pt x="86" y="126"/>
                      <a:pt x="92" y="143"/>
                    </a:cubicBezTo>
                    <a:cubicBezTo>
                      <a:pt x="92" y="144"/>
                      <a:pt x="93" y="145"/>
                      <a:pt x="93" y="147"/>
                    </a:cubicBezTo>
                    <a:cubicBezTo>
                      <a:pt x="104" y="147"/>
                      <a:pt x="114" y="144"/>
                      <a:pt x="123" y="135"/>
                    </a:cubicBezTo>
                    <a:cubicBezTo>
                      <a:pt x="147" y="111"/>
                      <a:pt x="128" y="77"/>
                      <a:pt x="99" y="48"/>
                    </a:cubicBezTo>
                    <a:cubicBezTo>
                      <a:pt x="70" y="19"/>
                      <a:pt x="36" y="0"/>
                      <a:pt x="11" y="24"/>
                    </a:cubicBezTo>
                    <a:cubicBezTo>
                      <a:pt x="3" y="33"/>
                      <a:pt x="0" y="43"/>
                      <a:pt x="0" y="54"/>
                    </a:cubicBezTo>
                    <a:cubicBezTo>
                      <a:pt x="18" y="59"/>
                      <a:pt x="37" y="71"/>
                      <a:pt x="56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890126" y="4338638"/>
                <a:ext cx="152400" cy="128587"/>
              </a:xfrm>
              <a:custGeom>
                <a:avLst/>
                <a:gdLst>
                  <a:gd name="T0" fmla="*/ 66 w 160"/>
                  <a:gd name="T1" fmla="*/ 3 h 134"/>
                  <a:gd name="T2" fmla="*/ 62 w 160"/>
                  <a:gd name="T3" fmla="*/ 2 h 134"/>
                  <a:gd name="T4" fmla="*/ 58 w 160"/>
                  <a:gd name="T5" fmla="*/ 1 h 134"/>
                  <a:gd name="T6" fmla="*/ 54 w 160"/>
                  <a:gd name="T7" fmla="*/ 1 h 134"/>
                  <a:gd name="T8" fmla="*/ 51 w 160"/>
                  <a:gd name="T9" fmla="*/ 0 h 134"/>
                  <a:gd name="T10" fmla="*/ 47 w 160"/>
                  <a:gd name="T11" fmla="*/ 1 h 134"/>
                  <a:gd name="T12" fmla="*/ 44 w 160"/>
                  <a:gd name="T13" fmla="*/ 1 h 134"/>
                  <a:gd name="T14" fmla="*/ 41 w 160"/>
                  <a:gd name="T15" fmla="*/ 2 h 134"/>
                  <a:gd name="T16" fmla="*/ 37 w 160"/>
                  <a:gd name="T17" fmla="*/ 3 h 134"/>
                  <a:gd name="T18" fmla="*/ 34 w 160"/>
                  <a:gd name="T19" fmla="*/ 5 h 134"/>
                  <a:gd name="T20" fmla="*/ 31 w 160"/>
                  <a:gd name="T21" fmla="*/ 6 h 134"/>
                  <a:gd name="T22" fmla="*/ 28 w 160"/>
                  <a:gd name="T23" fmla="*/ 8 h 134"/>
                  <a:gd name="T24" fmla="*/ 24 w 160"/>
                  <a:gd name="T25" fmla="*/ 12 h 134"/>
                  <a:gd name="T26" fmla="*/ 51 w 160"/>
                  <a:gd name="T27" fmla="*/ 103 h 134"/>
                  <a:gd name="T28" fmla="*/ 55 w 160"/>
                  <a:gd name="T29" fmla="*/ 106 h 134"/>
                  <a:gd name="T30" fmla="*/ 59 w 160"/>
                  <a:gd name="T31" fmla="*/ 110 h 134"/>
                  <a:gd name="T32" fmla="*/ 62 w 160"/>
                  <a:gd name="T33" fmla="*/ 113 h 134"/>
                  <a:gd name="T34" fmla="*/ 66 w 160"/>
                  <a:gd name="T35" fmla="*/ 116 h 134"/>
                  <a:gd name="T36" fmla="*/ 70 w 160"/>
                  <a:gd name="T37" fmla="*/ 119 h 134"/>
                  <a:gd name="T38" fmla="*/ 74 w 160"/>
                  <a:gd name="T39" fmla="*/ 121 h 134"/>
                  <a:gd name="T40" fmla="*/ 78 w 160"/>
                  <a:gd name="T41" fmla="*/ 124 h 134"/>
                  <a:gd name="T42" fmla="*/ 82 w 160"/>
                  <a:gd name="T43" fmla="*/ 126 h 134"/>
                  <a:gd name="T44" fmla="*/ 86 w 160"/>
                  <a:gd name="T45" fmla="*/ 128 h 134"/>
                  <a:gd name="T46" fmla="*/ 90 w 160"/>
                  <a:gd name="T47" fmla="*/ 130 h 134"/>
                  <a:gd name="T48" fmla="*/ 94 w 160"/>
                  <a:gd name="T49" fmla="*/ 131 h 134"/>
                  <a:gd name="T50" fmla="*/ 97 w 160"/>
                  <a:gd name="T51" fmla="*/ 132 h 134"/>
                  <a:gd name="T52" fmla="*/ 102 w 160"/>
                  <a:gd name="T53" fmla="*/ 133 h 134"/>
                  <a:gd name="T54" fmla="*/ 105 w 160"/>
                  <a:gd name="T55" fmla="*/ 134 h 134"/>
                  <a:gd name="T56" fmla="*/ 109 w 160"/>
                  <a:gd name="T57" fmla="*/ 134 h 134"/>
                  <a:gd name="T58" fmla="*/ 113 w 160"/>
                  <a:gd name="T59" fmla="*/ 134 h 134"/>
                  <a:gd name="T60" fmla="*/ 116 w 160"/>
                  <a:gd name="T61" fmla="*/ 133 h 134"/>
                  <a:gd name="T62" fmla="*/ 119 w 160"/>
                  <a:gd name="T63" fmla="*/ 133 h 134"/>
                  <a:gd name="T64" fmla="*/ 122 w 160"/>
                  <a:gd name="T65" fmla="*/ 131 h 134"/>
                  <a:gd name="T66" fmla="*/ 126 w 160"/>
                  <a:gd name="T67" fmla="*/ 130 h 134"/>
                  <a:gd name="T68" fmla="*/ 129 w 160"/>
                  <a:gd name="T69" fmla="*/ 128 h 134"/>
                  <a:gd name="T70" fmla="*/ 132 w 160"/>
                  <a:gd name="T71" fmla="*/ 126 h 134"/>
                  <a:gd name="T72" fmla="*/ 135 w 160"/>
                  <a:gd name="T73" fmla="*/ 12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0" h="134">
                    <a:moveTo>
                      <a:pt x="112" y="35"/>
                    </a:moveTo>
                    <a:cubicBezTo>
                      <a:pt x="97" y="20"/>
                      <a:pt x="81" y="8"/>
                      <a:pt x="66" y="3"/>
                    </a:cubicBezTo>
                    <a:cubicBezTo>
                      <a:pt x="66" y="3"/>
                      <a:pt x="65" y="3"/>
                      <a:pt x="65" y="3"/>
                    </a:cubicBezTo>
                    <a:cubicBezTo>
                      <a:pt x="64" y="3"/>
                      <a:pt x="63" y="2"/>
                      <a:pt x="62" y="2"/>
                    </a:cubicBezTo>
                    <a:cubicBezTo>
                      <a:pt x="62" y="2"/>
                      <a:pt x="62" y="2"/>
                      <a:pt x="61" y="2"/>
                    </a:cubicBezTo>
                    <a:cubicBezTo>
                      <a:pt x="60" y="2"/>
                      <a:pt x="59" y="1"/>
                      <a:pt x="58" y="1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7" y="1"/>
                      <a:pt x="56" y="1"/>
                      <a:pt x="54" y="1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3" y="0"/>
                      <a:pt x="52" y="0"/>
                      <a:pt x="51" y="0"/>
                    </a:cubicBezTo>
                    <a:cubicBezTo>
                      <a:pt x="51" y="0"/>
                      <a:pt x="50" y="0"/>
                      <a:pt x="50" y="0"/>
                    </a:cubicBezTo>
                    <a:cubicBezTo>
                      <a:pt x="49" y="0"/>
                      <a:pt x="48" y="0"/>
                      <a:pt x="47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6" y="1"/>
                      <a:pt x="45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2" y="1"/>
                      <a:pt x="41" y="2"/>
                      <a:pt x="41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9" y="2"/>
                      <a:pt x="38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6" y="4"/>
                      <a:pt x="35" y="4"/>
                      <a:pt x="34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2" y="5"/>
                      <a:pt x="32" y="6"/>
                      <a:pt x="31" y="6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7"/>
                      <a:pt x="28" y="8"/>
                      <a:pt x="28" y="8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5" y="11"/>
                      <a:pt x="24" y="12"/>
                    </a:cubicBezTo>
                    <a:cubicBezTo>
                      <a:pt x="0" y="36"/>
                      <a:pt x="19" y="70"/>
                      <a:pt x="48" y="99"/>
                    </a:cubicBezTo>
                    <a:cubicBezTo>
                      <a:pt x="49" y="100"/>
                      <a:pt x="50" y="102"/>
                      <a:pt x="51" y="103"/>
                    </a:cubicBezTo>
                    <a:cubicBezTo>
                      <a:pt x="51" y="103"/>
                      <a:pt x="52" y="103"/>
                      <a:pt x="52" y="104"/>
                    </a:cubicBezTo>
                    <a:cubicBezTo>
                      <a:pt x="53" y="104"/>
                      <a:pt x="54" y="105"/>
                      <a:pt x="55" y="106"/>
                    </a:cubicBezTo>
                    <a:cubicBezTo>
                      <a:pt x="55" y="106"/>
                      <a:pt x="55" y="106"/>
                      <a:pt x="55" y="107"/>
                    </a:cubicBezTo>
                    <a:cubicBezTo>
                      <a:pt x="57" y="108"/>
                      <a:pt x="58" y="109"/>
                      <a:pt x="59" y="110"/>
                    </a:cubicBezTo>
                    <a:cubicBezTo>
                      <a:pt x="59" y="110"/>
                      <a:pt x="59" y="110"/>
                      <a:pt x="59" y="110"/>
                    </a:cubicBezTo>
                    <a:cubicBezTo>
                      <a:pt x="60" y="111"/>
                      <a:pt x="61" y="112"/>
                      <a:pt x="62" y="113"/>
                    </a:cubicBezTo>
                    <a:cubicBezTo>
                      <a:pt x="63" y="113"/>
                      <a:pt x="63" y="113"/>
                      <a:pt x="63" y="114"/>
                    </a:cubicBezTo>
                    <a:cubicBezTo>
                      <a:pt x="64" y="114"/>
                      <a:pt x="65" y="115"/>
                      <a:pt x="66" y="116"/>
                    </a:cubicBezTo>
                    <a:cubicBezTo>
                      <a:pt x="66" y="116"/>
                      <a:pt x="67" y="116"/>
                      <a:pt x="67" y="116"/>
                    </a:cubicBezTo>
                    <a:cubicBezTo>
                      <a:pt x="68" y="117"/>
                      <a:pt x="69" y="118"/>
                      <a:pt x="70" y="119"/>
                    </a:cubicBezTo>
                    <a:cubicBezTo>
                      <a:pt x="71" y="119"/>
                      <a:pt x="71" y="119"/>
                      <a:pt x="71" y="119"/>
                    </a:cubicBezTo>
                    <a:cubicBezTo>
                      <a:pt x="72" y="120"/>
                      <a:pt x="73" y="121"/>
                      <a:pt x="74" y="121"/>
                    </a:cubicBezTo>
                    <a:cubicBezTo>
                      <a:pt x="74" y="121"/>
                      <a:pt x="75" y="122"/>
                      <a:pt x="75" y="122"/>
                    </a:cubicBezTo>
                    <a:cubicBezTo>
                      <a:pt x="76" y="123"/>
                      <a:pt x="77" y="123"/>
                      <a:pt x="78" y="124"/>
                    </a:cubicBezTo>
                    <a:cubicBezTo>
                      <a:pt x="78" y="124"/>
                      <a:pt x="78" y="124"/>
                      <a:pt x="79" y="124"/>
                    </a:cubicBezTo>
                    <a:cubicBezTo>
                      <a:pt x="80" y="125"/>
                      <a:pt x="81" y="125"/>
                      <a:pt x="82" y="126"/>
                    </a:cubicBezTo>
                    <a:cubicBezTo>
                      <a:pt x="82" y="126"/>
                      <a:pt x="83" y="126"/>
                      <a:pt x="83" y="127"/>
                    </a:cubicBezTo>
                    <a:cubicBezTo>
                      <a:pt x="84" y="127"/>
                      <a:pt x="85" y="127"/>
                      <a:pt x="86" y="128"/>
                    </a:cubicBezTo>
                    <a:cubicBezTo>
                      <a:pt x="86" y="128"/>
                      <a:pt x="86" y="128"/>
                      <a:pt x="87" y="128"/>
                    </a:cubicBezTo>
                    <a:cubicBezTo>
                      <a:pt x="88" y="129"/>
                      <a:pt x="89" y="129"/>
                      <a:pt x="90" y="130"/>
                    </a:cubicBezTo>
                    <a:cubicBezTo>
                      <a:pt x="90" y="130"/>
                      <a:pt x="90" y="130"/>
                      <a:pt x="90" y="130"/>
                    </a:cubicBezTo>
                    <a:cubicBezTo>
                      <a:pt x="91" y="130"/>
                      <a:pt x="93" y="131"/>
                      <a:pt x="94" y="131"/>
                    </a:cubicBezTo>
                    <a:cubicBezTo>
                      <a:pt x="94" y="131"/>
                      <a:pt x="94" y="131"/>
                      <a:pt x="95" y="131"/>
                    </a:cubicBezTo>
                    <a:cubicBezTo>
                      <a:pt x="95" y="132"/>
                      <a:pt x="96" y="132"/>
                      <a:pt x="97" y="132"/>
                    </a:cubicBezTo>
                    <a:cubicBezTo>
                      <a:pt x="98" y="132"/>
                      <a:pt x="98" y="132"/>
                      <a:pt x="98" y="133"/>
                    </a:cubicBezTo>
                    <a:cubicBezTo>
                      <a:pt x="99" y="133"/>
                      <a:pt x="100" y="133"/>
                      <a:pt x="102" y="133"/>
                    </a:cubicBezTo>
                    <a:cubicBezTo>
                      <a:pt x="102" y="133"/>
                      <a:pt x="102" y="133"/>
                      <a:pt x="102" y="133"/>
                    </a:cubicBezTo>
                    <a:cubicBezTo>
                      <a:pt x="103" y="133"/>
                      <a:pt x="104" y="134"/>
                      <a:pt x="105" y="134"/>
                    </a:cubicBezTo>
                    <a:cubicBezTo>
                      <a:pt x="105" y="134"/>
                      <a:pt x="106" y="134"/>
                      <a:pt x="106" y="134"/>
                    </a:cubicBezTo>
                    <a:cubicBezTo>
                      <a:pt x="107" y="134"/>
                      <a:pt x="108" y="134"/>
                      <a:pt x="109" y="134"/>
                    </a:cubicBezTo>
                    <a:cubicBezTo>
                      <a:pt x="109" y="134"/>
                      <a:pt x="109" y="134"/>
                      <a:pt x="110" y="134"/>
                    </a:cubicBezTo>
                    <a:cubicBezTo>
                      <a:pt x="111" y="134"/>
                      <a:pt x="112" y="134"/>
                      <a:pt x="113" y="134"/>
                    </a:cubicBezTo>
                    <a:cubicBezTo>
                      <a:pt x="113" y="134"/>
                      <a:pt x="113" y="134"/>
                      <a:pt x="113" y="134"/>
                    </a:cubicBezTo>
                    <a:cubicBezTo>
                      <a:pt x="114" y="134"/>
                      <a:pt x="115" y="134"/>
                      <a:pt x="116" y="133"/>
                    </a:cubicBezTo>
                    <a:cubicBezTo>
                      <a:pt x="116" y="133"/>
                      <a:pt x="116" y="133"/>
                      <a:pt x="117" y="133"/>
                    </a:cubicBezTo>
                    <a:cubicBezTo>
                      <a:pt x="117" y="133"/>
                      <a:pt x="118" y="133"/>
                      <a:pt x="119" y="133"/>
                    </a:cubicBezTo>
                    <a:cubicBezTo>
                      <a:pt x="119" y="133"/>
                      <a:pt x="120" y="132"/>
                      <a:pt x="120" y="132"/>
                    </a:cubicBezTo>
                    <a:cubicBezTo>
                      <a:pt x="121" y="132"/>
                      <a:pt x="122" y="132"/>
                      <a:pt x="122" y="131"/>
                    </a:cubicBezTo>
                    <a:cubicBezTo>
                      <a:pt x="123" y="131"/>
                      <a:pt x="123" y="131"/>
                      <a:pt x="123" y="131"/>
                    </a:cubicBezTo>
                    <a:cubicBezTo>
                      <a:pt x="124" y="131"/>
                      <a:pt x="125" y="130"/>
                      <a:pt x="126" y="130"/>
                    </a:cubicBezTo>
                    <a:cubicBezTo>
                      <a:pt x="126" y="130"/>
                      <a:pt x="126" y="130"/>
                      <a:pt x="127" y="129"/>
                    </a:cubicBezTo>
                    <a:cubicBezTo>
                      <a:pt x="127" y="129"/>
                      <a:pt x="128" y="129"/>
                      <a:pt x="129" y="128"/>
                    </a:cubicBezTo>
                    <a:cubicBezTo>
                      <a:pt x="129" y="128"/>
                      <a:pt x="129" y="128"/>
                      <a:pt x="130" y="127"/>
                    </a:cubicBezTo>
                    <a:cubicBezTo>
                      <a:pt x="130" y="127"/>
                      <a:pt x="131" y="126"/>
                      <a:pt x="132" y="126"/>
                    </a:cubicBezTo>
                    <a:cubicBezTo>
                      <a:pt x="132" y="126"/>
                      <a:pt x="132" y="125"/>
                      <a:pt x="133" y="125"/>
                    </a:cubicBezTo>
                    <a:cubicBezTo>
                      <a:pt x="134" y="124"/>
                      <a:pt x="134" y="124"/>
                      <a:pt x="135" y="123"/>
                    </a:cubicBezTo>
                    <a:cubicBezTo>
                      <a:pt x="160" y="98"/>
                      <a:pt x="141" y="64"/>
                      <a:pt x="112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50451" y="4291013"/>
                <a:ext cx="230188" cy="223837"/>
              </a:xfrm>
              <a:custGeom>
                <a:avLst/>
                <a:gdLst>
                  <a:gd name="T0" fmla="*/ 228 w 240"/>
                  <a:gd name="T1" fmla="*/ 183 h 233"/>
                  <a:gd name="T2" fmla="*/ 149 w 240"/>
                  <a:gd name="T3" fmla="*/ 104 h 233"/>
                  <a:gd name="T4" fmla="*/ 132 w 240"/>
                  <a:gd name="T5" fmla="*/ 88 h 233"/>
                  <a:gd name="T6" fmla="*/ 99 w 240"/>
                  <a:gd name="T7" fmla="*/ 34 h 233"/>
                  <a:gd name="T8" fmla="*/ 37 w 240"/>
                  <a:gd name="T9" fmla="*/ 0 h 233"/>
                  <a:gd name="T10" fmla="*/ 12 w 240"/>
                  <a:gd name="T11" fmla="*/ 10 h 233"/>
                  <a:gd name="T12" fmla="*/ 5 w 240"/>
                  <a:gd name="T13" fmla="*/ 19 h 233"/>
                  <a:gd name="T14" fmla="*/ 0 w 240"/>
                  <a:gd name="T15" fmla="*/ 35 h 233"/>
                  <a:gd name="T16" fmla="*/ 60 w 240"/>
                  <a:gd name="T17" fmla="*/ 73 h 233"/>
                  <a:gd name="T18" fmla="*/ 98 w 240"/>
                  <a:gd name="T19" fmla="*/ 135 h 233"/>
                  <a:gd name="T20" fmla="*/ 111 w 240"/>
                  <a:gd name="T21" fmla="*/ 148 h 233"/>
                  <a:gd name="T22" fmla="*/ 187 w 240"/>
                  <a:gd name="T23" fmla="*/ 224 h 233"/>
                  <a:gd name="T24" fmla="*/ 208 w 240"/>
                  <a:gd name="T25" fmla="*/ 233 h 233"/>
                  <a:gd name="T26" fmla="*/ 228 w 240"/>
                  <a:gd name="T27" fmla="*/ 224 h 233"/>
                  <a:gd name="T28" fmla="*/ 228 w 240"/>
                  <a:gd name="T29" fmla="*/ 18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0" h="233">
                    <a:moveTo>
                      <a:pt x="228" y="183"/>
                    </a:moveTo>
                    <a:cubicBezTo>
                      <a:pt x="149" y="104"/>
                      <a:pt x="149" y="104"/>
                      <a:pt x="149" y="104"/>
                    </a:cubicBezTo>
                    <a:cubicBezTo>
                      <a:pt x="132" y="88"/>
                      <a:pt x="132" y="88"/>
                      <a:pt x="132" y="88"/>
                    </a:cubicBezTo>
                    <a:cubicBezTo>
                      <a:pt x="129" y="70"/>
                      <a:pt x="116" y="51"/>
                      <a:pt x="99" y="34"/>
                    </a:cubicBezTo>
                    <a:cubicBezTo>
                      <a:pt x="79" y="15"/>
                      <a:pt x="57" y="0"/>
                      <a:pt x="37" y="0"/>
                    </a:cubicBezTo>
                    <a:cubicBezTo>
                      <a:pt x="28" y="0"/>
                      <a:pt x="19" y="3"/>
                      <a:pt x="12" y="10"/>
                    </a:cubicBezTo>
                    <a:cubicBezTo>
                      <a:pt x="9" y="13"/>
                      <a:pt x="7" y="16"/>
                      <a:pt x="5" y="19"/>
                    </a:cubicBezTo>
                    <a:cubicBezTo>
                      <a:pt x="2" y="24"/>
                      <a:pt x="0" y="30"/>
                      <a:pt x="0" y="35"/>
                    </a:cubicBezTo>
                    <a:cubicBezTo>
                      <a:pt x="18" y="40"/>
                      <a:pt x="39" y="52"/>
                      <a:pt x="60" y="73"/>
                    </a:cubicBezTo>
                    <a:cubicBezTo>
                      <a:pt x="84" y="98"/>
                      <a:pt x="95" y="118"/>
                      <a:pt x="98" y="135"/>
                    </a:cubicBezTo>
                    <a:cubicBezTo>
                      <a:pt x="111" y="148"/>
                      <a:pt x="111" y="148"/>
                      <a:pt x="111" y="148"/>
                    </a:cubicBezTo>
                    <a:cubicBezTo>
                      <a:pt x="187" y="224"/>
                      <a:pt x="187" y="224"/>
                      <a:pt x="187" y="224"/>
                    </a:cubicBezTo>
                    <a:cubicBezTo>
                      <a:pt x="193" y="230"/>
                      <a:pt x="200" y="233"/>
                      <a:pt x="208" y="233"/>
                    </a:cubicBezTo>
                    <a:cubicBezTo>
                      <a:pt x="215" y="233"/>
                      <a:pt x="223" y="230"/>
                      <a:pt x="228" y="224"/>
                    </a:cubicBezTo>
                    <a:cubicBezTo>
                      <a:pt x="240" y="213"/>
                      <a:pt x="240" y="195"/>
                      <a:pt x="228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Group 16出自【趣你的PPT】(微信:qunideppt)：最优质的PPT资源库"/>
          <p:cNvGrpSpPr/>
          <p:nvPr/>
        </p:nvGrpSpPr>
        <p:grpSpPr>
          <a:xfrm>
            <a:off x="120925" y="207450"/>
            <a:ext cx="511535" cy="456335"/>
            <a:chOff x="143785" y="138870"/>
            <a:chExt cx="808234" cy="721016"/>
          </a:xfrm>
        </p:grpSpPr>
        <p:sp>
          <p:nvSpPr>
            <p:cNvPr id="18" name="出自【趣你的PPT】(微信:qunideppt)：最优质的PPT资源库"/>
            <p:cNvSpPr/>
            <p:nvPr/>
          </p:nvSpPr>
          <p:spPr>
            <a:xfrm>
              <a:off x="143785" y="138870"/>
              <a:ext cx="653179" cy="584937"/>
            </a:xfrm>
            <a:prstGeom prst="hexagon">
              <a:avLst/>
            </a:prstGeom>
            <a:solidFill>
              <a:schemeClr val="bg1">
                <a:lumMod val="6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出自【趣你的PPT】(微信:qunideppt)：最优质的PPT资源库"/>
            <p:cNvSpPr/>
            <p:nvPr/>
          </p:nvSpPr>
          <p:spPr>
            <a:xfrm>
              <a:off x="298840" y="274949"/>
              <a:ext cx="653179" cy="584937"/>
            </a:xfrm>
            <a:prstGeom prst="hexagon">
              <a:avLst/>
            </a:prstGeom>
            <a:solidFill>
              <a:schemeClr val="bg1">
                <a:lumMod val="6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1922769" y="1811149"/>
            <a:ext cx="3352800" cy="1254407"/>
            <a:chOff x="3152775" y="1781175"/>
            <a:chExt cx="3352800" cy="1254407"/>
          </a:xfrm>
        </p:grpSpPr>
        <p:sp>
          <p:nvSpPr>
            <p:cNvPr id="115" name="TextBox 16"/>
            <p:cNvSpPr txBox="1"/>
            <p:nvPr/>
          </p:nvSpPr>
          <p:spPr>
            <a:xfrm>
              <a:off x="3152775" y="1781175"/>
              <a:ext cx="335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/>
                <a:t>感谢指导我们的七哥和班主任</a:t>
              </a:r>
              <a:endParaRPr lang="zh-CN" altLang="en-US" sz="1800" dirty="0"/>
            </a:p>
          </p:txBody>
        </p:sp>
        <p:sp>
          <p:nvSpPr>
            <p:cNvPr id="116" name="TextBox 18"/>
            <p:cNvSpPr txBox="1"/>
            <p:nvPr/>
          </p:nvSpPr>
          <p:spPr>
            <a:xfrm>
              <a:off x="4149474" y="2666250"/>
              <a:ext cx="1511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/>
                <a:t>大家辛苦了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1917413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出自【趣你的PPT】(微信:qunideppt)：最优质的PPT资源库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321"/>
          <a:stretch>
            <a:fillRect/>
          </a:stretch>
        </p:blipFill>
        <p:spPr>
          <a:xfrm>
            <a:off x="0" y="0"/>
            <a:ext cx="9144000" cy="5143500"/>
          </a:xfrm>
          <a:custGeom>
            <a:avLst/>
            <a:gdLst>
              <a:gd name="connsiteX0" fmla="*/ 0 w 12192000"/>
              <a:gd name="connsiteY0" fmla="*/ 0 h 6720114"/>
              <a:gd name="connsiteX1" fmla="*/ 12192000 w 12192000"/>
              <a:gd name="connsiteY1" fmla="*/ 0 h 6720114"/>
              <a:gd name="connsiteX2" fmla="*/ 12192000 w 12192000"/>
              <a:gd name="connsiteY2" fmla="*/ 6720114 h 6720114"/>
              <a:gd name="connsiteX3" fmla="*/ 0 w 12192000"/>
              <a:gd name="connsiteY3" fmla="*/ 6720114 h 672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720114">
                <a:moveTo>
                  <a:pt x="0" y="0"/>
                </a:moveTo>
                <a:lnTo>
                  <a:pt x="12192000" y="0"/>
                </a:lnTo>
                <a:lnTo>
                  <a:pt x="12192000" y="6720114"/>
                </a:lnTo>
                <a:lnTo>
                  <a:pt x="0" y="6720114"/>
                </a:lnTo>
                <a:close/>
              </a:path>
            </a:pathLst>
          </a:custGeom>
        </p:spPr>
      </p:pic>
      <p:cxnSp>
        <p:nvCxnSpPr>
          <p:cNvPr id="9" name="出自【趣你的PPT】(微信:qunideppt)：最优质的PPT资源库"/>
          <p:cNvCxnSpPr/>
          <p:nvPr/>
        </p:nvCxnSpPr>
        <p:spPr>
          <a:xfrm flipV="1">
            <a:off x="2087079" y="1077686"/>
            <a:ext cx="4466122" cy="108631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出自【趣你的PPT】(微信:qunideppt)：最优质的PPT资源库"/>
          <p:cNvCxnSpPr/>
          <p:nvPr/>
        </p:nvCxnSpPr>
        <p:spPr>
          <a:xfrm flipV="1">
            <a:off x="4147458" y="4169229"/>
            <a:ext cx="3396343" cy="97427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出自【趣你的PPT】(微信:qunideppt)：最优质的PPT资源库"/>
          <p:cNvGrpSpPr/>
          <p:nvPr/>
        </p:nvGrpSpPr>
        <p:grpSpPr>
          <a:xfrm rot="20772588">
            <a:off x="2294694" y="2380744"/>
            <a:ext cx="4889090" cy="1436882"/>
            <a:chOff x="2212434" y="2216869"/>
            <a:chExt cx="4889090" cy="1436882"/>
          </a:xfrm>
        </p:grpSpPr>
        <p:sp>
          <p:nvSpPr>
            <p:cNvPr id="5" name="出自【趣你的PPT】(微信:qunideppt)：最优质的PPT资源库"/>
            <p:cNvSpPr txBox="1"/>
            <p:nvPr/>
          </p:nvSpPr>
          <p:spPr>
            <a:xfrm>
              <a:off x="2212434" y="2216869"/>
              <a:ext cx="48890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dirty="0">
                  <a:solidFill>
                    <a:prstClr val="black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谢谢您的聆听</a:t>
              </a:r>
            </a:p>
          </p:txBody>
        </p:sp>
        <p:sp>
          <p:nvSpPr>
            <p:cNvPr id="8" name="出自【趣你的PPT】(微信:qunideppt)：最优质的PPT资源库"/>
            <p:cNvSpPr/>
            <p:nvPr/>
          </p:nvSpPr>
          <p:spPr>
            <a:xfrm>
              <a:off x="2348916" y="3330586"/>
              <a:ext cx="461612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500" dirty="0">
                  <a:solidFill>
                    <a:prstClr val="black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THANK YOU FOR YOUR LISTENING</a:t>
              </a:r>
              <a:endParaRPr lang="zh-CN" altLang="en-US" sz="1500" dirty="0">
                <a:solidFill>
                  <a:prstClr val="black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  <p:cxnSp>
          <p:nvCxnSpPr>
            <p:cNvPr id="7" name="出自【趣你的PPT】(微信:qunideppt)：最优质的PPT资源库"/>
            <p:cNvCxnSpPr/>
            <p:nvPr/>
          </p:nvCxnSpPr>
          <p:spPr>
            <a:xfrm>
              <a:off x="2405203" y="3205334"/>
              <a:ext cx="4503553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1813250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出自【趣你的PPT】(微信:qunideppt)：最优质的PPT资源库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625"/>
          <a:stretch>
            <a:fillRect/>
          </a:stretch>
        </p:blipFill>
        <p:spPr>
          <a:xfrm>
            <a:off x="0" y="0"/>
            <a:ext cx="9144000" cy="51434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出自【趣你的PPT】(微信:qunideppt)：最优质的PPT资源库"/>
          <p:cNvSpPr/>
          <p:nvPr/>
        </p:nvSpPr>
        <p:spPr>
          <a:xfrm rot="13504128" flipV="1">
            <a:off x="7040032" y="593356"/>
            <a:ext cx="2760365" cy="709023"/>
          </a:xfrm>
          <a:custGeom>
            <a:avLst/>
            <a:gdLst>
              <a:gd name="connsiteX0" fmla="*/ 3680486 w 3680486"/>
              <a:gd name="connsiteY0" fmla="*/ 472682 h 945364"/>
              <a:gd name="connsiteX1" fmla="*/ 3207804 w 3680486"/>
              <a:gd name="connsiteY1" fmla="*/ 0 h 945364"/>
              <a:gd name="connsiteX2" fmla="*/ 947637 w 3680486"/>
              <a:gd name="connsiteY2" fmla="*/ 0 h 945364"/>
              <a:gd name="connsiteX3" fmla="*/ 0 w 3680486"/>
              <a:gd name="connsiteY3" fmla="*/ 945364 h 945364"/>
              <a:gd name="connsiteX4" fmla="*/ 3207804 w 3680486"/>
              <a:gd name="connsiteY4" fmla="*/ 945364 h 945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0486" h="945364">
                <a:moveTo>
                  <a:pt x="3680486" y="472682"/>
                </a:moveTo>
                <a:lnTo>
                  <a:pt x="3207804" y="0"/>
                </a:lnTo>
                <a:lnTo>
                  <a:pt x="947637" y="0"/>
                </a:lnTo>
                <a:lnTo>
                  <a:pt x="0" y="945364"/>
                </a:lnTo>
                <a:lnTo>
                  <a:pt x="3207804" y="94536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" name="出自【趣你的PPT】(微信:qunideppt)：最优质的PPT资源库"/>
          <p:cNvSpPr txBox="1"/>
          <p:nvPr/>
        </p:nvSpPr>
        <p:spPr>
          <a:xfrm rot="18936710">
            <a:off x="7924914" y="139954"/>
            <a:ext cx="9906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950" dirty="0">
                <a:solidFill>
                  <a:prstClr val="black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目录</a:t>
            </a:r>
          </a:p>
        </p:txBody>
      </p:sp>
      <p:cxnSp>
        <p:nvCxnSpPr>
          <p:cNvPr id="15" name="出自【趣你的PPT】(微信:qunideppt)：最优质的PPT资源库"/>
          <p:cNvCxnSpPr/>
          <p:nvPr/>
        </p:nvCxnSpPr>
        <p:spPr>
          <a:xfrm flipH="1" flipV="1">
            <a:off x="8132508" y="165919"/>
            <a:ext cx="1011492" cy="1006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出自【趣你的PPT】(微信:qunideppt)：最优质的PPT资源库"/>
          <p:cNvSpPr/>
          <p:nvPr/>
        </p:nvSpPr>
        <p:spPr>
          <a:xfrm rot="20395965">
            <a:off x="2269784" y="312441"/>
            <a:ext cx="4604433" cy="5263953"/>
          </a:xfrm>
          <a:prstGeom prst="roundRect">
            <a:avLst/>
          </a:prstGeom>
          <a:solidFill>
            <a:schemeClr val="bg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246905" y="1220910"/>
            <a:ext cx="4858745" cy="2982784"/>
            <a:chOff x="2361205" y="1563810"/>
            <a:chExt cx="4858745" cy="2982784"/>
          </a:xfrm>
        </p:grpSpPr>
        <p:grpSp>
          <p:nvGrpSpPr>
            <p:cNvPr id="22" name="Group 21出自【趣你的PPT】(微信:qunideppt)：最优质的PPT资源库"/>
            <p:cNvGrpSpPr/>
            <p:nvPr/>
          </p:nvGrpSpPr>
          <p:grpSpPr>
            <a:xfrm>
              <a:off x="2361205" y="1563810"/>
              <a:ext cx="692175" cy="584937"/>
              <a:chOff x="3193143" y="1828800"/>
              <a:chExt cx="1030514" cy="870857"/>
            </a:xfrm>
          </p:grpSpPr>
          <p:sp>
            <p:nvSpPr>
              <p:cNvPr id="20" name="出自【趣你的PPT】(微信:qunideppt)：最优质的PPT资源库"/>
              <p:cNvSpPr/>
              <p:nvPr/>
            </p:nvSpPr>
            <p:spPr>
              <a:xfrm>
                <a:off x="3193143" y="1828800"/>
                <a:ext cx="972457" cy="870857"/>
              </a:xfrm>
              <a:prstGeom prst="hexagon">
                <a:avLst/>
              </a:prstGeom>
              <a:solidFill>
                <a:schemeClr val="bg1">
                  <a:lumMod val="6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出自【趣你的PPT】(微信:qunideppt)：最优质的PPT资源库"/>
              <p:cNvSpPr txBox="1"/>
              <p:nvPr/>
            </p:nvSpPr>
            <p:spPr>
              <a:xfrm>
                <a:off x="3265713" y="1941062"/>
                <a:ext cx="957944" cy="618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100" dirty="0">
                    <a:solidFill>
                      <a:prstClr val="black"/>
                    </a:solidFill>
                    <a:latin typeface="张海山锐谐体" panose="02000000000000000000" pitchFamily="2" charset="-122"/>
                    <a:ea typeface="张海山锐谐体" panose="02000000000000000000" pitchFamily="2" charset="-122"/>
                  </a:rPr>
                  <a:t>01</a:t>
                </a:r>
                <a:endParaRPr lang="zh-CN" altLang="en-US" sz="2100" dirty="0">
                  <a:solidFill>
                    <a:prstClr val="black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endParaRPr>
              </a:p>
            </p:txBody>
          </p:sp>
        </p:grpSp>
        <p:grpSp>
          <p:nvGrpSpPr>
            <p:cNvPr id="23" name="Group 22出自【趣你的PPT】(微信:qunideppt)：最优质的PPT资源库"/>
            <p:cNvGrpSpPr/>
            <p:nvPr/>
          </p:nvGrpSpPr>
          <p:grpSpPr>
            <a:xfrm>
              <a:off x="2741413" y="2368387"/>
              <a:ext cx="692175" cy="584937"/>
              <a:chOff x="3193143" y="1828800"/>
              <a:chExt cx="1030514" cy="870857"/>
            </a:xfrm>
          </p:grpSpPr>
          <p:sp>
            <p:nvSpPr>
              <p:cNvPr id="24" name="出自【趣你的PPT】(微信:qunideppt)：最优质的PPT资源库"/>
              <p:cNvSpPr/>
              <p:nvPr/>
            </p:nvSpPr>
            <p:spPr>
              <a:xfrm>
                <a:off x="3193143" y="1828800"/>
                <a:ext cx="972457" cy="870857"/>
              </a:xfrm>
              <a:prstGeom prst="hexagon">
                <a:avLst/>
              </a:prstGeom>
              <a:solidFill>
                <a:srgbClr val="D6D5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出自【趣你的PPT】(微信:qunideppt)：最优质的PPT资源库"/>
              <p:cNvSpPr txBox="1"/>
              <p:nvPr/>
            </p:nvSpPr>
            <p:spPr>
              <a:xfrm>
                <a:off x="3265713" y="1941062"/>
                <a:ext cx="957944" cy="618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100" dirty="0">
                    <a:solidFill>
                      <a:prstClr val="black"/>
                    </a:solidFill>
                    <a:latin typeface="张海山锐谐体" panose="02000000000000000000" pitchFamily="2" charset="-122"/>
                    <a:ea typeface="张海山锐谐体" panose="02000000000000000000" pitchFamily="2" charset="-122"/>
                  </a:rPr>
                  <a:t>02</a:t>
                </a:r>
                <a:endParaRPr lang="zh-CN" altLang="en-US" sz="2100" dirty="0">
                  <a:solidFill>
                    <a:prstClr val="black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endParaRPr>
              </a:p>
            </p:txBody>
          </p:sp>
        </p:grpSp>
        <p:grpSp>
          <p:nvGrpSpPr>
            <p:cNvPr id="26" name="Group 25出自【趣你的PPT】(微信:qunideppt)：最优质的PPT资源库"/>
            <p:cNvGrpSpPr/>
            <p:nvPr/>
          </p:nvGrpSpPr>
          <p:grpSpPr>
            <a:xfrm>
              <a:off x="3212303" y="3092617"/>
              <a:ext cx="692175" cy="584937"/>
              <a:chOff x="3193143" y="1828800"/>
              <a:chExt cx="1030514" cy="870857"/>
            </a:xfrm>
          </p:grpSpPr>
          <p:sp>
            <p:nvSpPr>
              <p:cNvPr id="27" name="出自【趣你的PPT】(微信:qunideppt)：最优质的PPT资源库"/>
              <p:cNvSpPr/>
              <p:nvPr/>
            </p:nvSpPr>
            <p:spPr>
              <a:xfrm>
                <a:off x="3193143" y="1828800"/>
                <a:ext cx="972457" cy="870857"/>
              </a:xfrm>
              <a:prstGeom prst="hexagon">
                <a:avLst/>
              </a:prstGeom>
              <a:solidFill>
                <a:srgbClr val="D6D5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出自【趣你的PPT】(微信:qunideppt)：最优质的PPT资源库"/>
              <p:cNvSpPr txBox="1"/>
              <p:nvPr/>
            </p:nvSpPr>
            <p:spPr>
              <a:xfrm>
                <a:off x="3265713" y="1941062"/>
                <a:ext cx="957944" cy="618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100" dirty="0">
                    <a:solidFill>
                      <a:prstClr val="black"/>
                    </a:solidFill>
                    <a:latin typeface="张海山锐谐体" panose="02000000000000000000" pitchFamily="2" charset="-122"/>
                    <a:ea typeface="张海山锐谐体" panose="02000000000000000000" pitchFamily="2" charset="-122"/>
                  </a:rPr>
                  <a:t>03</a:t>
                </a:r>
                <a:endParaRPr lang="zh-CN" altLang="en-US" sz="2100" dirty="0">
                  <a:solidFill>
                    <a:prstClr val="black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endParaRPr>
              </a:p>
            </p:txBody>
          </p:sp>
        </p:grpSp>
        <p:grpSp>
          <p:nvGrpSpPr>
            <p:cNvPr id="29" name="Group 28出自【趣你的PPT】(微信:qunideppt)：最优质的PPT资源库"/>
            <p:cNvGrpSpPr/>
            <p:nvPr/>
          </p:nvGrpSpPr>
          <p:grpSpPr>
            <a:xfrm>
              <a:off x="3602262" y="3961657"/>
              <a:ext cx="692175" cy="584937"/>
              <a:chOff x="3193143" y="1828800"/>
              <a:chExt cx="1030514" cy="870857"/>
            </a:xfrm>
          </p:grpSpPr>
          <p:sp>
            <p:nvSpPr>
              <p:cNvPr id="30" name="出自【趣你的PPT】(微信:qunideppt)：最优质的PPT资源库"/>
              <p:cNvSpPr/>
              <p:nvPr/>
            </p:nvSpPr>
            <p:spPr>
              <a:xfrm>
                <a:off x="3193143" y="1828800"/>
                <a:ext cx="972457" cy="870857"/>
              </a:xfrm>
              <a:prstGeom prst="hexagon">
                <a:avLst/>
              </a:prstGeom>
              <a:solidFill>
                <a:srgbClr val="D6D5D6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出自【趣你的PPT】(微信:qunideppt)：最优质的PPT资源库"/>
              <p:cNvSpPr txBox="1"/>
              <p:nvPr/>
            </p:nvSpPr>
            <p:spPr>
              <a:xfrm>
                <a:off x="3265713" y="1941062"/>
                <a:ext cx="957944" cy="618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100" dirty="0">
                    <a:solidFill>
                      <a:prstClr val="black"/>
                    </a:solidFill>
                    <a:latin typeface="张海山锐谐体" panose="02000000000000000000" pitchFamily="2" charset="-122"/>
                    <a:ea typeface="张海山锐谐体" panose="02000000000000000000" pitchFamily="2" charset="-122"/>
                  </a:rPr>
                  <a:t>04</a:t>
                </a:r>
                <a:endParaRPr lang="zh-CN" altLang="en-US" sz="2100" dirty="0">
                  <a:solidFill>
                    <a:prstClr val="black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endParaRPr>
              </a:p>
            </p:txBody>
          </p:sp>
        </p:grpSp>
        <p:sp>
          <p:nvSpPr>
            <p:cNvPr id="33" name="出自【趣你的PPT】(微信:qunideppt)：最优质的PPT资源库"/>
            <p:cNvSpPr txBox="1"/>
            <p:nvPr/>
          </p:nvSpPr>
          <p:spPr>
            <a:xfrm>
              <a:off x="3057069" y="1640854"/>
              <a:ext cx="2785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prstClr val="black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项目介绍</a:t>
              </a:r>
              <a:endParaRPr lang="zh-CN" altLang="en-US" sz="2400" dirty="0">
                <a:solidFill>
                  <a:prstClr val="black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  <p:sp>
          <p:nvSpPr>
            <p:cNvPr id="34" name="出自【趣你的PPT】(微信:qunideppt)：最优质的PPT资源库"/>
            <p:cNvSpPr txBox="1"/>
            <p:nvPr/>
          </p:nvSpPr>
          <p:spPr>
            <a:xfrm>
              <a:off x="3368832" y="2396216"/>
              <a:ext cx="2785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prstClr val="black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前期准备</a:t>
              </a:r>
              <a:endParaRPr lang="zh-CN" altLang="en-US" sz="2400" dirty="0">
                <a:solidFill>
                  <a:prstClr val="black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  <p:sp>
          <p:nvSpPr>
            <p:cNvPr id="35" name="出自【趣你的PPT】(微信:qunideppt)：最优质的PPT资源库"/>
            <p:cNvSpPr txBox="1"/>
            <p:nvPr/>
          </p:nvSpPr>
          <p:spPr>
            <a:xfrm>
              <a:off x="3798539" y="3179237"/>
              <a:ext cx="2823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prstClr val="black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项目总结</a:t>
              </a:r>
              <a:endParaRPr lang="zh-CN" altLang="en-US" sz="2400" dirty="0">
                <a:solidFill>
                  <a:prstClr val="black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  <p:sp>
          <p:nvSpPr>
            <p:cNvPr id="36" name="出自【趣你的PPT】(微信:qunideppt)：最优质的PPT资源库"/>
            <p:cNvSpPr txBox="1"/>
            <p:nvPr/>
          </p:nvSpPr>
          <p:spPr>
            <a:xfrm>
              <a:off x="4103770" y="4031435"/>
              <a:ext cx="3116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prstClr val="black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项目经理提问、点评</a:t>
              </a:r>
              <a:endParaRPr lang="zh-CN" altLang="en-US" sz="2400" dirty="0">
                <a:solidFill>
                  <a:prstClr val="black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665666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出自【趣你的PPT】(微信:qunideppt)：最优质的PPT资源库"/>
          <p:cNvSpPr txBox="1"/>
          <p:nvPr/>
        </p:nvSpPr>
        <p:spPr>
          <a:xfrm>
            <a:off x="6651172" y="4381753"/>
            <a:ext cx="30371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0" dirty="0">
                <a:solidFill>
                  <a:prstClr val="white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2017</a:t>
            </a:r>
            <a:endParaRPr lang="zh-CN" altLang="en-US" sz="4500" dirty="0">
              <a:solidFill>
                <a:prstClr val="white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pic>
        <p:nvPicPr>
          <p:cNvPr id="15" name="出自【趣你的PPT】(微信:qunideppt)：最优质的PPT资源库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5633"/>
          <a:stretch>
            <a:fillRect/>
          </a:stretch>
        </p:blipFill>
        <p:spPr>
          <a:xfrm>
            <a:off x="0" y="0"/>
            <a:ext cx="9144000" cy="51435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DEC5"/>
          </a:solidFill>
        </p:spPr>
      </p:pic>
      <p:sp>
        <p:nvSpPr>
          <p:cNvPr id="16" name="出自【趣你的PPT】(微信:qunideppt)：最优质的PPT资源库"/>
          <p:cNvSpPr txBox="1"/>
          <p:nvPr/>
        </p:nvSpPr>
        <p:spPr>
          <a:xfrm>
            <a:off x="2944586" y="1325880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dirty="0">
                <a:solidFill>
                  <a:prstClr val="black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Part1</a:t>
            </a:r>
            <a:endParaRPr lang="zh-CN" altLang="en-US" sz="6000" dirty="0">
              <a:solidFill>
                <a:prstClr val="black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sp>
        <p:nvSpPr>
          <p:cNvPr id="18" name="出自【趣你的PPT】(微信:qunideppt)：最优质的PPT资源库"/>
          <p:cNvSpPr txBox="1"/>
          <p:nvPr/>
        </p:nvSpPr>
        <p:spPr>
          <a:xfrm>
            <a:off x="2884715" y="2586893"/>
            <a:ext cx="3548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prstClr val="black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项目介绍</a:t>
            </a:r>
            <a:endParaRPr lang="zh-CN" altLang="en-US" sz="4800" dirty="0">
              <a:solidFill>
                <a:prstClr val="black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cxnSp>
        <p:nvCxnSpPr>
          <p:cNvPr id="20" name="出自【趣你的PPT】(微信:qunideppt)：最优质的PPT资源库"/>
          <p:cNvCxnSpPr/>
          <p:nvPr/>
        </p:nvCxnSpPr>
        <p:spPr>
          <a:xfrm>
            <a:off x="3145972" y="2586893"/>
            <a:ext cx="30262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出自【趣你的PPT】(微信:qunideppt)：最优质的PPT资源库"/>
          <p:cNvCxnSpPr/>
          <p:nvPr/>
        </p:nvCxnSpPr>
        <p:spPr>
          <a:xfrm>
            <a:off x="3145972" y="3408022"/>
            <a:ext cx="30262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7600152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出自【趣你的PPT】(微信:qunideppt)：最优质的PPT资源库"/>
          <p:cNvGrpSpPr/>
          <p:nvPr/>
        </p:nvGrpSpPr>
        <p:grpSpPr>
          <a:xfrm>
            <a:off x="2990850" y="1504950"/>
            <a:ext cx="6153150" cy="3638550"/>
            <a:chOff x="1296628" y="668424"/>
            <a:chExt cx="10329315" cy="6189576"/>
          </a:xfrm>
        </p:grpSpPr>
        <p:sp>
          <p:nvSpPr>
            <p:cNvPr id="2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0592571" y="241252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solidFill>
                  <a:prstClr val="black"/>
                </a:solidFill>
              </a:endParaRPr>
            </a:p>
          </p:txBody>
        </p:sp>
        <p:sp>
          <p:nvSpPr>
            <p:cNvPr id="2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507787" y="3020832"/>
              <a:ext cx="851505" cy="693649"/>
            </a:xfrm>
            <a:custGeom>
              <a:avLst/>
              <a:gdLst>
                <a:gd name="T0" fmla="*/ 280 w 280"/>
                <a:gd name="T1" fmla="*/ 27 h 228"/>
                <a:gd name="T2" fmla="*/ 247 w 280"/>
                <a:gd name="T3" fmla="*/ 36 h 228"/>
                <a:gd name="T4" fmla="*/ 272 w 280"/>
                <a:gd name="T5" fmla="*/ 5 h 228"/>
                <a:gd name="T6" fmla="*/ 236 w 280"/>
                <a:gd name="T7" fmla="*/ 19 h 228"/>
                <a:gd name="T8" fmla="*/ 194 w 280"/>
                <a:gd name="T9" fmla="*/ 0 h 228"/>
                <a:gd name="T10" fmla="*/ 136 w 280"/>
                <a:gd name="T11" fmla="*/ 58 h 228"/>
                <a:gd name="T12" fmla="*/ 138 w 280"/>
                <a:gd name="T13" fmla="*/ 71 h 228"/>
                <a:gd name="T14" fmla="*/ 19 w 280"/>
                <a:gd name="T15" fmla="*/ 11 h 228"/>
                <a:gd name="T16" fmla="*/ 12 w 280"/>
                <a:gd name="T17" fmla="*/ 40 h 228"/>
                <a:gd name="T18" fmla="*/ 37 w 280"/>
                <a:gd name="T19" fmla="*/ 88 h 228"/>
                <a:gd name="T20" fmla="*/ 11 w 280"/>
                <a:gd name="T21" fmla="*/ 80 h 228"/>
                <a:gd name="T22" fmla="*/ 11 w 280"/>
                <a:gd name="T23" fmla="*/ 81 h 228"/>
                <a:gd name="T24" fmla="*/ 57 w 280"/>
                <a:gd name="T25" fmla="*/ 138 h 228"/>
                <a:gd name="T26" fmla="*/ 42 w 280"/>
                <a:gd name="T27" fmla="*/ 140 h 228"/>
                <a:gd name="T28" fmla="*/ 31 w 280"/>
                <a:gd name="T29" fmla="*/ 139 h 228"/>
                <a:gd name="T30" fmla="*/ 85 w 280"/>
                <a:gd name="T31" fmla="*/ 178 h 228"/>
                <a:gd name="T32" fmla="*/ 14 w 280"/>
                <a:gd name="T33" fmla="*/ 203 h 228"/>
                <a:gd name="T34" fmla="*/ 0 w 280"/>
                <a:gd name="T35" fmla="*/ 202 h 228"/>
                <a:gd name="T36" fmla="*/ 88 w 280"/>
                <a:gd name="T37" fmla="*/ 228 h 228"/>
                <a:gd name="T38" fmla="*/ 251 w 280"/>
                <a:gd name="T39" fmla="*/ 65 h 228"/>
                <a:gd name="T40" fmla="*/ 251 w 280"/>
                <a:gd name="T41" fmla="*/ 57 h 228"/>
                <a:gd name="T42" fmla="*/ 280 w 280"/>
                <a:gd name="T43" fmla="*/ 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0" h="228">
                  <a:moveTo>
                    <a:pt x="280" y="27"/>
                  </a:moveTo>
                  <a:cubicBezTo>
                    <a:pt x="270" y="32"/>
                    <a:pt x="259" y="35"/>
                    <a:pt x="247" y="36"/>
                  </a:cubicBezTo>
                  <a:cubicBezTo>
                    <a:pt x="259" y="29"/>
                    <a:pt x="268" y="18"/>
                    <a:pt x="272" y="5"/>
                  </a:cubicBezTo>
                  <a:cubicBezTo>
                    <a:pt x="261" y="11"/>
                    <a:pt x="249" y="16"/>
                    <a:pt x="236" y="19"/>
                  </a:cubicBezTo>
                  <a:cubicBezTo>
                    <a:pt x="225" y="7"/>
                    <a:pt x="210" y="0"/>
                    <a:pt x="194" y="0"/>
                  </a:cubicBezTo>
                  <a:cubicBezTo>
                    <a:pt x="162" y="0"/>
                    <a:pt x="136" y="26"/>
                    <a:pt x="136" y="58"/>
                  </a:cubicBezTo>
                  <a:cubicBezTo>
                    <a:pt x="136" y="62"/>
                    <a:pt x="137" y="67"/>
                    <a:pt x="138" y="71"/>
                  </a:cubicBezTo>
                  <a:cubicBezTo>
                    <a:pt x="90" y="69"/>
                    <a:pt x="48" y="46"/>
                    <a:pt x="19" y="11"/>
                  </a:cubicBezTo>
                  <a:cubicBezTo>
                    <a:pt x="14" y="19"/>
                    <a:pt x="12" y="29"/>
                    <a:pt x="12" y="40"/>
                  </a:cubicBezTo>
                  <a:cubicBezTo>
                    <a:pt x="12" y="60"/>
                    <a:pt x="22" y="77"/>
                    <a:pt x="37" y="88"/>
                  </a:cubicBezTo>
                  <a:cubicBezTo>
                    <a:pt x="28" y="87"/>
                    <a:pt x="19" y="85"/>
                    <a:pt x="11" y="80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1" y="109"/>
                    <a:pt x="31" y="132"/>
                    <a:pt x="57" y="138"/>
                  </a:cubicBezTo>
                  <a:cubicBezTo>
                    <a:pt x="52" y="139"/>
                    <a:pt x="47" y="140"/>
                    <a:pt x="42" y="140"/>
                  </a:cubicBezTo>
                  <a:cubicBezTo>
                    <a:pt x="38" y="140"/>
                    <a:pt x="35" y="139"/>
                    <a:pt x="31" y="139"/>
                  </a:cubicBezTo>
                  <a:cubicBezTo>
                    <a:pt x="39" y="161"/>
                    <a:pt x="60" y="178"/>
                    <a:pt x="85" y="178"/>
                  </a:cubicBezTo>
                  <a:cubicBezTo>
                    <a:pt x="65" y="194"/>
                    <a:pt x="40" y="203"/>
                    <a:pt x="14" y="203"/>
                  </a:cubicBezTo>
                  <a:cubicBezTo>
                    <a:pt x="9" y="203"/>
                    <a:pt x="4" y="203"/>
                    <a:pt x="0" y="202"/>
                  </a:cubicBezTo>
                  <a:cubicBezTo>
                    <a:pt x="25" y="219"/>
                    <a:pt x="55" y="228"/>
                    <a:pt x="88" y="228"/>
                  </a:cubicBezTo>
                  <a:cubicBezTo>
                    <a:pt x="194" y="228"/>
                    <a:pt x="251" y="140"/>
                    <a:pt x="251" y="65"/>
                  </a:cubicBezTo>
                  <a:cubicBezTo>
                    <a:pt x="251" y="62"/>
                    <a:pt x="251" y="60"/>
                    <a:pt x="251" y="57"/>
                  </a:cubicBezTo>
                  <a:cubicBezTo>
                    <a:pt x="263" y="49"/>
                    <a:pt x="272" y="39"/>
                    <a:pt x="280" y="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solidFill>
                  <a:prstClr val="black"/>
                </a:solidFill>
              </a:endParaRPr>
            </a:p>
          </p:txBody>
        </p:sp>
        <p:sp>
          <p:nvSpPr>
            <p:cNvPr id="2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7906414" y="2797564"/>
              <a:ext cx="2363514" cy="4060436"/>
            </a:xfrm>
            <a:custGeom>
              <a:avLst/>
              <a:gdLst>
                <a:gd name="T0" fmla="*/ 470 w 588"/>
                <a:gd name="T1" fmla="*/ 274 h 1010"/>
                <a:gd name="T2" fmla="*/ 543 w 588"/>
                <a:gd name="T3" fmla="*/ 164 h 1010"/>
                <a:gd name="T4" fmla="*/ 588 w 588"/>
                <a:gd name="T5" fmla="*/ 13 h 1010"/>
                <a:gd name="T6" fmla="*/ 580 w 588"/>
                <a:gd name="T7" fmla="*/ 9 h 1010"/>
                <a:gd name="T8" fmla="*/ 531 w 588"/>
                <a:gd name="T9" fmla="*/ 143 h 1010"/>
                <a:gd name="T10" fmla="*/ 456 w 588"/>
                <a:gd name="T11" fmla="*/ 237 h 1010"/>
                <a:gd name="T12" fmla="*/ 454 w 588"/>
                <a:gd name="T13" fmla="*/ 238 h 1010"/>
                <a:gd name="T14" fmla="*/ 310 w 588"/>
                <a:gd name="T15" fmla="*/ 0 h 1010"/>
                <a:gd name="T16" fmla="*/ 272 w 588"/>
                <a:gd name="T17" fmla="*/ 25 h 1010"/>
                <a:gd name="T18" fmla="*/ 401 w 588"/>
                <a:gd name="T19" fmla="*/ 434 h 1010"/>
                <a:gd name="T20" fmla="*/ 234 w 588"/>
                <a:gd name="T21" fmla="*/ 365 h 1010"/>
                <a:gd name="T22" fmla="*/ 106 w 588"/>
                <a:gd name="T23" fmla="*/ 257 h 1010"/>
                <a:gd name="T24" fmla="*/ 12 w 588"/>
                <a:gd name="T25" fmla="*/ 95 h 1010"/>
                <a:gd name="T26" fmla="*/ 0 w 588"/>
                <a:gd name="T27" fmla="*/ 101 h 1010"/>
                <a:gd name="T28" fmla="*/ 90 w 588"/>
                <a:gd name="T29" fmla="*/ 284 h 1010"/>
                <a:gd name="T30" fmla="*/ 218 w 588"/>
                <a:gd name="T31" fmla="*/ 413 h 1010"/>
                <a:gd name="T32" fmla="*/ 406 w 588"/>
                <a:gd name="T33" fmla="*/ 511 h 1010"/>
                <a:gd name="T34" fmla="*/ 331 w 588"/>
                <a:gd name="T35" fmla="*/ 1010 h 1010"/>
                <a:gd name="T36" fmla="*/ 557 w 588"/>
                <a:gd name="T37" fmla="*/ 1010 h 1010"/>
                <a:gd name="T38" fmla="*/ 546 w 588"/>
                <a:gd name="T39" fmla="*/ 509 h 1010"/>
                <a:gd name="T40" fmla="*/ 470 w 588"/>
                <a:gd name="T41" fmla="*/ 274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8" h="1010">
                  <a:moveTo>
                    <a:pt x="470" y="274"/>
                  </a:moveTo>
                  <a:cubicBezTo>
                    <a:pt x="498" y="243"/>
                    <a:pt x="523" y="207"/>
                    <a:pt x="543" y="164"/>
                  </a:cubicBezTo>
                  <a:cubicBezTo>
                    <a:pt x="564" y="120"/>
                    <a:pt x="581" y="71"/>
                    <a:pt x="588" y="13"/>
                  </a:cubicBezTo>
                  <a:cubicBezTo>
                    <a:pt x="580" y="9"/>
                    <a:pt x="580" y="9"/>
                    <a:pt x="580" y="9"/>
                  </a:cubicBezTo>
                  <a:cubicBezTo>
                    <a:pt x="571" y="60"/>
                    <a:pt x="552" y="106"/>
                    <a:pt x="531" y="143"/>
                  </a:cubicBezTo>
                  <a:cubicBezTo>
                    <a:pt x="509" y="181"/>
                    <a:pt x="483" y="212"/>
                    <a:pt x="456" y="237"/>
                  </a:cubicBezTo>
                  <a:cubicBezTo>
                    <a:pt x="455" y="238"/>
                    <a:pt x="455" y="238"/>
                    <a:pt x="454" y="238"/>
                  </a:cubicBezTo>
                  <a:cubicBezTo>
                    <a:pt x="415" y="153"/>
                    <a:pt x="366" y="73"/>
                    <a:pt x="310" y="0"/>
                  </a:cubicBezTo>
                  <a:cubicBezTo>
                    <a:pt x="272" y="25"/>
                    <a:pt x="272" y="25"/>
                    <a:pt x="272" y="25"/>
                  </a:cubicBezTo>
                  <a:cubicBezTo>
                    <a:pt x="346" y="158"/>
                    <a:pt x="386" y="295"/>
                    <a:pt x="401" y="434"/>
                  </a:cubicBezTo>
                  <a:cubicBezTo>
                    <a:pt x="344" y="419"/>
                    <a:pt x="287" y="397"/>
                    <a:pt x="234" y="365"/>
                  </a:cubicBezTo>
                  <a:cubicBezTo>
                    <a:pt x="188" y="337"/>
                    <a:pt x="145" y="301"/>
                    <a:pt x="106" y="257"/>
                  </a:cubicBezTo>
                  <a:cubicBezTo>
                    <a:pt x="68" y="212"/>
                    <a:pt x="32" y="157"/>
                    <a:pt x="12" y="95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8" y="172"/>
                    <a:pt x="52" y="232"/>
                    <a:pt x="90" y="284"/>
                  </a:cubicBezTo>
                  <a:cubicBezTo>
                    <a:pt x="128" y="335"/>
                    <a:pt x="172" y="378"/>
                    <a:pt x="218" y="413"/>
                  </a:cubicBezTo>
                  <a:cubicBezTo>
                    <a:pt x="278" y="457"/>
                    <a:pt x="341" y="489"/>
                    <a:pt x="406" y="511"/>
                  </a:cubicBezTo>
                  <a:cubicBezTo>
                    <a:pt x="412" y="679"/>
                    <a:pt x="383" y="847"/>
                    <a:pt x="331" y="1010"/>
                  </a:cubicBezTo>
                  <a:cubicBezTo>
                    <a:pt x="557" y="1010"/>
                    <a:pt x="557" y="1010"/>
                    <a:pt x="557" y="1010"/>
                  </a:cubicBezTo>
                  <a:cubicBezTo>
                    <a:pt x="583" y="820"/>
                    <a:pt x="587" y="695"/>
                    <a:pt x="546" y="509"/>
                  </a:cubicBezTo>
                  <a:cubicBezTo>
                    <a:pt x="528" y="428"/>
                    <a:pt x="503" y="349"/>
                    <a:pt x="470" y="2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solidFill>
                  <a:prstClr val="black"/>
                </a:solidFill>
              </a:endParaRPr>
            </a:p>
          </p:txBody>
        </p:sp>
        <p:sp>
          <p:nvSpPr>
            <p:cNvPr id="25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10346023" y="2207066"/>
              <a:ext cx="459615" cy="458092"/>
            </a:xfrm>
            <a:custGeom>
              <a:avLst/>
              <a:gdLst>
                <a:gd name="T0" fmla="*/ 106 w 114"/>
                <a:gd name="T1" fmla="*/ 0 h 114"/>
                <a:gd name="T2" fmla="*/ 8 w 114"/>
                <a:gd name="T3" fmla="*/ 0 h 114"/>
                <a:gd name="T4" fmla="*/ 0 w 114"/>
                <a:gd name="T5" fmla="*/ 8 h 114"/>
                <a:gd name="T6" fmla="*/ 0 w 114"/>
                <a:gd name="T7" fmla="*/ 106 h 114"/>
                <a:gd name="T8" fmla="*/ 8 w 114"/>
                <a:gd name="T9" fmla="*/ 114 h 114"/>
                <a:gd name="T10" fmla="*/ 106 w 114"/>
                <a:gd name="T11" fmla="*/ 114 h 114"/>
                <a:gd name="T12" fmla="*/ 114 w 114"/>
                <a:gd name="T13" fmla="*/ 106 h 114"/>
                <a:gd name="T14" fmla="*/ 114 w 114"/>
                <a:gd name="T15" fmla="*/ 8 h 114"/>
                <a:gd name="T16" fmla="*/ 106 w 114"/>
                <a:gd name="T17" fmla="*/ 0 h 114"/>
                <a:gd name="T18" fmla="*/ 35 w 114"/>
                <a:gd name="T19" fmla="*/ 96 h 114"/>
                <a:gd name="T20" fmla="*/ 17 w 114"/>
                <a:gd name="T21" fmla="*/ 96 h 114"/>
                <a:gd name="T22" fmla="*/ 17 w 114"/>
                <a:gd name="T23" fmla="*/ 44 h 114"/>
                <a:gd name="T24" fmla="*/ 35 w 114"/>
                <a:gd name="T25" fmla="*/ 44 h 114"/>
                <a:gd name="T26" fmla="*/ 35 w 114"/>
                <a:gd name="T27" fmla="*/ 96 h 114"/>
                <a:gd name="T28" fmla="*/ 26 w 114"/>
                <a:gd name="T29" fmla="*/ 37 h 114"/>
                <a:gd name="T30" fmla="*/ 26 w 114"/>
                <a:gd name="T31" fmla="*/ 37 h 114"/>
                <a:gd name="T32" fmla="*/ 16 w 114"/>
                <a:gd name="T33" fmla="*/ 28 h 114"/>
                <a:gd name="T34" fmla="*/ 26 w 114"/>
                <a:gd name="T35" fmla="*/ 19 h 114"/>
                <a:gd name="T36" fmla="*/ 36 w 114"/>
                <a:gd name="T37" fmla="*/ 28 h 114"/>
                <a:gd name="T38" fmla="*/ 26 w 114"/>
                <a:gd name="T39" fmla="*/ 37 h 114"/>
                <a:gd name="T40" fmla="*/ 97 w 114"/>
                <a:gd name="T41" fmla="*/ 96 h 114"/>
                <a:gd name="T42" fmla="*/ 80 w 114"/>
                <a:gd name="T43" fmla="*/ 96 h 114"/>
                <a:gd name="T44" fmla="*/ 80 w 114"/>
                <a:gd name="T45" fmla="*/ 68 h 114"/>
                <a:gd name="T46" fmla="*/ 71 w 114"/>
                <a:gd name="T47" fmla="*/ 56 h 114"/>
                <a:gd name="T48" fmla="*/ 62 w 114"/>
                <a:gd name="T49" fmla="*/ 63 h 114"/>
                <a:gd name="T50" fmla="*/ 61 w 114"/>
                <a:gd name="T51" fmla="*/ 67 h 114"/>
                <a:gd name="T52" fmla="*/ 61 w 114"/>
                <a:gd name="T53" fmla="*/ 96 h 114"/>
                <a:gd name="T54" fmla="*/ 44 w 114"/>
                <a:gd name="T55" fmla="*/ 96 h 114"/>
                <a:gd name="T56" fmla="*/ 44 w 114"/>
                <a:gd name="T57" fmla="*/ 44 h 114"/>
                <a:gd name="T58" fmla="*/ 61 w 114"/>
                <a:gd name="T59" fmla="*/ 44 h 114"/>
                <a:gd name="T60" fmla="*/ 61 w 114"/>
                <a:gd name="T61" fmla="*/ 51 h 114"/>
                <a:gd name="T62" fmla="*/ 77 w 114"/>
                <a:gd name="T63" fmla="*/ 43 h 114"/>
                <a:gd name="T64" fmla="*/ 97 w 114"/>
                <a:gd name="T65" fmla="*/ 66 h 114"/>
                <a:gd name="T66" fmla="*/ 97 w 114"/>
                <a:gd name="T67" fmla="*/ 9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4" h="114">
                  <a:moveTo>
                    <a:pt x="10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1"/>
                    <a:pt x="4" y="114"/>
                    <a:pt x="8" y="114"/>
                  </a:cubicBezTo>
                  <a:cubicBezTo>
                    <a:pt x="106" y="114"/>
                    <a:pt x="106" y="114"/>
                    <a:pt x="106" y="114"/>
                  </a:cubicBezTo>
                  <a:cubicBezTo>
                    <a:pt x="110" y="114"/>
                    <a:pt x="114" y="111"/>
                    <a:pt x="114" y="106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3"/>
                    <a:pt x="110" y="0"/>
                    <a:pt x="106" y="0"/>
                  </a:cubicBezTo>
                  <a:close/>
                  <a:moveTo>
                    <a:pt x="35" y="96"/>
                  </a:moveTo>
                  <a:cubicBezTo>
                    <a:pt x="17" y="96"/>
                    <a:pt x="17" y="96"/>
                    <a:pt x="17" y="96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35" y="44"/>
                    <a:pt x="35" y="44"/>
                    <a:pt x="35" y="44"/>
                  </a:cubicBezTo>
                  <a:lnTo>
                    <a:pt x="35" y="96"/>
                  </a:lnTo>
                  <a:close/>
                  <a:moveTo>
                    <a:pt x="26" y="37"/>
                  </a:moveTo>
                  <a:cubicBezTo>
                    <a:pt x="26" y="37"/>
                    <a:pt x="26" y="37"/>
                    <a:pt x="26" y="37"/>
                  </a:cubicBezTo>
                  <a:cubicBezTo>
                    <a:pt x="20" y="37"/>
                    <a:pt x="16" y="33"/>
                    <a:pt x="16" y="28"/>
                  </a:cubicBezTo>
                  <a:cubicBezTo>
                    <a:pt x="16" y="23"/>
                    <a:pt x="20" y="19"/>
                    <a:pt x="26" y="19"/>
                  </a:cubicBezTo>
                  <a:cubicBezTo>
                    <a:pt x="32" y="19"/>
                    <a:pt x="36" y="23"/>
                    <a:pt x="36" y="28"/>
                  </a:cubicBezTo>
                  <a:cubicBezTo>
                    <a:pt x="36" y="33"/>
                    <a:pt x="32" y="37"/>
                    <a:pt x="26" y="37"/>
                  </a:cubicBezTo>
                  <a:close/>
                  <a:moveTo>
                    <a:pt x="97" y="96"/>
                  </a:moveTo>
                  <a:cubicBezTo>
                    <a:pt x="80" y="96"/>
                    <a:pt x="80" y="96"/>
                    <a:pt x="80" y="96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61"/>
                    <a:pt x="77" y="56"/>
                    <a:pt x="71" y="56"/>
                  </a:cubicBezTo>
                  <a:cubicBezTo>
                    <a:pt x="66" y="56"/>
                    <a:pt x="63" y="59"/>
                    <a:pt x="62" y="63"/>
                  </a:cubicBezTo>
                  <a:cubicBezTo>
                    <a:pt x="61" y="64"/>
                    <a:pt x="61" y="65"/>
                    <a:pt x="61" y="67"/>
                  </a:cubicBezTo>
                  <a:cubicBezTo>
                    <a:pt x="61" y="96"/>
                    <a:pt x="61" y="96"/>
                    <a:pt x="61" y="96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4" y="96"/>
                    <a:pt x="44" y="49"/>
                    <a:pt x="44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4" y="48"/>
                    <a:pt x="68" y="43"/>
                    <a:pt x="77" y="43"/>
                  </a:cubicBezTo>
                  <a:cubicBezTo>
                    <a:pt x="88" y="43"/>
                    <a:pt x="97" y="50"/>
                    <a:pt x="97" y="66"/>
                  </a:cubicBezTo>
                  <a:lnTo>
                    <a:pt x="97" y="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solidFill>
                  <a:prstClr val="black"/>
                </a:solidFill>
              </a:endParaRPr>
            </a:p>
          </p:txBody>
        </p:sp>
        <p:grpSp>
          <p:nvGrpSpPr>
            <p:cNvPr id="30" name="Group 33出自【趣你的PPT】(微信:qunideppt)：最优质的PPT资源库"/>
            <p:cNvGrpSpPr/>
            <p:nvPr/>
          </p:nvGrpSpPr>
          <p:grpSpPr>
            <a:xfrm>
              <a:off x="10254677" y="4173374"/>
              <a:ext cx="872043" cy="872051"/>
              <a:chOff x="4127501" y="4194175"/>
              <a:chExt cx="909638" cy="909637"/>
            </a:xfrm>
            <a:solidFill>
              <a:schemeClr val="accent2"/>
            </a:solidFill>
          </p:grpSpPr>
          <p:sp>
            <p:nvSpPr>
              <p:cNvPr id="108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4386263" y="4659313"/>
                <a:ext cx="96838" cy="192087"/>
              </a:xfrm>
              <a:custGeom>
                <a:avLst/>
                <a:gdLst>
                  <a:gd name="T0" fmla="*/ 0 w 61"/>
                  <a:gd name="T1" fmla="*/ 18 h 121"/>
                  <a:gd name="T2" fmla="*/ 22 w 61"/>
                  <a:gd name="T3" fmla="*/ 18 h 121"/>
                  <a:gd name="T4" fmla="*/ 22 w 61"/>
                  <a:gd name="T5" fmla="*/ 121 h 121"/>
                  <a:gd name="T6" fmla="*/ 40 w 61"/>
                  <a:gd name="T7" fmla="*/ 121 h 121"/>
                  <a:gd name="T8" fmla="*/ 40 w 61"/>
                  <a:gd name="T9" fmla="*/ 18 h 121"/>
                  <a:gd name="T10" fmla="*/ 61 w 61"/>
                  <a:gd name="T11" fmla="*/ 18 h 121"/>
                  <a:gd name="T12" fmla="*/ 61 w 61"/>
                  <a:gd name="T13" fmla="*/ 0 h 121"/>
                  <a:gd name="T14" fmla="*/ 0 w 61"/>
                  <a:gd name="T15" fmla="*/ 0 h 121"/>
                  <a:gd name="T16" fmla="*/ 0 w 61"/>
                  <a:gd name="T17" fmla="*/ 1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121">
                    <a:moveTo>
                      <a:pt x="0" y="18"/>
                    </a:moveTo>
                    <a:lnTo>
                      <a:pt x="22" y="18"/>
                    </a:lnTo>
                    <a:lnTo>
                      <a:pt x="22" y="121"/>
                    </a:lnTo>
                    <a:lnTo>
                      <a:pt x="40" y="121"/>
                    </a:lnTo>
                    <a:lnTo>
                      <a:pt x="40" y="18"/>
                    </a:lnTo>
                    <a:lnTo>
                      <a:pt x="61" y="18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4572001" y="4440238"/>
                <a:ext cx="25400" cy="109537"/>
              </a:xfrm>
              <a:custGeom>
                <a:avLst/>
                <a:gdLst>
                  <a:gd name="T0" fmla="*/ 3 w 6"/>
                  <a:gd name="T1" fmla="*/ 26 h 26"/>
                  <a:gd name="T2" fmla="*/ 5 w 6"/>
                  <a:gd name="T3" fmla="*/ 25 h 26"/>
                  <a:gd name="T4" fmla="*/ 6 w 6"/>
                  <a:gd name="T5" fmla="*/ 23 h 26"/>
                  <a:gd name="T6" fmla="*/ 6 w 6"/>
                  <a:gd name="T7" fmla="*/ 3 h 26"/>
                  <a:gd name="T8" fmla="*/ 5 w 6"/>
                  <a:gd name="T9" fmla="*/ 1 h 26"/>
                  <a:gd name="T10" fmla="*/ 3 w 6"/>
                  <a:gd name="T11" fmla="*/ 0 h 26"/>
                  <a:gd name="T12" fmla="*/ 0 w 6"/>
                  <a:gd name="T13" fmla="*/ 1 h 26"/>
                  <a:gd name="T14" fmla="*/ 0 w 6"/>
                  <a:gd name="T15" fmla="*/ 3 h 26"/>
                  <a:gd name="T16" fmla="*/ 0 w 6"/>
                  <a:gd name="T17" fmla="*/ 23 h 26"/>
                  <a:gd name="T18" fmla="*/ 0 w 6"/>
                  <a:gd name="T19" fmla="*/ 25 h 26"/>
                  <a:gd name="T20" fmla="*/ 3 w 6"/>
                  <a:gd name="T21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26">
                    <a:moveTo>
                      <a:pt x="3" y="26"/>
                    </a:moveTo>
                    <a:cubicBezTo>
                      <a:pt x="4" y="26"/>
                      <a:pt x="5" y="26"/>
                      <a:pt x="5" y="25"/>
                    </a:cubicBezTo>
                    <a:cubicBezTo>
                      <a:pt x="6" y="25"/>
                      <a:pt x="6" y="24"/>
                      <a:pt x="6" y="2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1"/>
                      <a:pt x="5" y="1"/>
                    </a:cubicBezTo>
                    <a:cubicBezTo>
                      <a:pt x="5" y="0"/>
                      <a:pt x="4" y="0"/>
                      <a:pt x="3" y="0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1" y="26"/>
                      <a:pt x="2" y="26"/>
                      <a:pt x="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出自【趣你的PPT】(微信:qunideppt)：最优质的PPT资源库"/>
              <p:cNvSpPr>
                <a:spLocks noEditPoints="1"/>
              </p:cNvSpPr>
              <p:nvPr/>
            </p:nvSpPr>
            <p:spPr bwMode="auto">
              <a:xfrm>
                <a:off x="4600576" y="4659313"/>
                <a:ext cx="79375" cy="192087"/>
              </a:xfrm>
              <a:custGeom>
                <a:avLst/>
                <a:gdLst>
                  <a:gd name="T0" fmla="*/ 13 w 19"/>
                  <a:gd name="T1" fmla="*/ 12 h 46"/>
                  <a:gd name="T2" fmla="*/ 9 w 19"/>
                  <a:gd name="T3" fmla="*/ 12 h 46"/>
                  <a:gd name="T4" fmla="*/ 6 w 19"/>
                  <a:gd name="T5" fmla="*/ 15 h 46"/>
                  <a:gd name="T6" fmla="*/ 6 w 19"/>
                  <a:gd name="T7" fmla="*/ 0 h 46"/>
                  <a:gd name="T8" fmla="*/ 0 w 19"/>
                  <a:gd name="T9" fmla="*/ 0 h 46"/>
                  <a:gd name="T10" fmla="*/ 0 w 19"/>
                  <a:gd name="T11" fmla="*/ 46 h 46"/>
                  <a:gd name="T12" fmla="*/ 6 w 19"/>
                  <a:gd name="T13" fmla="*/ 46 h 46"/>
                  <a:gd name="T14" fmla="*/ 6 w 19"/>
                  <a:gd name="T15" fmla="*/ 43 h 46"/>
                  <a:gd name="T16" fmla="*/ 9 w 19"/>
                  <a:gd name="T17" fmla="*/ 45 h 46"/>
                  <a:gd name="T18" fmla="*/ 13 w 19"/>
                  <a:gd name="T19" fmla="*/ 46 h 46"/>
                  <a:gd name="T20" fmla="*/ 18 w 19"/>
                  <a:gd name="T21" fmla="*/ 44 h 46"/>
                  <a:gd name="T22" fmla="*/ 19 w 19"/>
                  <a:gd name="T23" fmla="*/ 39 h 46"/>
                  <a:gd name="T24" fmla="*/ 19 w 19"/>
                  <a:gd name="T25" fmla="*/ 20 h 46"/>
                  <a:gd name="T26" fmla="*/ 17 w 19"/>
                  <a:gd name="T27" fmla="*/ 14 h 46"/>
                  <a:gd name="T28" fmla="*/ 13 w 19"/>
                  <a:gd name="T29" fmla="*/ 12 h 46"/>
                  <a:gd name="T30" fmla="*/ 12 w 19"/>
                  <a:gd name="T31" fmla="*/ 38 h 46"/>
                  <a:gd name="T32" fmla="*/ 12 w 19"/>
                  <a:gd name="T33" fmla="*/ 40 h 46"/>
                  <a:gd name="T34" fmla="*/ 10 w 19"/>
                  <a:gd name="T35" fmla="*/ 41 h 46"/>
                  <a:gd name="T36" fmla="*/ 8 w 19"/>
                  <a:gd name="T37" fmla="*/ 41 h 46"/>
                  <a:gd name="T38" fmla="*/ 6 w 19"/>
                  <a:gd name="T39" fmla="*/ 39 h 46"/>
                  <a:gd name="T40" fmla="*/ 6 w 19"/>
                  <a:gd name="T41" fmla="*/ 18 h 46"/>
                  <a:gd name="T42" fmla="*/ 8 w 19"/>
                  <a:gd name="T43" fmla="*/ 17 h 46"/>
                  <a:gd name="T44" fmla="*/ 9 w 19"/>
                  <a:gd name="T45" fmla="*/ 17 h 46"/>
                  <a:gd name="T46" fmla="*/ 11 w 19"/>
                  <a:gd name="T47" fmla="*/ 18 h 46"/>
                  <a:gd name="T48" fmla="*/ 12 w 19"/>
                  <a:gd name="T49" fmla="*/ 20 h 46"/>
                  <a:gd name="T50" fmla="*/ 12 w 19"/>
                  <a:gd name="T51" fmla="*/ 3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" h="46">
                    <a:moveTo>
                      <a:pt x="13" y="12"/>
                    </a:moveTo>
                    <a:cubicBezTo>
                      <a:pt x="11" y="12"/>
                      <a:pt x="10" y="12"/>
                      <a:pt x="9" y="12"/>
                    </a:cubicBezTo>
                    <a:cubicBezTo>
                      <a:pt x="8" y="13"/>
                      <a:pt x="7" y="14"/>
                      <a:pt x="6" y="1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7" y="44"/>
                      <a:pt x="8" y="45"/>
                      <a:pt x="9" y="45"/>
                    </a:cubicBezTo>
                    <a:cubicBezTo>
                      <a:pt x="10" y="46"/>
                      <a:pt x="12" y="46"/>
                      <a:pt x="13" y="46"/>
                    </a:cubicBezTo>
                    <a:cubicBezTo>
                      <a:pt x="15" y="46"/>
                      <a:pt x="16" y="46"/>
                      <a:pt x="18" y="44"/>
                    </a:cubicBezTo>
                    <a:cubicBezTo>
                      <a:pt x="19" y="43"/>
                      <a:pt x="19" y="41"/>
                      <a:pt x="19" y="39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7"/>
                      <a:pt x="19" y="15"/>
                      <a:pt x="17" y="14"/>
                    </a:cubicBezTo>
                    <a:cubicBezTo>
                      <a:pt x="16" y="12"/>
                      <a:pt x="15" y="12"/>
                      <a:pt x="13" y="12"/>
                    </a:cubicBezTo>
                    <a:close/>
                    <a:moveTo>
                      <a:pt x="12" y="38"/>
                    </a:moveTo>
                    <a:cubicBezTo>
                      <a:pt x="12" y="39"/>
                      <a:pt x="12" y="40"/>
                      <a:pt x="12" y="40"/>
                    </a:cubicBezTo>
                    <a:cubicBezTo>
                      <a:pt x="11" y="41"/>
                      <a:pt x="11" y="41"/>
                      <a:pt x="10" y="41"/>
                    </a:cubicBezTo>
                    <a:cubicBezTo>
                      <a:pt x="9" y="41"/>
                      <a:pt x="9" y="41"/>
                      <a:pt x="8" y="41"/>
                    </a:cubicBezTo>
                    <a:cubicBezTo>
                      <a:pt x="8" y="40"/>
                      <a:pt x="7" y="40"/>
                      <a:pt x="6" y="3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7"/>
                      <a:pt x="8" y="17"/>
                    </a:cubicBezTo>
                    <a:cubicBezTo>
                      <a:pt x="8" y="17"/>
                      <a:pt x="9" y="17"/>
                      <a:pt x="9" y="17"/>
                    </a:cubicBezTo>
                    <a:cubicBezTo>
                      <a:pt x="10" y="17"/>
                      <a:pt x="11" y="17"/>
                      <a:pt x="11" y="18"/>
                    </a:cubicBezTo>
                    <a:cubicBezTo>
                      <a:pt x="12" y="18"/>
                      <a:pt x="12" y="19"/>
                      <a:pt x="12" y="20"/>
                    </a:cubicBezTo>
                    <a:lnTo>
                      <a:pt x="12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4495801" y="4710113"/>
                <a:ext cx="84138" cy="141287"/>
              </a:xfrm>
              <a:custGeom>
                <a:avLst/>
                <a:gdLst>
                  <a:gd name="T0" fmla="*/ 13 w 20"/>
                  <a:gd name="T1" fmla="*/ 26 h 34"/>
                  <a:gd name="T2" fmla="*/ 11 w 20"/>
                  <a:gd name="T3" fmla="*/ 27 h 34"/>
                  <a:gd name="T4" fmla="*/ 9 w 20"/>
                  <a:gd name="T5" fmla="*/ 28 h 34"/>
                  <a:gd name="T6" fmla="*/ 7 w 20"/>
                  <a:gd name="T7" fmla="*/ 28 h 34"/>
                  <a:gd name="T8" fmla="*/ 7 w 20"/>
                  <a:gd name="T9" fmla="*/ 26 h 34"/>
                  <a:gd name="T10" fmla="*/ 7 w 20"/>
                  <a:gd name="T11" fmla="*/ 0 h 34"/>
                  <a:gd name="T12" fmla="*/ 0 w 20"/>
                  <a:gd name="T13" fmla="*/ 0 h 34"/>
                  <a:gd name="T14" fmla="*/ 0 w 20"/>
                  <a:gd name="T15" fmla="*/ 28 h 34"/>
                  <a:gd name="T16" fmla="*/ 1 w 20"/>
                  <a:gd name="T17" fmla="*/ 33 h 34"/>
                  <a:gd name="T18" fmla="*/ 5 w 20"/>
                  <a:gd name="T19" fmla="*/ 34 h 34"/>
                  <a:gd name="T20" fmla="*/ 9 w 20"/>
                  <a:gd name="T21" fmla="*/ 33 h 34"/>
                  <a:gd name="T22" fmla="*/ 13 w 20"/>
                  <a:gd name="T23" fmla="*/ 30 h 34"/>
                  <a:gd name="T24" fmla="*/ 13 w 20"/>
                  <a:gd name="T25" fmla="*/ 34 h 34"/>
                  <a:gd name="T26" fmla="*/ 20 w 20"/>
                  <a:gd name="T27" fmla="*/ 34 h 34"/>
                  <a:gd name="T28" fmla="*/ 20 w 20"/>
                  <a:gd name="T29" fmla="*/ 0 h 34"/>
                  <a:gd name="T30" fmla="*/ 13 w 20"/>
                  <a:gd name="T31" fmla="*/ 0 h 34"/>
                  <a:gd name="T32" fmla="*/ 13 w 20"/>
                  <a:gd name="T33" fmla="*/ 2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34">
                    <a:moveTo>
                      <a:pt x="13" y="26"/>
                    </a:moveTo>
                    <a:cubicBezTo>
                      <a:pt x="12" y="26"/>
                      <a:pt x="11" y="27"/>
                      <a:pt x="11" y="27"/>
                    </a:cubicBezTo>
                    <a:cubicBezTo>
                      <a:pt x="10" y="28"/>
                      <a:pt x="9" y="28"/>
                      <a:pt x="9" y="28"/>
                    </a:cubicBezTo>
                    <a:cubicBezTo>
                      <a:pt x="8" y="28"/>
                      <a:pt x="8" y="28"/>
                      <a:pt x="7" y="28"/>
                    </a:cubicBezTo>
                    <a:cubicBezTo>
                      <a:pt x="7" y="27"/>
                      <a:pt x="7" y="27"/>
                      <a:pt x="7" y="26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1" y="32"/>
                      <a:pt x="1" y="33"/>
                    </a:cubicBezTo>
                    <a:cubicBezTo>
                      <a:pt x="2" y="34"/>
                      <a:pt x="3" y="34"/>
                      <a:pt x="5" y="34"/>
                    </a:cubicBezTo>
                    <a:cubicBezTo>
                      <a:pt x="6" y="34"/>
                      <a:pt x="8" y="34"/>
                      <a:pt x="9" y="33"/>
                    </a:cubicBezTo>
                    <a:cubicBezTo>
                      <a:pt x="10" y="32"/>
                      <a:pt x="12" y="31"/>
                      <a:pt x="13" y="30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13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出自【趣你的PPT】(微信:qunideppt)：最优质的PPT资源库"/>
              <p:cNvSpPr>
                <a:spLocks noEditPoints="1"/>
              </p:cNvSpPr>
              <p:nvPr/>
            </p:nvSpPr>
            <p:spPr bwMode="auto">
              <a:xfrm>
                <a:off x="4127501" y="4194175"/>
                <a:ext cx="909638" cy="909637"/>
              </a:xfrm>
              <a:custGeom>
                <a:avLst/>
                <a:gdLst>
                  <a:gd name="T0" fmla="*/ 108 w 217"/>
                  <a:gd name="T1" fmla="*/ 0 h 217"/>
                  <a:gd name="T2" fmla="*/ 0 w 217"/>
                  <a:gd name="T3" fmla="*/ 108 h 217"/>
                  <a:gd name="T4" fmla="*/ 108 w 217"/>
                  <a:gd name="T5" fmla="*/ 217 h 217"/>
                  <a:gd name="T6" fmla="*/ 217 w 217"/>
                  <a:gd name="T7" fmla="*/ 108 h 217"/>
                  <a:gd name="T8" fmla="*/ 108 w 217"/>
                  <a:gd name="T9" fmla="*/ 0 h 217"/>
                  <a:gd name="T10" fmla="*/ 126 w 217"/>
                  <a:gd name="T11" fmla="*/ 53 h 217"/>
                  <a:gd name="T12" fmla="*/ 134 w 217"/>
                  <a:gd name="T13" fmla="*/ 53 h 217"/>
                  <a:gd name="T14" fmla="*/ 134 w 217"/>
                  <a:gd name="T15" fmla="*/ 82 h 217"/>
                  <a:gd name="T16" fmla="*/ 134 w 217"/>
                  <a:gd name="T17" fmla="*/ 84 h 217"/>
                  <a:gd name="T18" fmla="*/ 136 w 217"/>
                  <a:gd name="T19" fmla="*/ 84 h 217"/>
                  <a:gd name="T20" fmla="*/ 138 w 217"/>
                  <a:gd name="T21" fmla="*/ 84 h 217"/>
                  <a:gd name="T22" fmla="*/ 140 w 217"/>
                  <a:gd name="T23" fmla="*/ 82 h 217"/>
                  <a:gd name="T24" fmla="*/ 140 w 217"/>
                  <a:gd name="T25" fmla="*/ 53 h 217"/>
                  <a:gd name="T26" fmla="*/ 148 w 217"/>
                  <a:gd name="T27" fmla="*/ 53 h 217"/>
                  <a:gd name="T28" fmla="*/ 148 w 217"/>
                  <a:gd name="T29" fmla="*/ 91 h 217"/>
                  <a:gd name="T30" fmla="*/ 140 w 217"/>
                  <a:gd name="T31" fmla="*/ 91 h 217"/>
                  <a:gd name="T32" fmla="*/ 140 w 217"/>
                  <a:gd name="T33" fmla="*/ 86 h 217"/>
                  <a:gd name="T34" fmla="*/ 136 w 217"/>
                  <a:gd name="T35" fmla="*/ 90 h 217"/>
                  <a:gd name="T36" fmla="*/ 131 w 217"/>
                  <a:gd name="T37" fmla="*/ 91 h 217"/>
                  <a:gd name="T38" fmla="*/ 127 w 217"/>
                  <a:gd name="T39" fmla="*/ 89 h 217"/>
                  <a:gd name="T40" fmla="*/ 126 w 217"/>
                  <a:gd name="T41" fmla="*/ 84 h 217"/>
                  <a:gd name="T42" fmla="*/ 126 w 217"/>
                  <a:gd name="T43" fmla="*/ 53 h 217"/>
                  <a:gd name="T44" fmla="*/ 98 w 217"/>
                  <a:gd name="T45" fmla="*/ 62 h 217"/>
                  <a:gd name="T46" fmla="*/ 101 w 217"/>
                  <a:gd name="T47" fmla="*/ 55 h 217"/>
                  <a:gd name="T48" fmla="*/ 109 w 217"/>
                  <a:gd name="T49" fmla="*/ 52 h 217"/>
                  <a:gd name="T50" fmla="*/ 117 w 217"/>
                  <a:gd name="T51" fmla="*/ 55 h 217"/>
                  <a:gd name="T52" fmla="*/ 120 w 217"/>
                  <a:gd name="T53" fmla="*/ 62 h 217"/>
                  <a:gd name="T54" fmla="*/ 120 w 217"/>
                  <a:gd name="T55" fmla="*/ 81 h 217"/>
                  <a:gd name="T56" fmla="*/ 117 w 217"/>
                  <a:gd name="T57" fmla="*/ 89 h 217"/>
                  <a:gd name="T58" fmla="*/ 109 w 217"/>
                  <a:gd name="T59" fmla="*/ 91 h 217"/>
                  <a:gd name="T60" fmla="*/ 101 w 217"/>
                  <a:gd name="T61" fmla="*/ 89 h 217"/>
                  <a:gd name="T62" fmla="*/ 98 w 217"/>
                  <a:gd name="T63" fmla="*/ 81 h 217"/>
                  <a:gd name="T64" fmla="*/ 98 w 217"/>
                  <a:gd name="T65" fmla="*/ 62 h 217"/>
                  <a:gd name="T66" fmla="*/ 77 w 217"/>
                  <a:gd name="T67" fmla="*/ 40 h 217"/>
                  <a:gd name="T68" fmla="*/ 83 w 217"/>
                  <a:gd name="T69" fmla="*/ 60 h 217"/>
                  <a:gd name="T70" fmla="*/ 83 w 217"/>
                  <a:gd name="T71" fmla="*/ 60 h 217"/>
                  <a:gd name="T72" fmla="*/ 88 w 217"/>
                  <a:gd name="T73" fmla="*/ 40 h 217"/>
                  <a:gd name="T74" fmla="*/ 97 w 217"/>
                  <a:gd name="T75" fmla="*/ 40 h 217"/>
                  <a:gd name="T76" fmla="*/ 87 w 217"/>
                  <a:gd name="T77" fmla="*/ 70 h 217"/>
                  <a:gd name="T78" fmla="*/ 87 w 217"/>
                  <a:gd name="T79" fmla="*/ 91 h 217"/>
                  <a:gd name="T80" fmla="*/ 79 w 217"/>
                  <a:gd name="T81" fmla="*/ 91 h 217"/>
                  <a:gd name="T82" fmla="*/ 79 w 217"/>
                  <a:gd name="T83" fmla="*/ 71 h 217"/>
                  <a:gd name="T84" fmla="*/ 68 w 217"/>
                  <a:gd name="T85" fmla="*/ 40 h 217"/>
                  <a:gd name="T86" fmla="*/ 77 w 217"/>
                  <a:gd name="T87" fmla="*/ 40 h 217"/>
                  <a:gd name="T88" fmla="*/ 177 w 217"/>
                  <a:gd name="T89" fmla="*/ 146 h 217"/>
                  <a:gd name="T90" fmla="*/ 152 w 217"/>
                  <a:gd name="T91" fmla="*/ 171 h 217"/>
                  <a:gd name="T92" fmla="*/ 68 w 217"/>
                  <a:gd name="T93" fmla="*/ 171 h 217"/>
                  <a:gd name="T94" fmla="*/ 43 w 217"/>
                  <a:gd name="T95" fmla="*/ 146 h 217"/>
                  <a:gd name="T96" fmla="*/ 43 w 217"/>
                  <a:gd name="T97" fmla="*/ 127 h 217"/>
                  <a:gd name="T98" fmla="*/ 68 w 217"/>
                  <a:gd name="T99" fmla="*/ 102 h 217"/>
                  <a:gd name="T100" fmla="*/ 152 w 217"/>
                  <a:gd name="T101" fmla="*/ 102 h 217"/>
                  <a:gd name="T102" fmla="*/ 177 w 217"/>
                  <a:gd name="T103" fmla="*/ 127 h 217"/>
                  <a:gd name="T104" fmla="*/ 177 w 217"/>
                  <a:gd name="T105" fmla="*/ 146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108" y="0"/>
                    </a:moveTo>
                    <a:cubicBezTo>
                      <a:pt x="48" y="0"/>
                      <a:pt x="0" y="48"/>
                      <a:pt x="0" y="108"/>
                    </a:cubicBezTo>
                    <a:cubicBezTo>
                      <a:pt x="0" y="169"/>
                      <a:pt x="48" y="217"/>
                      <a:pt x="108" y="217"/>
                    </a:cubicBezTo>
                    <a:cubicBezTo>
                      <a:pt x="169" y="217"/>
                      <a:pt x="217" y="169"/>
                      <a:pt x="217" y="108"/>
                    </a:cubicBezTo>
                    <a:cubicBezTo>
                      <a:pt x="217" y="48"/>
                      <a:pt x="169" y="0"/>
                      <a:pt x="108" y="0"/>
                    </a:cubicBezTo>
                    <a:close/>
                    <a:moveTo>
                      <a:pt x="126" y="53"/>
                    </a:moveTo>
                    <a:cubicBezTo>
                      <a:pt x="134" y="53"/>
                      <a:pt x="134" y="53"/>
                      <a:pt x="134" y="53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34" y="83"/>
                      <a:pt x="134" y="83"/>
                      <a:pt x="134" y="84"/>
                    </a:cubicBezTo>
                    <a:cubicBezTo>
                      <a:pt x="134" y="84"/>
                      <a:pt x="135" y="84"/>
                      <a:pt x="136" y="84"/>
                    </a:cubicBezTo>
                    <a:cubicBezTo>
                      <a:pt x="136" y="84"/>
                      <a:pt x="137" y="84"/>
                      <a:pt x="138" y="84"/>
                    </a:cubicBezTo>
                    <a:cubicBezTo>
                      <a:pt x="139" y="83"/>
                      <a:pt x="139" y="82"/>
                      <a:pt x="140" y="82"/>
                    </a:cubicBezTo>
                    <a:cubicBezTo>
                      <a:pt x="140" y="53"/>
                      <a:pt x="140" y="53"/>
                      <a:pt x="140" y="53"/>
                    </a:cubicBezTo>
                    <a:cubicBezTo>
                      <a:pt x="148" y="53"/>
                      <a:pt x="148" y="53"/>
                      <a:pt x="148" y="53"/>
                    </a:cubicBezTo>
                    <a:cubicBezTo>
                      <a:pt x="148" y="91"/>
                      <a:pt x="148" y="91"/>
                      <a:pt x="148" y="91"/>
                    </a:cubicBezTo>
                    <a:cubicBezTo>
                      <a:pt x="140" y="91"/>
                      <a:pt x="140" y="91"/>
                      <a:pt x="140" y="91"/>
                    </a:cubicBezTo>
                    <a:cubicBezTo>
                      <a:pt x="140" y="86"/>
                      <a:pt x="140" y="86"/>
                      <a:pt x="140" y="86"/>
                    </a:cubicBezTo>
                    <a:cubicBezTo>
                      <a:pt x="139" y="88"/>
                      <a:pt x="137" y="89"/>
                      <a:pt x="136" y="90"/>
                    </a:cubicBezTo>
                    <a:cubicBezTo>
                      <a:pt x="134" y="91"/>
                      <a:pt x="133" y="91"/>
                      <a:pt x="131" y="91"/>
                    </a:cubicBezTo>
                    <a:cubicBezTo>
                      <a:pt x="130" y="91"/>
                      <a:pt x="128" y="91"/>
                      <a:pt x="127" y="89"/>
                    </a:cubicBezTo>
                    <a:cubicBezTo>
                      <a:pt x="126" y="88"/>
                      <a:pt x="126" y="87"/>
                      <a:pt x="126" y="84"/>
                    </a:cubicBezTo>
                    <a:lnTo>
                      <a:pt x="126" y="53"/>
                    </a:lnTo>
                    <a:close/>
                    <a:moveTo>
                      <a:pt x="98" y="62"/>
                    </a:moveTo>
                    <a:cubicBezTo>
                      <a:pt x="98" y="59"/>
                      <a:pt x="99" y="57"/>
                      <a:pt x="101" y="55"/>
                    </a:cubicBezTo>
                    <a:cubicBezTo>
                      <a:pt x="103" y="53"/>
                      <a:pt x="106" y="52"/>
                      <a:pt x="109" y="52"/>
                    </a:cubicBezTo>
                    <a:cubicBezTo>
                      <a:pt x="112" y="52"/>
                      <a:pt x="115" y="53"/>
                      <a:pt x="117" y="55"/>
                    </a:cubicBezTo>
                    <a:cubicBezTo>
                      <a:pt x="119" y="57"/>
                      <a:pt x="120" y="59"/>
                      <a:pt x="120" y="62"/>
                    </a:cubicBezTo>
                    <a:cubicBezTo>
                      <a:pt x="120" y="81"/>
                      <a:pt x="120" y="81"/>
                      <a:pt x="120" y="81"/>
                    </a:cubicBezTo>
                    <a:cubicBezTo>
                      <a:pt x="120" y="84"/>
                      <a:pt x="119" y="87"/>
                      <a:pt x="117" y="89"/>
                    </a:cubicBezTo>
                    <a:cubicBezTo>
                      <a:pt x="115" y="91"/>
                      <a:pt x="112" y="91"/>
                      <a:pt x="109" y="91"/>
                    </a:cubicBezTo>
                    <a:cubicBezTo>
                      <a:pt x="105" y="91"/>
                      <a:pt x="103" y="91"/>
                      <a:pt x="101" y="89"/>
                    </a:cubicBezTo>
                    <a:cubicBezTo>
                      <a:pt x="99" y="87"/>
                      <a:pt x="98" y="84"/>
                      <a:pt x="98" y="81"/>
                    </a:cubicBezTo>
                    <a:lnTo>
                      <a:pt x="98" y="62"/>
                    </a:lnTo>
                    <a:close/>
                    <a:moveTo>
                      <a:pt x="77" y="40"/>
                    </a:moveTo>
                    <a:cubicBezTo>
                      <a:pt x="83" y="60"/>
                      <a:pt x="83" y="60"/>
                      <a:pt x="83" y="60"/>
                    </a:cubicBezTo>
                    <a:cubicBezTo>
                      <a:pt x="83" y="60"/>
                      <a:pt x="83" y="60"/>
                      <a:pt x="83" y="6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97" y="40"/>
                      <a:pt x="97" y="40"/>
                      <a:pt x="97" y="4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91"/>
                      <a:pt x="87" y="91"/>
                      <a:pt x="87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71"/>
                      <a:pt x="79" y="71"/>
                      <a:pt x="79" y="71"/>
                    </a:cubicBezTo>
                    <a:cubicBezTo>
                      <a:pt x="68" y="40"/>
                      <a:pt x="68" y="40"/>
                      <a:pt x="68" y="40"/>
                    </a:cubicBezTo>
                    <a:lnTo>
                      <a:pt x="77" y="40"/>
                    </a:lnTo>
                    <a:close/>
                    <a:moveTo>
                      <a:pt x="177" y="146"/>
                    </a:moveTo>
                    <a:cubicBezTo>
                      <a:pt x="177" y="160"/>
                      <a:pt x="166" y="171"/>
                      <a:pt x="152" y="171"/>
                    </a:cubicBezTo>
                    <a:cubicBezTo>
                      <a:pt x="68" y="171"/>
                      <a:pt x="68" y="171"/>
                      <a:pt x="68" y="171"/>
                    </a:cubicBezTo>
                    <a:cubicBezTo>
                      <a:pt x="54" y="171"/>
                      <a:pt x="43" y="160"/>
                      <a:pt x="43" y="146"/>
                    </a:cubicBezTo>
                    <a:cubicBezTo>
                      <a:pt x="43" y="127"/>
                      <a:pt x="43" y="127"/>
                      <a:pt x="43" y="127"/>
                    </a:cubicBezTo>
                    <a:cubicBezTo>
                      <a:pt x="43" y="113"/>
                      <a:pt x="54" y="102"/>
                      <a:pt x="68" y="102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66" y="102"/>
                      <a:pt x="177" y="113"/>
                      <a:pt x="177" y="127"/>
                    </a:cubicBezTo>
                    <a:lnTo>
                      <a:pt x="177" y="1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出自【趣你的PPT】(微信:qunideppt)：最优质的PPT资源库"/>
              <p:cNvSpPr>
                <a:spLocks noEditPoints="1"/>
              </p:cNvSpPr>
              <p:nvPr/>
            </p:nvSpPr>
            <p:spPr bwMode="auto">
              <a:xfrm>
                <a:off x="4697413" y="4705350"/>
                <a:ext cx="84138" cy="150812"/>
              </a:xfrm>
              <a:custGeom>
                <a:avLst/>
                <a:gdLst>
                  <a:gd name="T0" fmla="*/ 10 w 20"/>
                  <a:gd name="T1" fmla="*/ 0 h 36"/>
                  <a:gd name="T2" fmla="*/ 3 w 20"/>
                  <a:gd name="T3" fmla="*/ 3 h 36"/>
                  <a:gd name="T4" fmla="*/ 0 w 20"/>
                  <a:gd name="T5" fmla="*/ 10 h 36"/>
                  <a:gd name="T6" fmla="*/ 0 w 20"/>
                  <a:gd name="T7" fmla="*/ 25 h 36"/>
                  <a:gd name="T8" fmla="*/ 2 w 20"/>
                  <a:gd name="T9" fmla="*/ 33 h 36"/>
                  <a:gd name="T10" fmla="*/ 9 w 20"/>
                  <a:gd name="T11" fmla="*/ 36 h 36"/>
                  <a:gd name="T12" fmla="*/ 17 w 20"/>
                  <a:gd name="T13" fmla="*/ 33 h 36"/>
                  <a:gd name="T14" fmla="*/ 20 w 20"/>
                  <a:gd name="T15" fmla="*/ 25 h 36"/>
                  <a:gd name="T16" fmla="*/ 20 w 20"/>
                  <a:gd name="T17" fmla="*/ 23 h 36"/>
                  <a:gd name="T18" fmla="*/ 13 w 20"/>
                  <a:gd name="T19" fmla="*/ 23 h 36"/>
                  <a:gd name="T20" fmla="*/ 13 w 20"/>
                  <a:gd name="T21" fmla="*/ 25 h 36"/>
                  <a:gd name="T22" fmla="*/ 12 w 20"/>
                  <a:gd name="T23" fmla="*/ 29 h 36"/>
                  <a:gd name="T24" fmla="*/ 10 w 20"/>
                  <a:gd name="T25" fmla="*/ 30 h 36"/>
                  <a:gd name="T26" fmla="*/ 7 w 20"/>
                  <a:gd name="T27" fmla="*/ 29 h 36"/>
                  <a:gd name="T28" fmla="*/ 7 w 20"/>
                  <a:gd name="T29" fmla="*/ 25 h 36"/>
                  <a:gd name="T30" fmla="*/ 7 w 20"/>
                  <a:gd name="T31" fmla="*/ 19 h 36"/>
                  <a:gd name="T32" fmla="*/ 20 w 20"/>
                  <a:gd name="T33" fmla="*/ 19 h 36"/>
                  <a:gd name="T34" fmla="*/ 20 w 20"/>
                  <a:gd name="T35" fmla="*/ 10 h 36"/>
                  <a:gd name="T36" fmla="*/ 17 w 20"/>
                  <a:gd name="T37" fmla="*/ 3 h 36"/>
                  <a:gd name="T38" fmla="*/ 10 w 20"/>
                  <a:gd name="T39" fmla="*/ 0 h 36"/>
                  <a:gd name="T40" fmla="*/ 13 w 20"/>
                  <a:gd name="T41" fmla="*/ 13 h 36"/>
                  <a:gd name="T42" fmla="*/ 7 w 20"/>
                  <a:gd name="T43" fmla="*/ 13 h 36"/>
                  <a:gd name="T44" fmla="*/ 7 w 20"/>
                  <a:gd name="T45" fmla="*/ 10 h 36"/>
                  <a:gd name="T46" fmla="*/ 7 w 20"/>
                  <a:gd name="T47" fmla="*/ 7 h 36"/>
                  <a:gd name="T48" fmla="*/ 10 w 20"/>
                  <a:gd name="T49" fmla="*/ 6 h 36"/>
                  <a:gd name="T50" fmla="*/ 12 w 20"/>
                  <a:gd name="T51" fmla="*/ 7 h 36"/>
                  <a:gd name="T52" fmla="*/ 13 w 20"/>
                  <a:gd name="T53" fmla="*/ 10 h 36"/>
                  <a:gd name="T54" fmla="*/ 13 w 20"/>
                  <a:gd name="T55" fmla="*/ 1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0" h="36">
                    <a:moveTo>
                      <a:pt x="10" y="0"/>
                    </a:moveTo>
                    <a:cubicBezTo>
                      <a:pt x="7" y="0"/>
                      <a:pt x="4" y="1"/>
                      <a:pt x="3" y="3"/>
                    </a:cubicBezTo>
                    <a:cubicBezTo>
                      <a:pt x="1" y="5"/>
                      <a:pt x="0" y="7"/>
                      <a:pt x="0" y="1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8"/>
                      <a:pt x="1" y="31"/>
                      <a:pt x="2" y="33"/>
                    </a:cubicBezTo>
                    <a:cubicBezTo>
                      <a:pt x="4" y="35"/>
                      <a:pt x="6" y="36"/>
                      <a:pt x="9" y="36"/>
                    </a:cubicBezTo>
                    <a:cubicBezTo>
                      <a:pt x="13" y="36"/>
                      <a:pt x="15" y="35"/>
                      <a:pt x="17" y="33"/>
                    </a:cubicBezTo>
                    <a:cubicBezTo>
                      <a:pt x="19" y="31"/>
                      <a:pt x="20" y="29"/>
                      <a:pt x="20" y="25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7"/>
                      <a:pt x="12" y="28"/>
                      <a:pt x="12" y="29"/>
                    </a:cubicBezTo>
                    <a:cubicBezTo>
                      <a:pt x="11" y="29"/>
                      <a:pt x="11" y="30"/>
                      <a:pt x="10" y="30"/>
                    </a:cubicBezTo>
                    <a:cubicBezTo>
                      <a:pt x="8" y="30"/>
                      <a:pt x="8" y="29"/>
                      <a:pt x="7" y="29"/>
                    </a:cubicBezTo>
                    <a:cubicBezTo>
                      <a:pt x="7" y="28"/>
                      <a:pt x="7" y="27"/>
                      <a:pt x="7" y="25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7"/>
                      <a:pt x="19" y="4"/>
                      <a:pt x="17" y="3"/>
                    </a:cubicBezTo>
                    <a:cubicBezTo>
                      <a:pt x="15" y="1"/>
                      <a:pt x="13" y="0"/>
                      <a:pt x="10" y="0"/>
                    </a:cubicBezTo>
                    <a:close/>
                    <a:moveTo>
                      <a:pt x="13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9"/>
                      <a:pt x="7" y="8"/>
                      <a:pt x="7" y="7"/>
                    </a:cubicBezTo>
                    <a:cubicBezTo>
                      <a:pt x="8" y="6"/>
                      <a:pt x="9" y="6"/>
                      <a:pt x="10" y="6"/>
                    </a:cubicBezTo>
                    <a:cubicBezTo>
                      <a:pt x="11" y="6"/>
                      <a:pt x="11" y="6"/>
                      <a:pt x="12" y="7"/>
                    </a:cubicBezTo>
                    <a:cubicBezTo>
                      <a:pt x="12" y="8"/>
                      <a:pt x="13" y="9"/>
                      <a:pt x="13" y="10"/>
                    </a:cubicBezTo>
                    <a:lnTo>
                      <a:pt x="13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1" name="Group 34出自【趣你的PPT】(微信:qunideppt)：最优质的PPT资源库"/>
            <p:cNvGrpSpPr/>
            <p:nvPr/>
          </p:nvGrpSpPr>
          <p:grpSpPr>
            <a:xfrm>
              <a:off x="10861906" y="1773325"/>
              <a:ext cx="534186" cy="534188"/>
              <a:chOff x="11395868" y="1690688"/>
              <a:chExt cx="557213" cy="557212"/>
            </a:xfrm>
            <a:solidFill>
              <a:schemeClr val="accent2"/>
            </a:solidFill>
          </p:grpSpPr>
          <p:sp>
            <p:nvSpPr>
              <p:cNvPr id="105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11580018" y="1857375"/>
                <a:ext cx="71438" cy="93662"/>
              </a:xfrm>
              <a:custGeom>
                <a:avLst/>
                <a:gdLst>
                  <a:gd name="T0" fmla="*/ 10 w 17"/>
                  <a:gd name="T1" fmla="*/ 22 h 22"/>
                  <a:gd name="T2" fmla="*/ 14 w 17"/>
                  <a:gd name="T3" fmla="*/ 20 h 22"/>
                  <a:gd name="T4" fmla="*/ 16 w 17"/>
                  <a:gd name="T5" fmla="*/ 11 h 22"/>
                  <a:gd name="T6" fmla="*/ 6 w 17"/>
                  <a:gd name="T7" fmla="*/ 0 h 22"/>
                  <a:gd name="T8" fmla="*/ 6 w 17"/>
                  <a:gd name="T9" fmla="*/ 0 h 22"/>
                  <a:gd name="T10" fmla="*/ 2 w 17"/>
                  <a:gd name="T11" fmla="*/ 2 h 22"/>
                  <a:gd name="T12" fmla="*/ 0 w 17"/>
                  <a:gd name="T13" fmla="*/ 10 h 22"/>
                  <a:gd name="T14" fmla="*/ 10 w 17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22">
                    <a:moveTo>
                      <a:pt x="10" y="22"/>
                    </a:moveTo>
                    <a:cubicBezTo>
                      <a:pt x="12" y="22"/>
                      <a:pt x="13" y="21"/>
                      <a:pt x="14" y="20"/>
                    </a:cubicBezTo>
                    <a:cubicBezTo>
                      <a:pt x="16" y="18"/>
                      <a:pt x="17" y="15"/>
                      <a:pt x="16" y="11"/>
                    </a:cubicBezTo>
                    <a:cubicBezTo>
                      <a:pt x="15" y="5"/>
                      <a:pt x="11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3" y="0"/>
                      <a:pt x="2" y="2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1" y="16"/>
                      <a:pt x="5" y="22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11559381" y="2020888"/>
                <a:ext cx="107950" cy="76200"/>
              </a:xfrm>
              <a:custGeom>
                <a:avLst/>
                <a:gdLst>
                  <a:gd name="T0" fmla="*/ 20 w 26"/>
                  <a:gd name="T1" fmla="*/ 1 h 18"/>
                  <a:gd name="T2" fmla="*/ 19 w 26"/>
                  <a:gd name="T3" fmla="*/ 0 h 18"/>
                  <a:gd name="T4" fmla="*/ 14 w 26"/>
                  <a:gd name="T5" fmla="*/ 0 h 18"/>
                  <a:gd name="T6" fmla="*/ 14 w 26"/>
                  <a:gd name="T7" fmla="*/ 0 h 18"/>
                  <a:gd name="T8" fmla="*/ 0 w 26"/>
                  <a:gd name="T9" fmla="*/ 9 h 18"/>
                  <a:gd name="T10" fmla="*/ 13 w 26"/>
                  <a:gd name="T11" fmla="*/ 18 h 18"/>
                  <a:gd name="T12" fmla="*/ 26 w 26"/>
                  <a:gd name="T13" fmla="*/ 9 h 18"/>
                  <a:gd name="T14" fmla="*/ 26 w 26"/>
                  <a:gd name="T15" fmla="*/ 7 h 18"/>
                  <a:gd name="T16" fmla="*/ 20 w 26"/>
                  <a:gd name="T17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18">
                    <a:moveTo>
                      <a:pt x="20" y="1"/>
                    </a:moveTo>
                    <a:cubicBezTo>
                      <a:pt x="19" y="1"/>
                      <a:pt x="19" y="1"/>
                      <a:pt x="19" y="0"/>
                    </a:cubicBezTo>
                    <a:cubicBezTo>
                      <a:pt x="17" y="0"/>
                      <a:pt x="16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0" y="4"/>
                      <a:pt x="0" y="9"/>
                    </a:cubicBezTo>
                    <a:cubicBezTo>
                      <a:pt x="0" y="14"/>
                      <a:pt x="6" y="18"/>
                      <a:pt x="13" y="18"/>
                    </a:cubicBezTo>
                    <a:cubicBezTo>
                      <a:pt x="22" y="18"/>
                      <a:pt x="26" y="15"/>
                      <a:pt x="26" y="9"/>
                    </a:cubicBezTo>
                    <a:cubicBezTo>
                      <a:pt x="26" y="9"/>
                      <a:pt x="26" y="8"/>
                      <a:pt x="26" y="7"/>
                    </a:cubicBezTo>
                    <a:cubicBezTo>
                      <a:pt x="25" y="5"/>
                      <a:pt x="23" y="4"/>
                      <a:pt x="2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出自【趣你的PPT】(微信:qunideppt)：最优质的PPT资源库"/>
              <p:cNvSpPr>
                <a:spLocks noEditPoints="1"/>
              </p:cNvSpPr>
              <p:nvPr/>
            </p:nvSpPr>
            <p:spPr bwMode="auto">
              <a:xfrm>
                <a:off x="11395868" y="1690688"/>
                <a:ext cx="557213" cy="557212"/>
              </a:xfrm>
              <a:custGeom>
                <a:avLst/>
                <a:gdLst>
                  <a:gd name="T0" fmla="*/ 66 w 133"/>
                  <a:gd name="T1" fmla="*/ 0 h 133"/>
                  <a:gd name="T2" fmla="*/ 0 w 133"/>
                  <a:gd name="T3" fmla="*/ 67 h 133"/>
                  <a:gd name="T4" fmla="*/ 66 w 133"/>
                  <a:gd name="T5" fmla="*/ 133 h 133"/>
                  <a:gd name="T6" fmla="*/ 133 w 133"/>
                  <a:gd name="T7" fmla="*/ 67 h 133"/>
                  <a:gd name="T8" fmla="*/ 66 w 133"/>
                  <a:gd name="T9" fmla="*/ 0 h 133"/>
                  <a:gd name="T10" fmla="*/ 60 w 133"/>
                  <a:gd name="T11" fmla="*/ 103 h 133"/>
                  <a:gd name="T12" fmla="*/ 52 w 133"/>
                  <a:gd name="T13" fmla="*/ 104 h 133"/>
                  <a:gd name="T14" fmla="*/ 42 w 133"/>
                  <a:gd name="T15" fmla="*/ 103 h 133"/>
                  <a:gd name="T16" fmla="*/ 30 w 133"/>
                  <a:gd name="T17" fmla="*/ 95 h 133"/>
                  <a:gd name="T18" fmla="*/ 29 w 133"/>
                  <a:gd name="T19" fmla="*/ 90 h 133"/>
                  <a:gd name="T20" fmla="*/ 30 w 133"/>
                  <a:gd name="T21" fmla="*/ 85 h 133"/>
                  <a:gd name="T22" fmla="*/ 51 w 133"/>
                  <a:gd name="T23" fmla="*/ 74 h 133"/>
                  <a:gd name="T24" fmla="*/ 51 w 133"/>
                  <a:gd name="T25" fmla="*/ 74 h 133"/>
                  <a:gd name="T26" fmla="*/ 50 w 133"/>
                  <a:gd name="T27" fmla="*/ 69 h 133"/>
                  <a:gd name="T28" fmla="*/ 50 w 133"/>
                  <a:gd name="T29" fmla="*/ 67 h 133"/>
                  <a:gd name="T30" fmla="*/ 33 w 133"/>
                  <a:gd name="T31" fmla="*/ 50 h 133"/>
                  <a:gd name="T32" fmla="*/ 46 w 133"/>
                  <a:gd name="T33" fmla="*/ 35 h 133"/>
                  <a:gd name="T34" fmla="*/ 53 w 133"/>
                  <a:gd name="T35" fmla="*/ 33 h 133"/>
                  <a:gd name="T36" fmla="*/ 74 w 133"/>
                  <a:gd name="T37" fmla="*/ 33 h 133"/>
                  <a:gd name="T38" fmla="*/ 75 w 133"/>
                  <a:gd name="T39" fmla="*/ 35 h 133"/>
                  <a:gd name="T40" fmla="*/ 75 w 133"/>
                  <a:gd name="T41" fmla="*/ 36 h 133"/>
                  <a:gd name="T42" fmla="*/ 70 w 133"/>
                  <a:gd name="T43" fmla="*/ 40 h 133"/>
                  <a:gd name="T44" fmla="*/ 69 w 133"/>
                  <a:gd name="T45" fmla="*/ 40 h 133"/>
                  <a:gd name="T46" fmla="*/ 68 w 133"/>
                  <a:gd name="T47" fmla="*/ 40 h 133"/>
                  <a:gd name="T48" fmla="*/ 71 w 133"/>
                  <a:gd name="T49" fmla="*/ 50 h 133"/>
                  <a:gd name="T50" fmla="*/ 64 w 133"/>
                  <a:gd name="T51" fmla="*/ 63 h 133"/>
                  <a:gd name="T52" fmla="*/ 61 w 133"/>
                  <a:gd name="T53" fmla="*/ 67 h 133"/>
                  <a:gd name="T54" fmla="*/ 66 w 133"/>
                  <a:gd name="T55" fmla="*/ 73 h 133"/>
                  <a:gd name="T56" fmla="*/ 74 w 133"/>
                  <a:gd name="T57" fmla="*/ 87 h 133"/>
                  <a:gd name="T58" fmla="*/ 60 w 133"/>
                  <a:gd name="T59" fmla="*/ 103 h 133"/>
                  <a:gd name="T60" fmla="*/ 107 w 133"/>
                  <a:gd name="T61" fmla="*/ 67 h 133"/>
                  <a:gd name="T62" fmla="*/ 106 w 133"/>
                  <a:gd name="T63" fmla="*/ 69 h 133"/>
                  <a:gd name="T64" fmla="*/ 94 w 133"/>
                  <a:gd name="T65" fmla="*/ 69 h 133"/>
                  <a:gd name="T66" fmla="*/ 94 w 133"/>
                  <a:gd name="T67" fmla="*/ 81 h 133"/>
                  <a:gd name="T68" fmla="*/ 92 w 133"/>
                  <a:gd name="T69" fmla="*/ 82 h 133"/>
                  <a:gd name="T70" fmla="*/ 89 w 133"/>
                  <a:gd name="T71" fmla="*/ 82 h 133"/>
                  <a:gd name="T72" fmla="*/ 87 w 133"/>
                  <a:gd name="T73" fmla="*/ 81 h 133"/>
                  <a:gd name="T74" fmla="*/ 87 w 133"/>
                  <a:gd name="T75" fmla="*/ 69 h 133"/>
                  <a:gd name="T76" fmla="*/ 75 w 133"/>
                  <a:gd name="T77" fmla="*/ 69 h 133"/>
                  <a:gd name="T78" fmla="*/ 74 w 133"/>
                  <a:gd name="T79" fmla="*/ 67 h 133"/>
                  <a:gd name="T80" fmla="*/ 74 w 133"/>
                  <a:gd name="T81" fmla="*/ 64 h 133"/>
                  <a:gd name="T82" fmla="*/ 75 w 133"/>
                  <a:gd name="T83" fmla="*/ 62 h 133"/>
                  <a:gd name="T84" fmla="*/ 87 w 133"/>
                  <a:gd name="T85" fmla="*/ 62 h 133"/>
                  <a:gd name="T86" fmla="*/ 87 w 133"/>
                  <a:gd name="T87" fmla="*/ 50 h 133"/>
                  <a:gd name="T88" fmla="*/ 89 w 133"/>
                  <a:gd name="T89" fmla="*/ 49 h 133"/>
                  <a:gd name="T90" fmla="*/ 92 w 133"/>
                  <a:gd name="T91" fmla="*/ 49 h 133"/>
                  <a:gd name="T92" fmla="*/ 94 w 133"/>
                  <a:gd name="T93" fmla="*/ 50 h 133"/>
                  <a:gd name="T94" fmla="*/ 94 w 133"/>
                  <a:gd name="T95" fmla="*/ 62 h 133"/>
                  <a:gd name="T96" fmla="*/ 106 w 133"/>
                  <a:gd name="T97" fmla="*/ 62 h 133"/>
                  <a:gd name="T98" fmla="*/ 107 w 133"/>
                  <a:gd name="T99" fmla="*/ 64 h 133"/>
                  <a:gd name="T100" fmla="*/ 107 w 133"/>
                  <a:gd name="T101" fmla="*/ 67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33" h="133">
                    <a:moveTo>
                      <a:pt x="66" y="0"/>
                    </a:moveTo>
                    <a:cubicBezTo>
                      <a:pt x="29" y="0"/>
                      <a:pt x="0" y="30"/>
                      <a:pt x="0" y="67"/>
                    </a:cubicBezTo>
                    <a:cubicBezTo>
                      <a:pt x="0" y="103"/>
                      <a:pt x="29" y="133"/>
                      <a:pt x="66" y="133"/>
                    </a:cubicBezTo>
                    <a:cubicBezTo>
                      <a:pt x="103" y="133"/>
                      <a:pt x="133" y="103"/>
                      <a:pt x="133" y="67"/>
                    </a:cubicBezTo>
                    <a:cubicBezTo>
                      <a:pt x="133" y="30"/>
                      <a:pt x="103" y="0"/>
                      <a:pt x="66" y="0"/>
                    </a:cubicBezTo>
                    <a:close/>
                    <a:moveTo>
                      <a:pt x="60" y="103"/>
                    </a:moveTo>
                    <a:cubicBezTo>
                      <a:pt x="58" y="104"/>
                      <a:pt x="55" y="104"/>
                      <a:pt x="52" y="104"/>
                    </a:cubicBezTo>
                    <a:cubicBezTo>
                      <a:pt x="48" y="104"/>
                      <a:pt x="45" y="104"/>
                      <a:pt x="42" y="103"/>
                    </a:cubicBezTo>
                    <a:cubicBezTo>
                      <a:pt x="36" y="101"/>
                      <a:pt x="32" y="99"/>
                      <a:pt x="30" y="95"/>
                    </a:cubicBezTo>
                    <a:cubicBezTo>
                      <a:pt x="29" y="94"/>
                      <a:pt x="29" y="92"/>
                      <a:pt x="29" y="90"/>
                    </a:cubicBezTo>
                    <a:cubicBezTo>
                      <a:pt x="29" y="88"/>
                      <a:pt x="29" y="87"/>
                      <a:pt x="30" y="85"/>
                    </a:cubicBezTo>
                    <a:cubicBezTo>
                      <a:pt x="33" y="78"/>
                      <a:pt x="42" y="74"/>
                      <a:pt x="51" y="74"/>
                    </a:cubicBezTo>
                    <a:cubicBezTo>
                      <a:pt x="51" y="74"/>
                      <a:pt x="51" y="74"/>
                      <a:pt x="51" y="74"/>
                    </a:cubicBezTo>
                    <a:cubicBezTo>
                      <a:pt x="50" y="72"/>
                      <a:pt x="50" y="71"/>
                      <a:pt x="50" y="69"/>
                    </a:cubicBezTo>
                    <a:cubicBezTo>
                      <a:pt x="50" y="69"/>
                      <a:pt x="50" y="68"/>
                      <a:pt x="50" y="67"/>
                    </a:cubicBezTo>
                    <a:cubicBezTo>
                      <a:pt x="40" y="67"/>
                      <a:pt x="33" y="60"/>
                      <a:pt x="33" y="50"/>
                    </a:cubicBezTo>
                    <a:cubicBezTo>
                      <a:pt x="33" y="44"/>
                      <a:pt x="39" y="37"/>
                      <a:pt x="46" y="35"/>
                    </a:cubicBezTo>
                    <a:cubicBezTo>
                      <a:pt x="48" y="34"/>
                      <a:pt x="51" y="33"/>
                      <a:pt x="53" y="33"/>
                    </a:cubicBezTo>
                    <a:cubicBezTo>
                      <a:pt x="74" y="33"/>
                      <a:pt x="74" y="33"/>
                      <a:pt x="74" y="33"/>
                    </a:cubicBezTo>
                    <a:cubicBezTo>
                      <a:pt x="75" y="33"/>
                      <a:pt x="75" y="34"/>
                      <a:pt x="75" y="35"/>
                    </a:cubicBezTo>
                    <a:cubicBezTo>
                      <a:pt x="76" y="35"/>
                      <a:pt x="75" y="36"/>
                      <a:pt x="75" y="36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69" y="40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70" y="43"/>
                      <a:pt x="71" y="46"/>
                      <a:pt x="71" y="50"/>
                    </a:cubicBezTo>
                    <a:cubicBezTo>
                      <a:pt x="71" y="55"/>
                      <a:pt x="69" y="59"/>
                      <a:pt x="64" y="63"/>
                    </a:cubicBezTo>
                    <a:cubicBezTo>
                      <a:pt x="61" y="65"/>
                      <a:pt x="61" y="66"/>
                      <a:pt x="61" y="67"/>
                    </a:cubicBezTo>
                    <a:cubicBezTo>
                      <a:pt x="61" y="68"/>
                      <a:pt x="63" y="71"/>
                      <a:pt x="66" y="73"/>
                    </a:cubicBezTo>
                    <a:cubicBezTo>
                      <a:pt x="72" y="77"/>
                      <a:pt x="74" y="81"/>
                      <a:pt x="74" y="87"/>
                    </a:cubicBezTo>
                    <a:cubicBezTo>
                      <a:pt x="74" y="94"/>
                      <a:pt x="69" y="101"/>
                      <a:pt x="60" y="103"/>
                    </a:cubicBezTo>
                    <a:close/>
                    <a:moveTo>
                      <a:pt x="107" y="67"/>
                    </a:moveTo>
                    <a:cubicBezTo>
                      <a:pt x="107" y="68"/>
                      <a:pt x="107" y="69"/>
                      <a:pt x="106" y="69"/>
                    </a:cubicBezTo>
                    <a:cubicBezTo>
                      <a:pt x="94" y="69"/>
                      <a:pt x="94" y="69"/>
                      <a:pt x="94" y="69"/>
                    </a:cubicBezTo>
                    <a:cubicBezTo>
                      <a:pt x="94" y="81"/>
                      <a:pt x="94" y="81"/>
                      <a:pt x="94" y="81"/>
                    </a:cubicBezTo>
                    <a:cubicBezTo>
                      <a:pt x="94" y="82"/>
                      <a:pt x="93" y="82"/>
                      <a:pt x="92" y="82"/>
                    </a:cubicBezTo>
                    <a:cubicBezTo>
                      <a:pt x="89" y="82"/>
                      <a:pt x="89" y="82"/>
                      <a:pt x="89" y="82"/>
                    </a:cubicBezTo>
                    <a:cubicBezTo>
                      <a:pt x="88" y="82"/>
                      <a:pt x="87" y="82"/>
                      <a:pt x="87" y="81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75" y="69"/>
                      <a:pt x="75" y="69"/>
                      <a:pt x="75" y="69"/>
                    </a:cubicBezTo>
                    <a:cubicBezTo>
                      <a:pt x="74" y="69"/>
                      <a:pt x="74" y="68"/>
                      <a:pt x="74" y="67"/>
                    </a:cubicBezTo>
                    <a:cubicBezTo>
                      <a:pt x="74" y="64"/>
                      <a:pt x="74" y="64"/>
                      <a:pt x="74" y="64"/>
                    </a:cubicBezTo>
                    <a:cubicBezTo>
                      <a:pt x="74" y="63"/>
                      <a:pt x="74" y="62"/>
                      <a:pt x="75" y="62"/>
                    </a:cubicBezTo>
                    <a:cubicBezTo>
                      <a:pt x="87" y="62"/>
                      <a:pt x="87" y="62"/>
                      <a:pt x="87" y="62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9"/>
                      <a:pt x="88" y="49"/>
                      <a:pt x="89" y="49"/>
                    </a:cubicBezTo>
                    <a:cubicBezTo>
                      <a:pt x="92" y="49"/>
                      <a:pt x="92" y="49"/>
                      <a:pt x="92" y="49"/>
                    </a:cubicBezTo>
                    <a:cubicBezTo>
                      <a:pt x="93" y="49"/>
                      <a:pt x="94" y="49"/>
                      <a:pt x="94" y="50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7" y="62"/>
                      <a:pt x="107" y="63"/>
                      <a:pt x="107" y="64"/>
                    </a:cubicBezTo>
                    <a:lnTo>
                      <a:pt x="107" y="67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2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8002294" y="2797565"/>
              <a:ext cx="957277" cy="479399"/>
            </a:xfrm>
            <a:custGeom>
              <a:avLst/>
              <a:gdLst>
                <a:gd name="T0" fmla="*/ 101 w 238"/>
                <a:gd name="T1" fmla="*/ 35 h 119"/>
                <a:gd name="T2" fmla="*/ 190 w 238"/>
                <a:gd name="T3" fmla="*/ 50 h 119"/>
                <a:gd name="T4" fmla="*/ 157 w 238"/>
                <a:gd name="T5" fmla="*/ 59 h 119"/>
                <a:gd name="T6" fmla="*/ 147 w 238"/>
                <a:gd name="T7" fmla="*/ 41 h 119"/>
                <a:gd name="T8" fmla="*/ 116 w 238"/>
                <a:gd name="T9" fmla="*/ 41 h 119"/>
                <a:gd name="T10" fmla="*/ 139 w 238"/>
                <a:gd name="T11" fmla="*/ 87 h 119"/>
                <a:gd name="T12" fmla="*/ 238 w 238"/>
                <a:gd name="T13" fmla="*/ 59 h 119"/>
                <a:gd name="T14" fmla="*/ 95 w 238"/>
                <a:gd name="T15" fmla="*/ 21 h 119"/>
                <a:gd name="T16" fmla="*/ 93 w 238"/>
                <a:gd name="T17" fmla="*/ 21 h 119"/>
                <a:gd name="T18" fmla="*/ 83 w 238"/>
                <a:gd name="T19" fmla="*/ 0 h 119"/>
                <a:gd name="T20" fmla="*/ 52 w 238"/>
                <a:gd name="T21" fmla="*/ 4 h 119"/>
                <a:gd name="T22" fmla="*/ 65 w 238"/>
                <a:gd name="T23" fmla="*/ 29 h 119"/>
                <a:gd name="T24" fmla="*/ 29 w 238"/>
                <a:gd name="T25" fmla="*/ 119 h 119"/>
                <a:gd name="T26" fmla="*/ 128 w 238"/>
                <a:gd name="T27" fmla="*/ 91 h 119"/>
                <a:gd name="T28" fmla="*/ 101 w 238"/>
                <a:gd name="T29" fmla="*/ 35 h 119"/>
                <a:gd name="T30" fmla="*/ 56 w 238"/>
                <a:gd name="T31" fmla="*/ 86 h 119"/>
                <a:gd name="T32" fmla="*/ 74 w 238"/>
                <a:gd name="T33" fmla="*/ 47 h 119"/>
                <a:gd name="T34" fmla="*/ 89 w 238"/>
                <a:gd name="T35" fmla="*/ 78 h 119"/>
                <a:gd name="T36" fmla="*/ 56 w 238"/>
                <a:gd name="T37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119">
                  <a:moveTo>
                    <a:pt x="101" y="35"/>
                  </a:moveTo>
                  <a:cubicBezTo>
                    <a:pt x="149" y="21"/>
                    <a:pt x="190" y="50"/>
                    <a:pt x="190" y="50"/>
                  </a:cubicBezTo>
                  <a:cubicBezTo>
                    <a:pt x="157" y="59"/>
                    <a:pt x="157" y="59"/>
                    <a:pt x="157" y="59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38" y="40"/>
                    <a:pt x="127" y="39"/>
                    <a:pt x="116" y="41"/>
                  </a:cubicBezTo>
                  <a:cubicBezTo>
                    <a:pt x="139" y="87"/>
                    <a:pt x="139" y="87"/>
                    <a:pt x="139" y="87"/>
                  </a:cubicBezTo>
                  <a:cubicBezTo>
                    <a:pt x="238" y="59"/>
                    <a:pt x="238" y="59"/>
                    <a:pt x="238" y="59"/>
                  </a:cubicBezTo>
                  <a:cubicBezTo>
                    <a:pt x="238" y="59"/>
                    <a:pt x="202" y="3"/>
                    <a:pt x="95" y="21"/>
                  </a:cubicBezTo>
                  <a:cubicBezTo>
                    <a:pt x="95" y="21"/>
                    <a:pt x="94" y="21"/>
                    <a:pt x="93" y="21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0" y="56"/>
                    <a:pt x="29" y="119"/>
                    <a:pt x="29" y="119"/>
                  </a:cubicBezTo>
                  <a:cubicBezTo>
                    <a:pt x="128" y="91"/>
                    <a:pt x="128" y="91"/>
                    <a:pt x="128" y="91"/>
                  </a:cubicBezTo>
                  <a:lnTo>
                    <a:pt x="101" y="35"/>
                  </a:lnTo>
                  <a:close/>
                  <a:moveTo>
                    <a:pt x="56" y="86"/>
                  </a:moveTo>
                  <a:cubicBezTo>
                    <a:pt x="56" y="86"/>
                    <a:pt x="46" y="65"/>
                    <a:pt x="74" y="47"/>
                  </a:cubicBezTo>
                  <a:cubicBezTo>
                    <a:pt x="89" y="78"/>
                    <a:pt x="89" y="78"/>
                    <a:pt x="89" y="78"/>
                  </a:cubicBezTo>
                  <a:lnTo>
                    <a:pt x="56" y="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solidFill>
                  <a:prstClr val="black"/>
                </a:solidFill>
              </a:endParaRPr>
            </a:p>
          </p:txBody>
        </p:sp>
        <p:grpSp>
          <p:nvGrpSpPr>
            <p:cNvPr id="33" name="Group 36出自【趣你的PPT】(微信:qunideppt)：最优质的PPT资源库"/>
            <p:cNvGrpSpPr/>
            <p:nvPr/>
          </p:nvGrpSpPr>
          <p:grpSpPr>
            <a:xfrm>
              <a:off x="10049258" y="3710706"/>
              <a:ext cx="590499" cy="369823"/>
              <a:chOff x="3913188" y="3711575"/>
              <a:chExt cx="615950" cy="385763"/>
            </a:xfrm>
            <a:solidFill>
              <a:schemeClr val="accent2"/>
            </a:solidFill>
          </p:grpSpPr>
          <p:sp>
            <p:nvSpPr>
              <p:cNvPr id="102" name="出自【趣你的PPT】(微信:qunideppt)：最优质的PPT资源库"/>
              <p:cNvSpPr>
                <a:spLocks noEditPoints="1"/>
              </p:cNvSpPr>
              <p:nvPr/>
            </p:nvSpPr>
            <p:spPr bwMode="auto">
              <a:xfrm>
                <a:off x="3913188" y="3711575"/>
                <a:ext cx="314325" cy="377825"/>
              </a:xfrm>
              <a:custGeom>
                <a:avLst/>
                <a:gdLst>
                  <a:gd name="T0" fmla="*/ 57 w 75"/>
                  <a:gd name="T1" fmla="*/ 41 h 90"/>
                  <a:gd name="T2" fmla="*/ 71 w 75"/>
                  <a:gd name="T3" fmla="*/ 24 h 90"/>
                  <a:gd name="T4" fmla="*/ 46 w 75"/>
                  <a:gd name="T5" fmla="*/ 0 h 90"/>
                  <a:gd name="T6" fmla="*/ 20 w 75"/>
                  <a:gd name="T7" fmla="*/ 0 h 90"/>
                  <a:gd name="T8" fmla="*/ 19 w 75"/>
                  <a:gd name="T9" fmla="*/ 0 h 90"/>
                  <a:gd name="T10" fmla="*/ 0 w 75"/>
                  <a:gd name="T11" fmla="*/ 0 h 90"/>
                  <a:gd name="T12" fmla="*/ 0 w 75"/>
                  <a:gd name="T13" fmla="*/ 89 h 90"/>
                  <a:gd name="T14" fmla="*/ 19 w 75"/>
                  <a:gd name="T15" fmla="*/ 89 h 90"/>
                  <a:gd name="T16" fmla="*/ 20 w 75"/>
                  <a:gd name="T17" fmla="*/ 89 h 90"/>
                  <a:gd name="T18" fmla="*/ 46 w 75"/>
                  <a:gd name="T19" fmla="*/ 89 h 90"/>
                  <a:gd name="T20" fmla="*/ 74 w 75"/>
                  <a:gd name="T21" fmla="*/ 63 h 90"/>
                  <a:gd name="T22" fmla="*/ 57 w 75"/>
                  <a:gd name="T23" fmla="*/ 41 h 90"/>
                  <a:gd name="T24" fmla="*/ 20 w 75"/>
                  <a:gd name="T25" fmla="*/ 16 h 90"/>
                  <a:gd name="T26" fmla="*/ 42 w 75"/>
                  <a:gd name="T27" fmla="*/ 16 h 90"/>
                  <a:gd name="T28" fmla="*/ 46 w 75"/>
                  <a:gd name="T29" fmla="*/ 16 h 90"/>
                  <a:gd name="T30" fmla="*/ 52 w 75"/>
                  <a:gd name="T31" fmla="*/ 25 h 90"/>
                  <a:gd name="T32" fmla="*/ 44 w 75"/>
                  <a:gd name="T33" fmla="*/ 36 h 90"/>
                  <a:gd name="T34" fmla="*/ 20 w 75"/>
                  <a:gd name="T35" fmla="*/ 36 h 90"/>
                  <a:gd name="T36" fmla="*/ 20 w 75"/>
                  <a:gd name="T37" fmla="*/ 16 h 90"/>
                  <a:gd name="T38" fmla="*/ 44 w 75"/>
                  <a:gd name="T39" fmla="*/ 73 h 90"/>
                  <a:gd name="T40" fmla="*/ 43 w 75"/>
                  <a:gd name="T41" fmla="*/ 73 h 90"/>
                  <a:gd name="T42" fmla="*/ 20 w 75"/>
                  <a:gd name="T43" fmla="*/ 73 h 90"/>
                  <a:gd name="T44" fmla="*/ 20 w 75"/>
                  <a:gd name="T45" fmla="*/ 49 h 90"/>
                  <a:gd name="T46" fmla="*/ 46 w 75"/>
                  <a:gd name="T47" fmla="*/ 49 h 90"/>
                  <a:gd name="T48" fmla="*/ 55 w 75"/>
                  <a:gd name="T49" fmla="*/ 62 h 90"/>
                  <a:gd name="T50" fmla="*/ 44 w 75"/>
                  <a:gd name="T51" fmla="*/ 7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5" h="90">
                    <a:moveTo>
                      <a:pt x="57" y="41"/>
                    </a:moveTo>
                    <a:cubicBezTo>
                      <a:pt x="57" y="41"/>
                      <a:pt x="71" y="40"/>
                      <a:pt x="71" y="24"/>
                    </a:cubicBezTo>
                    <a:cubicBezTo>
                      <a:pt x="71" y="8"/>
                      <a:pt x="60" y="0"/>
                      <a:pt x="46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19" y="89"/>
                      <a:pt x="19" y="89"/>
                      <a:pt x="19" y="89"/>
                    </a:cubicBezTo>
                    <a:cubicBezTo>
                      <a:pt x="20" y="89"/>
                      <a:pt x="20" y="89"/>
                      <a:pt x="20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6" y="89"/>
                      <a:pt x="74" y="90"/>
                      <a:pt x="74" y="63"/>
                    </a:cubicBezTo>
                    <a:cubicBezTo>
                      <a:pt x="74" y="63"/>
                      <a:pt x="75" y="41"/>
                      <a:pt x="57" y="41"/>
                    </a:cubicBezTo>
                    <a:close/>
                    <a:moveTo>
                      <a:pt x="20" y="16"/>
                    </a:moveTo>
                    <a:cubicBezTo>
                      <a:pt x="42" y="16"/>
                      <a:pt x="42" y="16"/>
                      <a:pt x="42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6" y="16"/>
                      <a:pt x="52" y="16"/>
                      <a:pt x="52" y="25"/>
                    </a:cubicBezTo>
                    <a:cubicBezTo>
                      <a:pt x="52" y="34"/>
                      <a:pt x="48" y="36"/>
                      <a:pt x="44" y="36"/>
                    </a:cubicBezTo>
                    <a:cubicBezTo>
                      <a:pt x="20" y="36"/>
                      <a:pt x="20" y="36"/>
                      <a:pt x="20" y="36"/>
                    </a:cubicBezTo>
                    <a:lnTo>
                      <a:pt x="20" y="16"/>
                    </a:lnTo>
                    <a:close/>
                    <a:moveTo>
                      <a:pt x="44" y="73"/>
                    </a:moveTo>
                    <a:cubicBezTo>
                      <a:pt x="44" y="73"/>
                      <a:pt x="43" y="73"/>
                      <a:pt x="43" y="73"/>
                    </a:cubicBezTo>
                    <a:cubicBezTo>
                      <a:pt x="20" y="73"/>
                      <a:pt x="20" y="73"/>
                      <a:pt x="20" y="73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55" y="49"/>
                      <a:pt x="55" y="62"/>
                    </a:cubicBezTo>
                    <a:cubicBezTo>
                      <a:pt x="55" y="72"/>
                      <a:pt x="48" y="73"/>
                      <a:pt x="44" y="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出自【趣你的PPT】(微信:qunideppt)：最优质的PPT资源库"/>
              <p:cNvSpPr>
                <a:spLocks noEditPoints="1"/>
              </p:cNvSpPr>
              <p:nvPr/>
            </p:nvSpPr>
            <p:spPr bwMode="auto">
              <a:xfrm>
                <a:off x="4227513" y="3808413"/>
                <a:ext cx="301625" cy="288925"/>
              </a:xfrm>
              <a:custGeom>
                <a:avLst/>
                <a:gdLst>
                  <a:gd name="T0" fmla="*/ 36 w 72"/>
                  <a:gd name="T1" fmla="*/ 0 h 69"/>
                  <a:gd name="T2" fmla="*/ 2 w 72"/>
                  <a:gd name="T3" fmla="*/ 34 h 69"/>
                  <a:gd name="T4" fmla="*/ 36 w 72"/>
                  <a:gd name="T5" fmla="*/ 68 h 69"/>
                  <a:gd name="T6" fmla="*/ 66 w 72"/>
                  <a:gd name="T7" fmla="*/ 44 h 69"/>
                  <a:gd name="T8" fmla="*/ 51 w 72"/>
                  <a:gd name="T9" fmla="*/ 44 h 69"/>
                  <a:gd name="T10" fmla="*/ 37 w 72"/>
                  <a:gd name="T11" fmla="*/ 54 h 69"/>
                  <a:gd name="T12" fmla="*/ 21 w 72"/>
                  <a:gd name="T13" fmla="*/ 38 h 69"/>
                  <a:gd name="T14" fmla="*/ 67 w 72"/>
                  <a:gd name="T15" fmla="*/ 38 h 69"/>
                  <a:gd name="T16" fmla="*/ 36 w 72"/>
                  <a:gd name="T17" fmla="*/ 0 h 69"/>
                  <a:gd name="T18" fmla="*/ 21 w 72"/>
                  <a:gd name="T19" fmla="*/ 26 h 69"/>
                  <a:gd name="T20" fmla="*/ 37 w 72"/>
                  <a:gd name="T21" fmla="*/ 13 h 69"/>
                  <a:gd name="T22" fmla="*/ 50 w 72"/>
                  <a:gd name="T23" fmla="*/ 26 h 69"/>
                  <a:gd name="T24" fmla="*/ 21 w 72"/>
                  <a:gd name="T25" fmla="*/ 26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2" h="69">
                    <a:moveTo>
                      <a:pt x="36" y="0"/>
                    </a:moveTo>
                    <a:cubicBezTo>
                      <a:pt x="2" y="0"/>
                      <a:pt x="2" y="34"/>
                      <a:pt x="2" y="34"/>
                    </a:cubicBezTo>
                    <a:cubicBezTo>
                      <a:pt x="2" y="34"/>
                      <a:pt x="0" y="68"/>
                      <a:pt x="36" y="68"/>
                    </a:cubicBezTo>
                    <a:cubicBezTo>
                      <a:pt x="36" y="68"/>
                      <a:pt x="66" y="69"/>
                      <a:pt x="66" y="44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1" y="44"/>
                      <a:pt x="51" y="54"/>
                      <a:pt x="37" y="54"/>
                    </a:cubicBezTo>
                    <a:cubicBezTo>
                      <a:pt x="37" y="54"/>
                      <a:pt x="21" y="55"/>
                      <a:pt x="21" y="38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38"/>
                      <a:pt x="72" y="0"/>
                      <a:pt x="36" y="0"/>
                    </a:cubicBezTo>
                    <a:close/>
                    <a:moveTo>
                      <a:pt x="21" y="26"/>
                    </a:moveTo>
                    <a:cubicBezTo>
                      <a:pt x="21" y="26"/>
                      <a:pt x="23" y="13"/>
                      <a:pt x="37" y="13"/>
                    </a:cubicBezTo>
                    <a:cubicBezTo>
                      <a:pt x="50" y="13"/>
                      <a:pt x="50" y="26"/>
                      <a:pt x="50" y="26"/>
                    </a:cubicBezTo>
                    <a:lnTo>
                      <a:pt x="21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出自【趣你的PPT】(微信:qunideppt)：最优质的PPT资源库"/>
              <p:cNvSpPr>
                <a:spLocks noChangeArrowheads="1"/>
              </p:cNvSpPr>
              <p:nvPr/>
            </p:nvSpPr>
            <p:spPr bwMode="auto">
              <a:xfrm>
                <a:off x="4298951" y="3736975"/>
                <a:ext cx="155575" cy="41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9329393" y="2449050"/>
              <a:ext cx="837046" cy="806608"/>
            </a:xfrm>
            <a:custGeom>
              <a:avLst/>
              <a:gdLst>
                <a:gd name="T0" fmla="*/ 0 w 208"/>
                <a:gd name="T1" fmla="*/ 68 h 201"/>
                <a:gd name="T2" fmla="*/ 8 w 208"/>
                <a:gd name="T3" fmla="*/ 78 h 201"/>
                <a:gd name="T4" fmla="*/ 31 w 208"/>
                <a:gd name="T5" fmla="*/ 72 h 201"/>
                <a:gd name="T6" fmla="*/ 64 w 208"/>
                <a:gd name="T7" fmla="*/ 172 h 201"/>
                <a:gd name="T8" fmla="*/ 106 w 208"/>
                <a:gd name="T9" fmla="*/ 189 h 201"/>
                <a:gd name="T10" fmla="*/ 197 w 208"/>
                <a:gd name="T11" fmla="*/ 62 h 201"/>
                <a:gd name="T12" fmla="*/ 114 w 208"/>
                <a:gd name="T13" fmla="*/ 67 h 201"/>
                <a:gd name="T14" fmla="*/ 137 w 208"/>
                <a:gd name="T15" fmla="*/ 94 h 201"/>
                <a:gd name="T16" fmla="*/ 109 w 208"/>
                <a:gd name="T17" fmla="*/ 130 h 201"/>
                <a:gd name="T18" fmla="*/ 93 w 208"/>
                <a:gd name="T19" fmla="*/ 90 h 201"/>
                <a:gd name="T20" fmla="*/ 60 w 208"/>
                <a:gd name="T21" fmla="*/ 22 h 201"/>
                <a:gd name="T22" fmla="*/ 0 w 208"/>
                <a:gd name="T23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" h="201">
                  <a:moveTo>
                    <a:pt x="0" y="6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25" y="65"/>
                    <a:pt x="31" y="72"/>
                  </a:cubicBezTo>
                  <a:cubicBezTo>
                    <a:pt x="36" y="78"/>
                    <a:pt x="57" y="157"/>
                    <a:pt x="64" y="172"/>
                  </a:cubicBezTo>
                  <a:cubicBezTo>
                    <a:pt x="70" y="184"/>
                    <a:pt x="87" y="201"/>
                    <a:pt x="106" y="189"/>
                  </a:cubicBezTo>
                  <a:cubicBezTo>
                    <a:pt x="125" y="177"/>
                    <a:pt x="186" y="124"/>
                    <a:pt x="197" y="62"/>
                  </a:cubicBezTo>
                  <a:cubicBezTo>
                    <a:pt x="208" y="0"/>
                    <a:pt x="123" y="13"/>
                    <a:pt x="114" y="67"/>
                  </a:cubicBezTo>
                  <a:cubicBezTo>
                    <a:pt x="137" y="54"/>
                    <a:pt x="149" y="73"/>
                    <a:pt x="137" y="94"/>
                  </a:cubicBezTo>
                  <a:cubicBezTo>
                    <a:pt x="126" y="116"/>
                    <a:pt x="115" y="130"/>
                    <a:pt x="109" y="130"/>
                  </a:cubicBezTo>
                  <a:cubicBezTo>
                    <a:pt x="104" y="130"/>
                    <a:pt x="100" y="116"/>
                    <a:pt x="93" y="90"/>
                  </a:cubicBezTo>
                  <a:cubicBezTo>
                    <a:pt x="87" y="64"/>
                    <a:pt x="87" y="17"/>
                    <a:pt x="60" y="22"/>
                  </a:cubicBezTo>
                  <a:cubicBezTo>
                    <a:pt x="34" y="27"/>
                    <a:pt x="0" y="68"/>
                    <a:pt x="0" y="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solidFill>
                  <a:prstClr val="black"/>
                </a:solidFill>
              </a:endParaRPr>
            </a:p>
          </p:txBody>
        </p:sp>
        <p:grpSp>
          <p:nvGrpSpPr>
            <p:cNvPr id="35" name="Group 38出自【趣你的PPT】(微信:qunideppt)：最优质的PPT资源库"/>
            <p:cNvGrpSpPr/>
            <p:nvPr/>
          </p:nvGrpSpPr>
          <p:grpSpPr>
            <a:xfrm>
              <a:off x="7407233" y="1217829"/>
              <a:ext cx="905535" cy="905530"/>
              <a:chOff x="1157288" y="1111250"/>
              <a:chExt cx="944563" cy="944562"/>
            </a:xfrm>
            <a:solidFill>
              <a:schemeClr val="accent2"/>
            </a:solidFill>
          </p:grpSpPr>
          <p:sp>
            <p:nvSpPr>
              <p:cNvPr id="97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1463676" y="1111250"/>
                <a:ext cx="360363" cy="357187"/>
              </a:xfrm>
              <a:custGeom>
                <a:avLst/>
                <a:gdLst>
                  <a:gd name="T0" fmla="*/ 86 w 86"/>
                  <a:gd name="T1" fmla="*/ 10 h 85"/>
                  <a:gd name="T2" fmla="*/ 40 w 86"/>
                  <a:gd name="T3" fmla="*/ 0 h 85"/>
                  <a:gd name="T4" fmla="*/ 0 w 86"/>
                  <a:gd name="T5" fmla="*/ 8 h 85"/>
                  <a:gd name="T6" fmla="*/ 86 w 86"/>
                  <a:gd name="T7" fmla="*/ 85 h 85"/>
                  <a:gd name="T8" fmla="*/ 86 w 86"/>
                  <a:gd name="T9" fmla="*/ 1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85">
                    <a:moveTo>
                      <a:pt x="86" y="10"/>
                    </a:moveTo>
                    <a:cubicBezTo>
                      <a:pt x="71" y="4"/>
                      <a:pt x="56" y="0"/>
                      <a:pt x="40" y="0"/>
                    </a:cubicBezTo>
                    <a:cubicBezTo>
                      <a:pt x="26" y="0"/>
                      <a:pt x="13" y="3"/>
                      <a:pt x="0" y="8"/>
                    </a:cubicBezTo>
                    <a:cubicBezTo>
                      <a:pt x="3" y="10"/>
                      <a:pt x="82" y="82"/>
                      <a:pt x="86" y="85"/>
                    </a:cubicBezTo>
                    <a:cubicBezTo>
                      <a:pt x="86" y="80"/>
                      <a:pt x="86" y="12"/>
                      <a:pt x="8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1190626" y="1581150"/>
                <a:ext cx="196850" cy="406400"/>
              </a:xfrm>
              <a:custGeom>
                <a:avLst/>
                <a:gdLst>
                  <a:gd name="T0" fmla="*/ 47 w 47"/>
                  <a:gd name="T1" fmla="*/ 97 h 97"/>
                  <a:gd name="T2" fmla="*/ 47 w 47"/>
                  <a:gd name="T3" fmla="*/ 0 h 97"/>
                  <a:gd name="T4" fmla="*/ 0 w 47"/>
                  <a:gd name="T5" fmla="*/ 42 h 97"/>
                  <a:gd name="T6" fmla="*/ 47 w 47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97">
                    <a:moveTo>
                      <a:pt x="47" y="97"/>
                    </a:moveTo>
                    <a:cubicBezTo>
                      <a:pt x="47" y="92"/>
                      <a:pt x="47" y="5"/>
                      <a:pt x="47" y="0"/>
                    </a:cubicBezTo>
                    <a:cubicBezTo>
                      <a:pt x="43" y="3"/>
                      <a:pt x="2" y="41"/>
                      <a:pt x="0" y="42"/>
                    </a:cubicBezTo>
                    <a:cubicBezTo>
                      <a:pt x="9" y="65"/>
                      <a:pt x="26" y="84"/>
                      <a:pt x="47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1157288" y="1166813"/>
                <a:ext cx="436563" cy="539750"/>
              </a:xfrm>
              <a:custGeom>
                <a:avLst/>
                <a:gdLst>
                  <a:gd name="T0" fmla="*/ 0 w 104"/>
                  <a:gd name="T1" fmla="*/ 100 h 129"/>
                  <a:gd name="T2" fmla="*/ 4 w 104"/>
                  <a:gd name="T3" fmla="*/ 129 h 129"/>
                  <a:gd name="T4" fmla="*/ 104 w 104"/>
                  <a:gd name="T5" fmla="*/ 38 h 129"/>
                  <a:gd name="T6" fmla="*/ 61 w 104"/>
                  <a:gd name="T7" fmla="*/ 0 h 129"/>
                  <a:gd name="T8" fmla="*/ 0 w 104"/>
                  <a:gd name="T9" fmla="*/ 10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29">
                    <a:moveTo>
                      <a:pt x="0" y="100"/>
                    </a:moveTo>
                    <a:cubicBezTo>
                      <a:pt x="0" y="109"/>
                      <a:pt x="2" y="119"/>
                      <a:pt x="4" y="129"/>
                    </a:cubicBezTo>
                    <a:cubicBezTo>
                      <a:pt x="7" y="126"/>
                      <a:pt x="102" y="40"/>
                      <a:pt x="104" y="38"/>
                    </a:cubicBezTo>
                    <a:cubicBezTo>
                      <a:pt x="102" y="37"/>
                      <a:pt x="63" y="1"/>
                      <a:pt x="61" y="0"/>
                    </a:cubicBezTo>
                    <a:cubicBezTo>
                      <a:pt x="24" y="19"/>
                      <a:pt x="0" y="57"/>
                      <a:pt x="0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1438276" y="1790700"/>
                <a:ext cx="615950" cy="265112"/>
              </a:xfrm>
              <a:custGeom>
                <a:avLst/>
                <a:gdLst>
                  <a:gd name="T0" fmla="*/ 0 w 147"/>
                  <a:gd name="T1" fmla="*/ 0 h 63"/>
                  <a:gd name="T2" fmla="*/ 0 w 147"/>
                  <a:gd name="T3" fmla="*/ 53 h 63"/>
                  <a:gd name="T4" fmla="*/ 35 w 147"/>
                  <a:gd name="T5" fmla="*/ 63 h 63"/>
                  <a:gd name="T6" fmla="*/ 56 w 147"/>
                  <a:gd name="T7" fmla="*/ 63 h 63"/>
                  <a:gd name="T8" fmla="*/ 147 w 147"/>
                  <a:gd name="T9" fmla="*/ 0 h 63"/>
                  <a:gd name="T10" fmla="*/ 0 w 147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63">
                    <a:moveTo>
                      <a:pt x="0" y="0"/>
                    </a:moveTo>
                    <a:cubicBezTo>
                      <a:pt x="0" y="2"/>
                      <a:pt x="0" y="52"/>
                      <a:pt x="0" y="53"/>
                    </a:cubicBezTo>
                    <a:cubicBezTo>
                      <a:pt x="11" y="58"/>
                      <a:pt x="23" y="62"/>
                      <a:pt x="35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95" y="59"/>
                      <a:pt x="129" y="35"/>
                      <a:pt x="147" y="0"/>
                    </a:cubicBezTo>
                    <a:cubicBezTo>
                      <a:pt x="143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1874838" y="1182688"/>
                <a:ext cx="227013" cy="558800"/>
              </a:xfrm>
              <a:custGeom>
                <a:avLst/>
                <a:gdLst>
                  <a:gd name="T0" fmla="*/ 0 w 54"/>
                  <a:gd name="T1" fmla="*/ 0 h 133"/>
                  <a:gd name="T2" fmla="*/ 0 w 54"/>
                  <a:gd name="T3" fmla="*/ 133 h 133"/>
                  <a:gd name="T4" fmla="*/ 48 w 54"/>
                  <a:gd name="T5" fmla="*/ 133 h 133"/>
                  <a:gd name="T6" fmla="*/ 54 w 54"/>
                  <a:gd name="T7" fmla="*/ 96 h 133"/>
                  <a:gd name="T8" fmla="*/ 0 w 54"/>
                  <a:gd name="T9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3">
                    <a:moveTo>
                      <a:pt x="0" y="0"/>
                    </a:moveTo>
                    <a:cubicBezTo>
                      <a:pt x="0" y="4"/>
                      <a:pt x="0" y="130"/>
                      <a:pt x="0" y="133"/>
                    </a:cubicBezTo>
                    <a:cubicBezTo>
                      <a:pt x="2" y="133"/>
                      <a:pt x="46" y="133"/>
                      <a:pt x="48" y="133"/>
                    </a:cubicBezTo>
                    <a:cubicBezTo>
                      <a:pt x="52" y="121"/>
                      <a:pt x="54" y="108"/>
                      <a:pt x="54" y="96"/>
                    </a:cubicBezTo>
                    <a:cubicBezTo>
                      <a:pt x="54" y="57"/>
                      <a:pt x="33" y="2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6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10881732" y="2427743"/>
              <a:ext cx="703118" cy="700075"/>
            </a:xfrm>
            <a:custGeom>
              <a:avLst/>
              <a:gdLst>
                <a:gd name="T0" fmla="*/ 168 w 175"/>
                <a:gd name="T1" fmla="*/ 53 h 174"/>
                <a:gd name="T2" fmla="*/ 149 w 175"/>
                <a:gd name="T3" fmla="*/ 25 h 174"/>
                <a:gd name="T4" fmla="*/ 121 w 175"/>
                <a:gd name="T5" fmla="*/ 6 h 174"/>
                <a:gd name="T6" fmla="*/ 87 w 175"/>
                <a:gd name="T7" fmla="*/ 0 h 174"/>
                <a:gd name="T8" fmla="*/ 53 w 175"/>
                <a:gd name="T9" fmla="*/ 6 h 174"/>
                <a:gd name="T10" fmla="*/ 26 w 175"/>
                <a:gd name="T11" fmla="*/ 25 h 174"/>
                <a:gd name="T12" fmla="*/ 7 w 175"/>
                <a:gd name="T13" fmla="*/ 53 h 174"/>
                <a:gd name="T14" fmla="*/ 0 w 175"/>
                <a:gd name="T15" fmla="*/ 87 h 174"/>
                <a:gd name="T16" fmla="*/ 7 w 175"/>
                <a:gd name="T17" fmla="*/ 121 h 174"/>
                <a:gd name="T18" fmla="*/ 26 w 175"/>
                <a:gd name="T19" fmla="*/ 149 h 174"/>
                <a:gd name="T20" fmla="*/ 53 w 175"/>
                <a:gd name="T21" fmla="*/ 167 h 174"/>
                <a:gd name="T22" fmla="*/ 87 w 175"/>
                <a:gd name="T23" fmla="*/ 174 h 174"/>
                <a:gd name="T24" fmla="*/ 121 w 175"/>
                <a:gd name="T25" fmla="*/ 167 h 174"/>
                <a:gd name="T26" fmla="*/ 149 w 175"/>
                <a:gd name="T27" fmla="*/ 149 h 174"/>
                <a:gd name="T28" fmla="*/ 168 w 175"/>
                <a:gd name="T29" fmla="*/ 121 h 174"/>
                <a:gd name="T30" fmla="*/ 175 w 175"/>
                <a:gd name="T31" fmla="*/ 87 h 174"/>
                <a:gd name="T32" fmla="*/ 162 w 175"/>
                <a:gd name="T33" fmla="*/ 86 h 174"/>
                <a:gd name="T34" fmla="*/ 108 w 175"/>
                <a:gd name="T35" fmla="*/ 80 h 174"/>
                <a:gd name="T36" fmla="*/ 145 w 175"/>
                <a:gd name="T37" fmla="*/ 40 h 174"/>
                <a:gd name="T38" fmla="*/ 137 w 175"/>
                <a:gd name="T39" fmla="*/ 31 h 174"/>
                <a:gd name="T40" fmla="*/ 70 w 175"/>
                <a:gd name="T41" fmla="*/ 14 h 174"/>
                <a:gd name="T42" fmla="*/ 137 w 175"/>
                <a:gd name="T43" fmla="*/ 31 h 174"/>
                <a:gd name="T44" fmla="*/ 70 w 175"/>
                <a:gd name="T45" fmla="*/ 14 h 174"/>
                <a:gd name="T46" fmla="*/ 70 w 175"/>
                <a:gd name="T47" fmla="*/ 14 h 174"/>
                <a:gd name="T48" fmla="*/ 83 w 175"/>
                <a:gd name="T49" fmla="*/ 62 h 174"/>
                <a:gd name="T50" fmla="*/ 56 w 175"/>
                <a:gd name="T51" fmla="*/ 19 h 174"/>
                <a:gd name="T52" fmla="*/ 13 w 175"/>
                <a:gd name="T53" fmla="*/ 85 h 174"/>
                <a:gd name="T54" fmla="*/ 96 w 175"/>
                <a:gd name="T55" fmla="*/ 87 h 174"/>
                <a:gd name="T56" fmla="*/ 32 w 175"/>
                <a:gd name="T57" fmla="*/ 137 h 174"/>
                <a:gd name="T58" fmla="*/ 13 w 175"/>
                <a:gd name="T59" fmla="*/ 87 h 174"/>
                <a:gd name="T60" fmla="*/ 40 w 175"/>
                <a:gd name="T61" fmla="*/ 144 h 174"/>
                <a:gd name="T62" fmla="*/ 100 w 175"/>
                <a:gd name="T63" fmla="*/ 99 h 174"/>
                <a:gd name="T64" fmla="*/ 117 w 175"/>
                <a:gd name="T65" fmla="*/ 156 h 174"/>
                <a:gd name="T66" fmla="*/ 129 w 175"/>
                <a:gd name="T67" fmla="*/ 149 h 174"/>
                <a:gd name="T68" fmla="*/ 161 w 175"/>
                <a:gd name="T69" fmla="*/ 9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5" h="174">
                  <a:moveTo>
                    <a:pt x="173" y="69"/>
                  </a:moveTo>
                  <a:cubicBezTo>
                    <a:pt x="172" y="64"/>
                    <a:pt x="170" y="58"/>
                    <a:pt x="168" y="53"/>
                  </a:cubicBezTo>
                  <a:cubicBezTo>
                    <a:pt x="166" y="48"/>
                    <a:pt x="163" y="43"/>
                    <a:pt x="160" y="38"/>
                  </a:cubicBezTo>
                  <a:cubicBezTo>
                    <a:pt x="157" y="33"/>
                    <a:pt x="153" y="29"/>
                    <a:pt x="149" y="25"/>
                  </a:cubicBezTo>
                  <a:cubicBezTo>
                    <a:pt x="145" y="21"/>
                    <a:pt x="141" y="18"/>
                    <a:pt x="136" y="14"/>
                  </a:cubicBezTo>
                  <a:cubicBezTo>
                    <a:pt x="132" y="11"/>
                    <a:pt x="127" y="9"/>
                    <a:pt x="121" y="6"/>
                  </a:cubicBezTo>
                  <a:cubicBezTo>
                    <a:pt x="116" y="4"/>
                    <a:pt x="111" y="2"/>
                    <a:pt x="105" y="1"/>
                  </a:cubicBezTo>
                  <a:cubicBezTo>
                    <a:pt x="99" y="0"/>
                    <a:pt x="93" y="0"/>
                    <a:pt x="87" y="0"/>
                  </a:cubicBezTo>
                  <a:cubicBezTo>
                    <a:pt x="82" y="0"/>
                    <a:pt x="76" y="0"/>
                    <a:pt x="70" y="1"/>
                  </a:cubicBezTo>
                  <a:cubicBezTo>
                    <a:pt x="64" y="2"/>
                    <a:pt x="59" y="4"/>
                    <a:pt x="53" y="6"/>
                  </a:cubicBezTo>
                  <a:cubicBezTo>
                    <a:pt x="48" y="9"/>
                    <a:pt x="43" y="11"/>
                    <a:pt x="39" y="14"/>
                  </a:cubicBezTo>
                  <a:cubicBezTo>
                    <a:pt x="34" y="18"/>
                    <a:pt x="30" y="21"/>
                    <a:pt x="26" y="25"/>
                  </a:cubicBezTo>
                  <a:cubicBezTo>
                    <a:pt x="22" y="29"/>
                    <a:pt x="18" y="33"/>
                    <a:pt x="15" y="38"/>
                  </a:cubicBezTo>
                  <a:cubicBezTo>
                    <a:pt x="12" y="43"/>
                    <a:pt x="9" y="48"/>
                    <a:pt x="7" y="53"/>
                  </a:cubicBezTo>
                  <a:cubicBezTo>
                    <a:pt x="5" y="58"/>
                    <a:pt x="3" y="64"/>
                    <a:pt x="2" y="69"/>
                  </a:cubicBezTo>
                  <a:cubicBezTo>
                    <a:pt x="1" y="75"/>
                    <a:pt x="0" y="81"/>
                    <a:pt x="0" y="87"/>
                  </a:cubicBezTo>
                  <a:cubicBezTo>
                    <a:pt x="0" y="93"/>
                    <a:pt x="1" y="99"/>
                    <a:pt x="2" y="105"/>
                  </a:cubicBezTo>
                  <a:cubicBezTo>
                    <a:pt x="3" y="110"/>
                    <a:pt x="5" y="116"/>
                    <a:pt x="7" y="121"/>
                  </a:cubicBezTo>
                  <a:cubicBezTo>
                    <a:pt x="9" y="126"/>
                    <a:pt x="12" y="131"/>
                    <a:pt x="15" y="136"/>
                  </a:cubicBezTo>
                  <a:cubicBezTo>
                    <a:pt x="18" y="140"/>
                    <a:pt x="22" y="145"/>
                    <a:pt x="26" y="149"/>
                  </a:cubicBezTo>
                  <a:cubicBezTo>
                    <a:pt x="30" y="153"/>
                    <a:pt x="34" y="156"/>
                    <a:pt x="39" y="159"/>
                  </a:cubicBezTo>
                  <a:cubicBezTo>
                    <a:pt x="43" y="163"/>
                    <a:pt x="48" y="165"/>
                    <a:pt x="53" y="167"/>
                  </a:cubicBezTo>
                  <a:cubicBezTo>
                    <a:pt x="59" y="170"/>
                    <a:pt x="64" y="171"/>
                    <a:pt x="70" y="173"/>
                  </a:cubicBezTo>
                  <a:cubicBezTo>
                    <a:pt x="76" y="174"/>
                    <a:pt x="82" y="174"/>
                    <a:pt x="87" y="174"/>
                  </a:cubicBezTo>
                  <a:cubicBezTo>
                    <a:pt x="93" y="174"/>
                    <a:pt x="99" y="174"/>
                    <a:pt x="105" y="173"/>
                  </a:cubicBezTo>
                  <a:cubicBezTo>
                    <a:pt x="111" y="171"/>
                    <a:pt x="116" y="170"/>
                    <a:pt x="121" y="167"/>
                  </a:cubicBezTo>
                  <a:cubicBezTo>
                    <a:pt x="127" y="165"/>
                    <a:pt x="132" y="163"/>
                    <a:pt x="136" y="159"/>
                  </a:cubicBezTo>
                  <a:cubicBezTo>
                    <a:pt x="141" y="156"/>
                    <a:pt x="145" y="153"/>
                    <a:pt x="149" y="149"/>
                  </a:cubicBezTo>
                  <a:cubicBezTo>
                    <a:pt x="153" y="145"/>
                    <a:pt x="157" y="140"/>
                    <a:pt x="160" y="136"/>
                  </a:cubicBezTo>
                  <a:cubicBezTo>
                    <a:pt x="163" y="131"/>
                    <a:pt x="166" y="126"/>
                    <a:pt x="168" y="121"/>
                  </a:cubicBezTo>
                  <a:cubicBezTo>
                    <a:pt x="170" y="116"/>
                    <a:pt x="172" y="110"/>
                    <a:pt x="173" y="105"/>
                  </a:cubicBezTo>
                  <a:cubicBezTo>
                    <a:pt x="174" y="99"/>
                    <a:pt x="175" y="93"/>
                    <a:pt x="175" y="87"/>
                  </a:cubicBezTo>
                  <a:cubicBezTo>
                    <a:pt x="175" y="81"/>
                    <a:pt x="174" y="75"/>
                    <a:pt x="173" y="69"/>
                  </a:cubicBezTo>
                  <a:close/>
                  <a:moveTo>
                    <a:pt x="162" y="86"/>
                  </a:moveTo>
                  <a:cubicBezTo>
                    <a:pt x="161" y="86"/>
                    <a:pt x="136" y="81"/>
                    <a:pt x="110" y="84"/>
                  </a:cubicBezTo>
                  <a:cubicBezTo>
                    <a:pt x="110" y="82"/>
                    <a:pt x="109" y="81"/>
                    <a:pt x="108" y="80"/>
                  </a:cubicBezTo>
                  <a:cubicBezTo>
                    <a:pt x="107" y="76"/>
                    <a:pt x="105" y="73"/>
                    <a:pt x="104" y="69"/>
                  </a:cubicBezTo>
                  <a:cubicBezTo>
                    <a:pt x="133" y="57"/>
                    <a:pt x="145" y="40"/>
                    <a:pt x="145" y="40"/>
                  </a:cubicBezTo>
                  <a:cubicBezTo>
                    <a:pt x="156" y="52"/>
                    <a:pt x="162" y="68"/>
                    <a:pt x="162" y="86"/>
                  </a:cubicBezTo>
                  <a:close/>
                  <a:moveTo>
                    <a:pt x="137" y="31"/>
                  </a:moveTo>
                  <a:cubicBezTo>
                    <a:pt x="137" y="31"/>
                    <a:pt x="126" y="47"/>
                    <a:pt x="98" y="58"/>
                  </a:cubicBezTo>
                  <a:cubicBezTo>
                    <a:pt x="85" y="35"/>
                    <a:pt x="71" y="16"/>
                    <a:pt x="70" y="14"/>
                  </a:cubicBezTo>
                  <a:cubicBezTo>
                    <a:pt x="76" y="13"/>
                    <a:pt x="81" y="12"/>
                    <a:pt x="87" y="12"/>
                  </a:cubicBezTo>
                  <a:cubicBezTo>
                    <a:pt x="106" y="12"/>
                    <a:pt x="124" y="19"/>
                    <a:pt x="137" y="31"/>
                  </a:cubicBezTo>
                  <a:close/>
                  <a:moveTo>
                    <a:pt x="70" y="14"/>
                  </a:move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9" y="15"/>
                    <a:pt x="69" y="15"/>
                  </a:cubicBezTo>
                  <a:cubicBezTo>
                    <a:pt x="69" y="15"/>
                    <a:pt x="70" y="15"/>
                    <a:pt x="70" y="14"/>
                  </a:cubicBezTo>
                  <a:close/>
                  <a:moveTo>
                    <a:pt x="56" y="19"/>
                  </a:moveTo>
                  <a:cubicBezTo>
                    <a:pt x="57" y="21"/>
                    <a:pt x="70" y="39"/>
                    <a:pt x="83" y="62"/>
                  </a:cubicBezTo>
                  <a:cubicBezTo>
                    <a:pt x="47" y="72"/>
                    <a:pt x="16" y="72"/>
                    <a:pt x="14" y="72"/>
                  </a:cubicBezTo>
                  <a:cubicBezTo>
                    <a:pt x="19" y="48"/>
                    <a:pt x="35" y="29"/>
                    <a:pt x="56" y="19"/>
                  </a:cubicBezTo>
                  <a:close/>
                  <a:moveTo>
                    <a:pt x="13" y="87"/>
                  </a:moveTo>
                  <a:cubicBezTo>
                    <a:pt x="13" y="86"/>
                    <a:pt x="13" y="85"/>
                    <a:pt x="13" y="85"/>
                  </a:cubicBezTo>
                  <a:cubicBezTo>
                    <a:pt x="14" y="85"/>
                    <a:pt x="51" y="85"/>
                    <a:pt x="90" y="74"/>
                  </a:cubicBezTo>
                  <a:cubicBezTo>
                    <a:pt x="92" y="78"/>
                    <a:pt x="94" y="82"/>
                    <a:pt x="96" y="87"/>
                  </a:cubicBezTo>
                  <a:cubicBezTo>
                    <a:pt x="95" y="87"/>
                    <a:pt x="94" y="87"/>
                    <a:pt x="93" y="88"/>
                  </a:cubicBezTo>
                  <a:cubicBezTo>
                    <a:pt x="52" y="101"/>
                    <a:pt x="32" y="137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20" y="124"/>
                    <a:pt x="13" y="106"/>
                    <a:pt x="13" y="87"/>
                  </a:cubicBezTo>
                  <a:close/>
                  <a:moveTo>
                    <a:pt x="87" y="162"/>
                  </a:moveTo>
                  <a:cubicBezTo>
                    <a:pt x="69" y="162"/>
                    <a:pt x="53" y="155"/>
                    <a:pt x="40" y="144"/>
                  </a:cubicBezTo>
                  <a:cubicBezTo>
                    <a:pt x="41" y="145"/>
                    <a:pt x="42" y="146"/>
                    <a:pt x="42" y="146"/>
                  </a:cubicBezTo>
                  <a:cubicBezTo>
                    <a:pt x="42" y="146"/>
                    <a:pt x="56" y="115"/>
                    <a:pt x="100" y="99"/>
                  </a:cubicBezTo>
                  <a:cubicBezTo>
                    <a:pt x="100" y="99"/>
                    <a:pt x="100" y="99"/>
                    <a:pt x="101" y="99"/>
                  </a:cubicBezTo>
                  <a:cubicBezTo>
                    <a:pt x="111" y="126"/>
                    <a:pt x="115" y="149"/>
                    <a:pt x="117" y="156"/>
                  </a:cubicBezTo>
                  <a:cubicBezTo>
                    <a:pt x="108" y="159"/>
                    <a:pt x="98" y="162"/>
                    <a:pt x="87" y="162"/>
                  </a:cubicBezTo>
                  <a:close/>
                  <a:moveTo>
                    <a:pt x="129" y="149"/>
                  </a:moveTo>
                  <a:cubicBezTo>
                    <a:pt x="128" y="144"/>
                    <a:pt x="124" y="122"/>
                    <a:pt x="115" y="96"/>
                  </a:cubicBezTo>
                  <a:cubicBezTo>
                    <a:pt x="139" y="92"/>
                    <a:pt x="160" y="98"/>
                    <a:pt x="161" y="99"/>
                  </a:cubicBezTo>
                  <a:cubicBezTo>
                    <a:pt x="158" y="120"/>
                    <a:pt x="146" y="138"/>
                    <a:pt x="129" y="1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solidFill>
                  <a:prstClr val="black"/>
                </a:solidFill>
              </a:endParaRPr>
            </a:p>
          </p:txBody>
        </p:sp>
        <p:sp>
          <p:nvSpPr>
            <p:cNvPr id="3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0708235" y="3228263"/>
              <a:ext cx="917708" cy="913141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solidFill>
                  <a:prstClr val="black"/>
                </a:solidFill>
              </a:endParaRPr>
            </a:p>
          </p:txBody>
        </p:sp>
        <p:sp>
          <p:nvSpPr>
            <p:cNvPr id="38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8384291" y="1853986"/>
              <a:ext cx="820306" cy="818784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solidFill>
                  <a:prstClr val="black"/>
                </a:solidFill>
              </a:endParaRPr>
            </a:p>
          </p:txBody>
        </p:sp>
        <p:grpSp>
          <p:nvGrpSpPr>
            <p:cNvPr id="39" name="Group 22出自【趣你的PPT】(微信:qunideppt)：最优质的PPT资源库"/>
            <p:cNvGrpSpPr/>
            <p:nvPr/>
          </p:nvGrpSpPr>
          <p:grpSpPr>
            <a:xfrm>
              <a:off x="9498323" y="820615"/>
              <a:ext cx="739645" cy="687899"/>
              <a:chOff x="3338513" y="696913"/>
              <a:chExt cx="771525" cy="717550"/>
            </a:xfrm>
            <a:solidFill>
              <a:schemeClr val="accent2"/>
            </a:solidFill>
          </p:grpSpPr>
          <p:sp>
            <p:nvSpPr>
              <p:cNvPr id="95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3586163" y="696913"/>
                <a:ext cx="523875" cy="717550"/>
              </a:xfrm>
              <a:custGeom>
                <a:avLst/>
                <a:gdLst>
                  <a:gd name="T0" fmla="*/ 115 w 125"/>
                  <a:gd name="T1" fmla="*/ 63 h 171"/>
                  <a:gd name="T2" fmla="*/ 69 w 125"/>
                  <a:gd name="T3" fmla="*/ 63 h 171"/>
                  <a:gd name="T4" fmla="*/ 85 w 125"/>
                  <a:gd name="T5" fmla="*/ 32 h 171"/>
                  <a:gd name="T6" fmla="*/ 74 w 125"/>
                  <a:gd name="T7" fmla="*/ 0 h 171"/>
                  <a:gd name="T8" fmla="*/ 61 w 125"/>
                  <a:gd name="T9" fmla="*/ 21 h 171"/>
                  <a:gd name="T10" fmla="*/ 37 w 125"/>
                  <a:gd name="T11" fmla="*/ 53 h 171"/>
                  <a:gd name="T12" fmla="*/ 0 w 125"/>
                  <a:gd name="T13" fmla="*/ 70 h 171"/>
                  <a:gd name="T14" fmla="*/ 0 w 125"/>
                  <a:gd name="T15" fmla="*/ 71 h 171"/>
                  <a:gd name="T16" fmla="*/ 0 w 125"/>
                  <a:gd name="T17" fmla="*/ 148 h 171"/>
                  <a:gd name="T18" fmla="*/ 26 w 125"/>
                  <a:gd name="T19" fmla="*/ 155 h 171"/>
                  <a:gd name="T20" fmla="*/ 76 w 125"/>
                  <a:gd name="T21" fmla="*/ 171 h 171"/>
                  <a:gd name="T22" fmla="*/ 91 w 125"/>
                  <a:gd name="T23" fmla="*/ 147 h 171"/>
                  <a:gd name="T24" fmla="*/ 103 w 125"/>
                  <a:gd name="T25" fmla="*/ 121 h 171"/>
                  <a:gd name="T26" fmla="*/ 107 w 125"/>
                  <a:gd name="T27" fmla="*/ 91 h 171"/>
                  <a:gd name="T28" fmla="*/ 115 w 125"/>
                  <a:gd name="T29" fmla="*/ 63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5" h="171">
                    <a:moveTo>
                      <a:pt x="115" y="63"/>
                    </a:moveTo>
                    <a:cubicBezTo>
                      <a:pt x="105" y="57"/>
                      <a:pt x="69" y="63"/>
                      <a:pt x="69" y="63"/>
                    </a:cubicBezTo>
                    <a:cubicBezTo>
                      <a:pt x="75" y="59"/>
                      <a:pt x="85" y="38"/>
                      <a:pt x="85" y="32"/>
                    </a:cubicBezTo>
                    <a:cubicBezTo>
                      <a:pt x="86" y="19"/>
                      <a:pt x="83" y="0"/>
                      <a:pt x="74" y="0"/>
                    </a:cubicBezTo>
                    <a:cubicBezTo>
                      <a:pt x="64" y="0"/>
                      <a:pt x="62" y="16"/>
                      <a:pt x="61" y="21"/>
                    </a:cubicBezTo>
                    <a:cubicBezTo>
                      <a:pt x="59" y="35"/>
                      <a:pt x="46" y="48"/>
                      <a:pt x="37" y="53"/>
                    </a:cubicBezTo>
                    <a:cubicBezTo>
                      <a:pt x="25" y="60"/>
                      <a:pt x="16" y="66"/>
                      <a:pt x="0" y="70"/>
                    </a:cubicBezTo>
                    <a:cubicBezTo>
                      <a:pt x="0" y="70"/>
                      <a:pt x="0" y="71"/>
                      <a:pt x="0" y="71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9" y="148"/>
                      <a:pt x="18" y="150"/>
                      <a:pt x="26" y="155"/>
                    </a:cubicBezTo>
                    <a:cubicBezTo>
                      <a:pt x="43" y="164"/>
                      <a:pt x="56" y="171"/>
                      <a:pt x="76" y="171"/>
                    </a:cubicBezTo>
                    <a:cubicBezTo>
                      <a:pt x="106" y="171"/>
                      <a:pt x="103" y="148"/>
                      <a:pt x="91" y="147"/>
                    </a:cubicBezTo>
                    <a:cubicBezTo>
                      <a:pt x="115" y="148"/>
                      <a:pt x="117" y="128"/>
                      <a:pt x="103" y="121"/>
                    </a:cubicBezTo>
                    <a:cubicBezTo>
                      <a:pt x="125" y="121"/>
                      <a:pt x="122" y="93"/>
                      <a:pt x="107" y="91"/>
                    </a:cubicBezTo>
                    <a:cubicBezTo>
                      <a:pt x="124" y="92"/>
                      <a:pt x="125" y="70"/>
                      <a:pt x="115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出自【趣你的PPT】(微信:qunideppt)：最优质的PPT资源库"/>
              <p:cNvSpPr>
                <a:spLocks noChangeArrowheads="1"/>
              </p:cNvSpPr>
              <p:nvPr/>
            </p:nvSpPr>
            <p:spPr bwMode="auto">
              <a:xfrm>
                <a:off x="3338513" y="960438"/>
                <a:ext cx="163513" cy="3905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8448210" y="4477744"/>
              <a:ext cx="334819" cy="289161"/>
            </a:xfrm>
            <a:custGeom>
              <a:avLst/>
              <a:gdLst>
                <a:gd name="T0" fmla="*/ 42 w 83"/>
                <a:gd name="T1" fmla="*/ 0 h 72"/>
                <a:gd name="T2" fmla="*/ 0 w 83"/>
                <a:gd name="T3" fmla="*/ 31 h 72"/>
                <a:gd name="T4" fmla="*/ 14 w 83"/>
                <a:gd name="T5" fmla="*/ 54 h 72"/>
                <a:gd name="T6" fmla="*/ 4 w 83"/>
                <a:gd name="T7" fmla="*/ 72 h 72"/>
                <a:gd name="T8" fmla="*/ 24 w 83"/>
                <a:gd name="T9" fmla="*/ 59 h 72"/>
                <a:gd name="T10" fmla="*/ 42 w 83"/>
                <a:gd name="T11" fmla="*/ 62 h 72"/>
                <a:gd name="T12" fmla="*/ 83 w 83"/>
                <a:gd name="T13" fmla="*/ 31 h 72"/>
                <a:gd name="T14" fmla="*/ 42 w 83"/>
                <a:gd name="T15" fmla="*/ 0 h 72"/>
                <a:gd name="T16" fmla="*/ 42 w 83"/>
                <a:gd name="T17" fmla="*/ 12 h 72"/>
                <a:gd name="T18" fmla="*/ 9 w 83"/>
                <a:gd name="T19" fmla="*/ 23 h 72"/>
                <a:gd name="T20" fmla="*/ 42 w 83"/>
                <a:gd name="T21" fmla="*/ 7 h 72"/>
                <a:gd name="T22" fmla="*/ 75 w 83"/>
                <a:gd name="T23" fmla="*/ 23 h 72"/>
                <a:gd name="T24" fmla="*/ 42 w 83"/>
                <a:gd name="T25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72">
                  <a:moveTo>
                    <a:pt x="42" y="0"/>
                  </a:moveTo>
                  <a:cubicBezTo>
                    <a:pt x="19" y="0"/>
                    <a:pt x="0" y="14"/>
                    <a:pt x="0" y="31"/>
                  </a:cubicBezTo>
                  <a:cubicBezTo>
                    <a:pt x="0" y="40"/>
                    <a:pt x="6" y="48"/>
                    <a:pt x="14" y="54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9" y="61"/>
                    <a:pt x="35" y="62"/>
                    <a:pt x="42" y="62"/>
                  </a:cubicBezTo>
                  <a:cubicBezTo>
                    <a:pt x="64" y="62"/>
                    <a:pt x="83" y="48"/>
                    <a:pt x="83" y="31"/>
                  </a:cubicBezTo>
                  <a:cubicBezTo>
                    <a:pt x="83" y="14"/>
                    <a:pt x="64" y="0"/>
                    <a:pt x="42" y="0"/>
                  </a:cubicBezTo>
                  <a:close/>
                  <a:moveTo>
                    <a:pt x="42" y="12"/>
                  </a:moveTo>
                  <a:cubicBezTo>
                    <a:pt x="28" y="12"/>
                    <a:pt x="16" y="16"/>
                    <a:pt x="9" y="23"/>
                  </a:cubicBezTo>
                  <a:cubicBezTo>
                    <a:pt x="12" y="14"/>
                    <a:pt x="26" y="7"/>
                    <a:pt x="42" y="7"/>
                  </a:cubicBezTo>
                  <a:cubicBezTo>
                    <a:pt x="58" y="7"/>
                    <a:pt x="72" y="14"/>
                    <a:pt x="75" y="23"/>
                  </a:cubicBezTo>
                  <a:cubicBezTo>
                    <a:pt x="68" y="16"/>
                    <a:pt x="55" y="12"/>
                    <a:pt x="42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solidFill>
                  <a:prstClr val="black"/>
                </a:solidFill>
              </a:endParaRPr>
            </a:p>
          </p:txBody>
        </p:sp>
        <p:grpSp>
          <p:nvGrpSpPr>
            <p:cNvPr id="41" name="Group 24出自【趣你的PPT】(微信:qunideppt)：最优质的PPT资源库"/>
            <p:cNvGrpSpPr/>
            <p:nvPr/>
          </p:nvGrpSpPr>
          <p:grpSpPr>
            <a:xfrm>
              <a:off x="6819775" y="3311968"/>
              <a:ext cx="1270787" cy="1190127"/>
              <a:chOff x="544513" y="3295650"/>
              <a:chExt cx="1325563" cy="1241425"/>
            </a:xfrm>
            <a:solidFill>
              <a:schemeClr val="accent2"/>
            </a:solidFill>
          </p:grpSpPr>
          <p:sp>
            <p:nvSpPr>
              <p:cNvPr id="92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692151" y="3351213"/>
                <a:ext cx="1077913" cy="1185862"/>
              </a:xfrm>
              <a:custGeom>
                <a:avLst/>
                <a:gdLst>
                  <a:gd name="T0" fmla="*/ 55 w 257"/>
                  <a:gd name="T1" fmla="*/ 128 h 283"/>
                  <a:gd name="T2" fmla="*/ 49 w 257"/>
                  <a:gd name="T3" fmla="*/ 128 h 283"/>
                  <a:gd name="T4" fmla="*/ 43 w 257"/>
                  <a:gd name="T5" fmla="*/ 129 h 283"/>
                  <a:gd name="T6" fmla="*/ 36 w 257"/>
                  <a:gd name="T7" fmla="*/ 133 h 283"/>
                  <a:gd name="T8" fmla="*/ 9 w 257"/>
                  <a:gd name="T9" fmla="*/ 145 h 283"/>
                  <a:gd name="T10" fmla="*/ 4 w 257"/>
                  <a:gd name="T11" fmla="*/ 167 h 283"/>
                  <a:gd name="T12" fmla="*/ 26 w 257"/>
                  <a:gd name="T13" fmla="*/ 218 h 283"/>
                  <a:gd name="T14" fmla="*/ 46 w 257"/>
                  <a:gd name="T15" fmla="*/ 229 h 283"/>
                  <a:gd name="T16" fmla="*/ 61 w 257"/>
                  <a:gd name="T17" fmla="*/ 223 h 283"/>
                  <a:gd name="T18" fmla="*/ 73 w 257"/>
                  <a:gd name="T19" fmla="*/ 243 h 283"/>
                  <a:gd name="T20" fmla="*/ 77 w 257"/>
                  <a:gd name="T21" fmla="*/ 240 h 283"/>
                  <a:gd name="T22" fmla="*/ 106 w 257"/>
                  <a:gd name="T23" fmla="*/ 273 h 283"/>
                  <a:gd name="T24" fmla="*/ 139 w 257"/>
                  <a:gd name="T25" fmla="*/ 275 h 283"/>
                  <a:gd name="T26" fmla="*/ 141 w 257"/>
                  <a:gd name="T27" fmla="*/ 242 h 283"/>
                  <a:gd name="T28" fmla="*/ 138 w 257"/>
                  <a:gd name="T29" fmla="*/ 239 h 283"/>
                  <a:gd name="T30" fmla="*/ 138 w 257"/>
                  <a:gd name="T31" fmla="*/ 239 h 283"/>
                  <a:gd name="T32" fmla="*/ 112 w 257"/>
                  <a:gd name="T33" fmla="*/ 209 h 283"/>
                  <a:gd name="T34" fmla="*/ 128 w 257"/>
                  <a:gd name="T35" fmla="*/ 194 h 283"/>
                  <a:gd name="T36" fmla="*/ 131 w 257"/>
                  <a:gd name="T37" fmla="*/ 193 h 283"/>
                  <a:gd name="T38" fmla="*/ 257 w 257"/>
                  <a:gd name="T39" fmla="*/ 188 h 283"/>
                  <a:gd name="T40" fmla="*/ 174 w 257"/>
                  <a:gd name="T41" fmla="*/ 0 h 283"/>
                  <a:gd name="T42" fmla="*/ 55 w 257"/>
                  <a:gd name="T43" fmla="*/ 12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57" h="283">
                    <a:moveTo>
                      <a:pt x="55" y="128"/>
                    </a:moveTo>
                    <a:cubicBezTo>
                      <a:pt x="53" y="127"/>
                      <a:pt x="51" y="127"/>
                      <a:pt x="49" y="128"/>
                    </a:cubicBezTo>
                    <a:cubicBezTo>
                      <a:pt x="47" y="128"/>
                      <a:pt x="45" y="128"/>
                      <a:pt x="43" y="129"/>
                    </a:cubicBezTo>
                    <a:cubicBezTo>
                      <a:pt x="41" y="130"/>
                      <a:pt x="38" y="131"/>
                      <a:pt x="36" y="133"/>
                    </a:cubicBezTo>
                    <a:cubicBezTo>
                      <a:pt x="9" y="145"/>
                      <a:pt x="9" y="145"/>
                      <a:pt x="9" y="145"/>
                    </a:cubicBezTo>
                    <a:cubicBezTo>
                      <a:pt x="2" y="148"/>
                      <a:pt x="0" y="158"/>
                      <a:pt x="4" y="167"/>
                    </a:cubicBezTo>
                    <a:cubicBezTo>
                      <a:pt x="26" y="218"/>
                      <a:pt x="26" y="218"/>
                      <a:pt x="26" y="218"/>
                    </a:cubicBezTo>
                    <a:cubicBezTo>
                      <a:pt x="30" y="227"/>
                      <a:pt x="39" y="232"/>
                      <a:pt x="46" y="229"/>
                    </a:cubicBezTo>
                    <a:cubicBezTo>
                      <a:pt x="61" y="223"/>
                      <a:pt x="61" y="223"/>
                      <a:pt x="61" y="223"/>
                    </a:cubicBezTo>
                    <a:cubicBezTo>
                      <a:pt x="73" y="243"/>
                      <a:pt x="73" y="243"/>
                      <a:pt x="73" y="243"/>
                    </a:cubicBezTo>
                    <a:cubicBezTo>
                      <a:pt x="77" y="240"/>
                      <a:pt x="77" y="240"/>
                      <a:pt x="77" y="240"/>
                    </a:cubicBezTo>
                    <a:cubicBezTo>
                      <a:pt x="106" y="273"/>
                      <a:pt x="106" y="273"/>
                      <a:pt x="106" y="273"/>
                    </a:cubicBezTo>
                    <a:cubicBezTo>
                      <a:pt x="115" y="282"/>
                      <a:pt x="129" y="283"/>
                      <a:pt x="139" y="275"/>
                    </a:cubicBezTo>
                    <a:cubicBezTo>
                      <a:pt x="149" y="266"/>
                      <a:pt x="149" y="251"/>
                      <a:pt x="141" y="242"/>
                    </a:cubicBezTo>
                    <a:cubicBezTo>
                      <a:pt x="138" y="239"/>
                      <a:pt x="138" y="239"/>
                      <a:pt x="138" y="239"/>
                    </a:cubicBezTo>
                    <a:cubicBezTo>
                      <a:pt x="138" y="239"/>
                      <a:pt x="138" y="239"/>
                      <a:pt x="138" y="239"/>
                    </a:cubicBezTo>
                    <a:cubicBezTo>
                      <a:pt x="112" y="209"/>
                      <a:pt x="112" y="209"/>
                      <a:pt x="112" y="209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9" y="194"/>
                      <a:pt x="130" y="193"/>
                      <a:pt x="131" y="193"/>
                    </a:cubicBezTo>
                    <a:cubicBezTo>
                      <a:pt x="197" y="178"/>
                      <a:pt x="257" y="188"/>
                      <a:pt x="257" y="188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161" y="54"/>
                      <a:pt x="86" y="108"/>
                      <a:pt x="55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1446213" y="3295650"/>
                <a:ext cx="423863" cy="865187"/>
              </a:xfrm>
              <a:custGeom>
                <a:avLst/>
                <a:gdLst>
                  <a:gd name="T0" fmla="*/ 0 w 267"/>
                  <a:gd name="T1" fmla="*/ 16 h 545"/>
                  <a:gd name="T2" fmla="*/ 233 w 267"/>
                  <a:gd name="T3" fmla="*/ 545 h 545"/>
                  <a:gd name="T4" fmla="*/ 267 w 267"/>
                  <a:gd name="T5" fmla="*/ 531 h 545"/>
                  <a:gd name="T6" fmla="*/ 32 w 267"/>
                  <a:gd name="T7" fmla="*/ 0 h 545"/>
                  <a:gd name="T8" fmla="*/ 0 w 267"/>
                  <a:gd name="T9" fmla="*/ 16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" h="545">
                    <a:moveTo>
                      <a:pt x="0" y="16"/>
                    </a:moveTo>
                    <a:lnTo>
                      <a:pt x="233" y="545"/>
                    </a:lnTo>
                    <a:lnTo>
                      <a:pt x="267" y="531"/>
                    </a:lnTo>
                    <a:lnTo>
                      <a:pt x="32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544513" y="4021138"/>
                <a:ext cx="257175" cy="339725"/>
              </a:xfrm>
              <a:custGeom>
                <a:avLst/>
                <a:gdLst>
                  <a:gd name="T0" fmla="*/ 30 w 61"/>
                  <a:gd name="T1" fmla="*/ 10 h 81"/>
                  <a:gd name="T2" fmla="*/ 28 w 61"/>
                  <a:gd name="T3" fmla="*/ 0 h 81"/>
                  <a:gd name="T4" fmla="*/ 17 w 61"/>
                  <a:gd name="T5" fmla="*/ 5 h 81"/>
                  <a:gd name="T6" fmla="*/ 1 w 61"/>
                  <a:gd name="T7" fmla="*/ 32 h 81"/>
                  <a:gd name="T8" fmla="*/ 15 w 61"/>
                  <a:gd name="T9" fmla="*/ 26 h 81"/>
                  <a:gd name="T10" fmla="*/ 21 w 61"/>
                  <a:gd name="T11" fmla="*/ 28 h 81"/>
                  <a:gd name="T12" fmla="*/ 21 w 61"/>
                  <a:gd name="T13" fmla="*/ 29 h 81"/>
                  <a:gd name="T14" fmla="*/ 22 w 61"/>
                  <a:gd name="T15" fmla="*/ 29 h 81"/>
                  <a:gd name="T16" fmla="*/ 19 w 61"/>
                  <a:gd name="T17" fmla="*/ 35 h 81"/>
                  <a:gd name="T18" fmla="*/ 4 w 61"/>
                  <a:gd name="T19" fmla="*/ 42 h 81"/>
                  <a:gd name="T20" fmla="*/ 6 w 61"/>
                  <a:gd name="T21" fmla="*/ 47 h 81"/>
                  <a:gd name="T22" fmla="*/ 21 w 61"/>
                  <a:gd name="T23" fmla="*/ 40 h 81"/>
                  <a:gd name="T24" fmla="*/ 27 w 61"/>
                  <a:gd name="T25" fmla="*/ 42 h 81"/>
                  <a:gd name="T26" fmla="*/ 28 w 61"/>
                  <a:gd name="T27" fmla="*/ 43 h 81"/>
                  <a:gd name="T28" fmla="*/ 28 w 61"/>
                  <a:gd name="T29" fmla="*/ 43 h 81"/>
                  <a:gd name="T30" fmla="*/ 25 w 61"/>
                  <a:gd name="T31" fmla="*/ 49 h 81"/>
                  <a:gd name="T32" fmla="*/ 10 w 61"/>
                  <a:gd name="T33" fmla="*/ 56 h 81"/>
                  <a:gd name="T34" fmla="*/ 12 w 61"/>
                  <a:gd name="T35" fmla="*/ 61 h 81"/>
                  <a:gd name="T36" fmla="*/ 28 w 61"/>
                  <a:gd name="T37" fmla="*/ 54 h 81"/>
                  <a:gd name="T38" fmla="*/ 34 w 61"/>
                  <a:gd name="T39" fmla="*/ 56 h 81"/>
                  <a:gd name="T40" fmla="*/ 34 w 61"/>
                  <a:gd name="T41" fmla="*/ 56 h 81"/>
                  <a:gd name="T42" fmla="*/ 34 w 61"/>
                  <a:gd name="T43" fmla="*/ 57 h 81"/>
                  <a:gd name="T44" fmla="*/ 31 w 61"/>
                  <a:gd name="T45" fmla="*/ 63 h 81"/>
                  <a:gd name="T46" fmla="*/ 17 w 61"/>
                  <a:gd name="T47" fmla="*/ 69 h 81"/>
                  <a:gd name="T48" fmla="*/ 48 w 61"/>
                  <a:gd name="T49" fmla="*/ 76 h 81"/>
                  <a:gd name="T50" fmla="*/ 61 w 61"/>
                  <a:gd name="T51" fmla="*/ 71 h 81"/>
                  <a:gd name="T52" fmla="*/ 53 w 61"/>
                  <a:gd name="T53" fmla="*/ 61 h 81"/>
                  <a:gd name="T54" fmla="*/ 30 w 61"/>
                  <a:gd name="T55" fmla="*/ 1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1" h="81">
                    <a:moveTo>
                      <a:pt x="30" y="10"/>
                    </a:moveTo>
                    <a:cubicBezTo>
                      <a:pt x="29" y="6"/>
                      <a:pt x="28" y="3"/>
                      <a:pt x="28" y="0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6" y="10"/>
                      <a:pt x="0" y="21"/>
                      <a:pt x="1" y="32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8" y="25"/>
                      <a:pt x="20" y="26"/>
                      <a:pt x="21" y="28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2" y="29"/>
                      <a:pt x="22" y="29"/>
                    </a:cubicBezTo>
                    <a:cubicBezTo>
                      <a:pt x="23" y="31"/>
                      <a:pt x="22" y="34"/>
                      <a:pt x="19" y="35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24" y="39"/>
                      <a:pt x="26" y="40"/>
                      <a:pt x="27" y="42"/>
                    </a:cubicBezTo>
                    <a:cubicBezTo>
                      <a:pt x="27" y="42"/>
                      <a:pt x="27" y="43"/>
                      <a:pt x="28" y="43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29" y="45"/>
                      <a:pt x="28" y="48"/>
                      <a:pt x="25" y="49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30" y="53"/>
                      <a:pt x="33" y="54"/>
                      <a:pt x="34" y="56"/>
                    </a:cubicBezTo>
                    <a:cubicBezTo>
                      <a:pt x="34" y="56"/>
                      <a:pt x="34" y="56"/>
                      <a:pt x="34" y="56"/>
                    </a:cubicBezTo>
                    <a:cubicBezTo>
                      <a:pt x="34" y="57"/>
                      <a:pt x="34" y="57"/>
                      <a:pt x="34" y="57"/>
                    </a:cubicBezTo>
                    <a:cubicBezTo>
                      <a:pt x="35" y="59"/>
                      <a:pt x="34" y="62"/>
                      <a:pt x="31" y="63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24" y="78"/>
                      <a:pt x="37" y="81"/>
                      <a:pt x="48" y="76"/>
                    </a:cubicBezTo>
                    <a:cubicBezTo>
                      <a:pt x="61" y="71"/>
                      <a:pt x="61" y="71"/>
                      <a:pt x="61" y="71"/>
                    </a:cubicBezTo>
                    <a:cubicBezTo>
                      <a:pt x="58" y="68"/>
                      <a:pt x="55" y="65"/>
                      <a:pt x="53" y="61"/>
                    </a:cubicBezTo>
                    <a:lnTo>
                      <a:pt x="3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707155" y="1949866"/>
              <a:ext cx="587454" cy="707684"/>
            </a:xfrm>
            <a:custGeom>
              <a:avLst/>
              <a:gdLst>
                <a:gd name="T0" fmla="*/ 60 w 146"/>
                <a:gd name="T1" fmla="*/ 173 h 176"/>
                <a:gd name="T2" fmla="*/ 40 w 146"/>
                <a:gd name="T3" fmla="*/ 173 h 176"/>
                <a:gd name="T4" fmla="*/ 38 w 146"/>
                <a:gd name="T5" fmla="*/ 172 h 176"/>
                <a:gd name="T6" fmla="*/ 17 w 146"/>
                <a:gd name="T7" fmla="*/ 122 h 176"/>
                <a:gd name="T8" fmla="*/ 40 w 146"/>
                <a:gd name="T9" fmla="*/ 62 h 176"/>
                <a:gd name="T10" fmla="*/ 55 w 146"/>
                <a:gd name="T11" fmla="*/ 24 h 176"/>
                <a:gd name="T12" fmla="*/ 103 w 146"/>
                <a:gd name="T13" fmla="*/ 9 h 176"/>
                <a:gd name="T14" fmla="*/ 141 w 146"/>
                <a:gd name="T15" fmla="*/ 53 h 176"/>
                <a:gd name="T16" fmla="*/ 108 w 146"/>
                <a:gd name="T17" fmla="*/ 142 h 176"/>
                <a:gd name="T18" fmla="*/ 98 w 146"/>
                <a:gd name="T19" fmla="*/ 146 h 176"/>
                <a:gd name="T20" fmla="*/ 94 w 146"/>
                <a:gd name="T21" fmla="*/ 137 h 176"/>
                <a:gd name="T22" fmla="*/ 127 w 146"/>
                <a:gd name="T23" fmla="*/ 49 h 176"/>
                <a:gd name="T24" fmla="*/ 98 w 146"/>
                <a:gd name="T25" fmla="*/ 23 h 176"/>
                <a:gd name="T26" fmla="*/ 69 w 146"/>
                <a:gd name="T27" fmla="*/ 30 h 176"/>
                <a:gd name="T28" fmla="*/ 54 w 146"/>
                <a:gd name="T29" fmla="*/ 67 h 176"/>
                <a:gd name="T30" fmla="*/ 30 w 146"/>
                <a:gd name="T31" fmla="*/ 127 h 176"/>
                <a:gd name="T32" fmla="*/ 44 w 146"/>
                <a:gd name="T33" fmla="*/ 159 h 176"/>
                <a:gd name="T34" fmla="*/ 45 w 146"/>
                <a:gd name="T35" fmla="*/ 159 h 176"/>
                <a:gd name="T36" fmla="*/ 61 w 146"/>
                <a:gd name="T37" fmla="*/ 151 h 176"/>
                <a:gd name="T38" fmla="*/ 67 w 146"/>
                <a:gd name="T39" fmla="*/ 135 h 176"/>
                <a:gd name="T40" fmla="*/ 93 w 146"/>
                <a:gd name="T41" fmla="*/ 68 h 176"/>
                <a:gd name="T42" fmla="*/ 91 w 146"/>
                <a:gd name="T43" fmla="*/ 58 h 176"/>
                <a:gd name="T44" fmla="*/ 82 w 146"/>
                <a:gd name="T45" fmla="*/ 67 h 176"/>
                <a:gd name="T46" fmla="*/ 57 w 146"/>
                <a:gd name="T47" fmla="*/ 130 h 176"/>
                <a:gd name="T48" fmla="*/ 48 w 146"/>
                <a:gd name="T49" fmla="*/ 134 h 176"/>
                <a:gd name="T50" fmla="*/ 44 w 146"/>
                <a:gd name="T51" fmla="*/ 124 h 176"/>
                <a:gd name="T52" fmla="*/ 68 w 146"/>
                <a:gd name="T53" fmla="*/ 62 h 176"/>
                <a:gd name="T54" fmla="*/ 96 w 146"/>
                <a:gd name="T55" fmla="*/ 44 h 176"/>
                <a:gd name="T56" fmla="*/ 107 w 146"/>
                <a:gd name="T57" fmla="*/ 72 h 176"/>
                <a:gd name="T58" fmla="*/ 80 w 146"/>
                <a:gd name="T59" fmla="*/ 141 h 176"/>
                <a:gd name="T60" fmla="*/ 74 w 146"/>
                <a:gd name="T61" fmla="*/ 156 h 176"/>
                <a:gd name="T62" fmla="*/ 60 w 146"/>
                <a:gd name="T63" fmla="*/ 17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76">
                  <a:moveTo>
                    <a:pt x="60" y="173"/>
                  </a:moveTo>
                  <a:cubicBezTo>
                    <a:pt x="54" y="176"/>
                    <a:pt x="47" y="176"/>
                    <a:pt x="40" y="173"/>
                  </a:cubicBezTo>
                  <a:cubicBezTo>
                    <a:pt x="38" y="172"/>
                    <a:pt x="38" y="172"/>
                    <a:pt x="38" y="172"/>
                  </a:cubicBezTo>
                  <a:cubicBezTo>
                    <a:pt x="31" y="169"/>
                    <a:pt x="0" y="160"/>
                    <a:pt x="17" y="122"/>
                  </a:cubicBezTo>
                  <a:cubicBezTo>
                    <a:pt x="24" y="106"/>
                    <a:pt x="31" y="84"/>
                    <a:pt x="40" y="62"/>
                  </a:cubicBezTo>
                  <a:cubicBezTo>
                    <a:pt x="45" y="50"/>
                    <a:pt x="50" y="37"/>
                    <a:pt x="55" y="24"/>
                  </a:cubicBezTo>
                  <a:cubicBezTo>
                    <a:pt x="64" y="1"/>
                    <a:pt x="78" y="0"/>
                    <a:pt x="103" y="9"/>
                  </a:cubicBezTo>
                  <a:cubicBezTo>
                    <a:pt x="133" y="20"/>
                    <a:pt x="146" y="39"/>
                    <a:pt x="141" y="53"/>
                  </a:cubicBezTo>
                  <a:cubicBezTo>
                    <a:pt x="135" y="73"/>
                    <a:pt x="109" y="139"/>
                    <a:pt x="108" y="142"/>
                  </a:cubicBezTo>
                  <a:cubicBezTo>
                    <a:pt x="106" y="146"/>
                    <a:pt x="102" y="148"/>
                    <a:pt x="98" y="146"/>
                  </a:cubicBezTo>
                  <a:cubicBezTo>
                    <a:pt x="95" y="145"/>
                    <a:pt x="93" y="141"/>
                    <a:pt x="94" y="137"/>
                  </a:cubicBezTo>
                  <a:cubicBezTo>
                    <a:pt x="94" y="136"/>
                    <a:pt x="121" y="68"/>
                    <a:pt x="127" y="49"/>
                  </a:cubicBezTo>
                  <a:cubicBezTo>
                    <a:pt x="129" y="45"/>
                    <a:pt x="124" y="32"/>
                    <a:pt x="98" y="23"/>
                  </a:cubicBezTo>
                  <a:cubicBezTo>
                    <a:pt x="83" y="17"/>
                    <a:pt x="76" y="10"/>
                    <a:pt x="69" y="30"/>
                  </a:cubicBezTo>
                  <a:cubicBezTo>
                    <a:pt x="64" y="42"/>
                    <a:pt x="59" y="55"/>
                    <a:pt x="54" y="67"/>
                  </a:cubicBezTo>
                  <a:cubicBezTo>
                    <a:pt x="45" y="90"/>
                    <a:pt x="37" y="111"/>
                    <a:pt x="30" y="127"/>
                  </a:cubicBezTo>
                  <a:cubicBezTo>
                    <a:pt x="20" y="152"/>
                    <a:pt x="36" y="155"/>
                    <a:pt x="44" y="159"/>
                  </a:cubicBezTo>
                  <a:cubicBezTo>
                    <a:pt x="45" y="159"/>
                    <a:pt x="45" y="159"/>
                    <a:pt x="45" y="159"/>
                  </a:cubicBezTo>
                  <a:cubicBezTo>
                    <a:pt x="52" y="162"/>
                    <a:pt x="56" y="161"/>
                    <a:pt x="61" y="151"/>
                  </a:cubicBezTo>
                  <a:cubicBezTo>
                    <a:pt x="62" y="148"/>
                    <a:pt x="64" y="142"/>
                    <a:pt x="67" y="135"/>
                  </a:cubicBezTo>
                  <a:cubicBezTo>
                    <a:pt x="75" y="115"/>
                    <a:pt x="91" y="77"/>
                    <a:pt x="93" y="68"/>
                  </a:cubicBezTo>
                  <a:cubicBezTo>
                    <a:pt x="94" y="65"/>
                    <a:pt x="94" y="59"/>
                    <a:pt x="91" y="58"/>
                  </a:cubicBezTo>
                  <a:cubicBezTo>
                    <a:pt x="87" y="56"/>
                    <a:pt x="83" y="65"/>
                    <a:pt x="82" y="67"/>
                  </a:cubicBezTo>
                  <a:cubicBezTo>
                    <a:pt x="72" y="95"/>
                    <a:pt x="58" y="130"/>
                    <a:pt x="57" y="130"/>
                  </a:cubicBezTo>
                  <a:cubicBezTo>
                    <a:pt x="56" y="134"/>
                    <a:pt x="52" y="135"/>
                    <a:pt x="48" y="134"/>
                  </a:cubicBezTo>
                  <a:cubicBezTo>
                    <a:pt x="44" y="132"/>
                    <a:pt x="42" y="128"/>
                    <a:pt x="44" y="124"/>
                  </a:cubicBezTo>
                  <a:cubicBezTo>
                    <a:pt x="44" y="124"/>
                    <a:pt x="58" y="90"/>
                    <a:pt x="68" y="62"/>
                  </a:cubicBezTo>
                  <a:cubicBezTo>
                    <a:pt x="75" y="45"/>
                    <a:pt x="87" y="41"/>
                    <a:pt x="96" y="44"/>
                  </a:cubicBezTo>
                  <a:cubicBezTo>
                    <a:pt x="106" y="47"/>
                    <a:pt x="110" y="62"/>
                    <a:pt x="107" y="72"/>
                  </a:cubicBezTo>
                  <a:cubicBezTo>
                    <a:pt x="105" y="81"/>
                    <a:pt x="93" y="111"/>
                    <a:pt x="80" y="141"/>
                  </a:cubicBezTo>
                  <a:cubicBezTo>
                    <a:pt x="78" y="148"/>
                    <a:pt x="75" y="154"/>
                    <a:pt x="74" y="156"/>
                  </a:cubicBezTo>
                  <a:cubicBezTo>
                    <a:pt x="71" y="165"/>
                    <a:pt x="66" y="171"/>
                    <a:pt x="60" y="1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solidFill>
                  <a:prstClr val="black"/>
                </a:solidFill>
              </a:endParaRPr>
            </a:p>
          </p:txBody>
        </p:sp>
        <p:sp>
          <p:nvSpPr>
            <p:cNvPr id="4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0195390" y="1259683"/>
              <a:ext cx="587454" cy="707684"/>
            </a:xfrm>
            <a:custGeom>
              <a:avLst/>
              <a:gdLst>
                <a:gd name="T0" fmla="*/ 60 w 146"/>
                <a:gd name="T1" fmla="*/ 173 h 176"/>
                <a:gd name="T2" fmla="*/ 40 w 146"/>
                <a:gd name="T3" fmla="*/ 173 h 176"/>
                <a:gd name="T4" fmla="*/ 38 w 146"/>
                <a:gd name="T5" fmla="*/ 172 h 176"/>
                <a:gd name="T6" fmla="*/ 17 w 146"/>
                <a:gd name="T7" fmla="*/ 122 h 176"/>
                <a:gd name="T8" fmla="*/ 40 w 146"/>
                <a:gd name="T9" fmla="*/ 62 h 176"/>
                <a:gd name="T10" fmla="*/ 55 w 146"/>
                <a:gd name="T11" fmla="*/ 24 h 176"/>
                <a:gd name="T12" fmla="*/ 103 w 146"/>
                <a:gd name="T13" fmla="*/ 9 h 176"/>
                <a:gd name="T14" fmla="*/ 141 w 146"/>
                <a:gd name="T15" fmla="*/ 53 h 176"/>
                <a:gd name="T16" fmla="*/ 108 w 146"/>
                <a:gd name="T17" fmla="*/ 142 h 176"/>
                <a:gd name="T18" fmla="*/ 98 w 146"/>
                <a:gd name="T19" fmla="*/ 146 h 176"/>
                <a:gd name="T20" fmla="*/ 94 w 146"/>
                <a:gd name="T21" fmla="*/ 137 h 176"/>
                <a:gd name="T22" fmla="*/ 127 w 146"/>
                <a:gd name="T23" fmla="*/ 49 h 176"/>
                <a:gd name="T24" fmla="*/ 98 w 146"/>
                <a:gd name="T25" fmla="*/ 23 h 176"/>
                <a:gd name="T26" fmla="*/ 69 w 146"/>
                <a:gd name="T27" fmla="*/ 30 h 176"/>
                <a:gd name="T28" fmla="*/ 54 w 146"/>
                <a:gd name="T29" fmla="*/ 67 h 176"/>
                <a:gd name="T30" fmla="*/ 30 w 146"/>
                <a:gd name="T31" fmla="*/ 127 h 176"/>
                <a:gd name="T32" fmla="*/ 44 w 146"/>
                <a:gd name="T33" fmla="*/ 159 h 176"/>
                <a:gd name="T34" fmla="*/ 45 w 146"/>
                <a:gd name="T35" fmla="*/ 159 h 176"/>
                <a:gd name="T36" fmla="*/ 61 w 146"/>
                <a:gd name="T37" fmla="*/ 151 h 176"/>
                <a:gd name="T38" fmla="*/ 67 w 146"/>
                <a:gd name="T39" fmla="*/ 135 h 176"/>
                <a:gd name="T40" fmla="*/ 93 w 146"/>
                <a:gd name="T41" fmla="*/ 68 h 176"/>
                <a:gd name="T42" fmla="*/ 91 w 146"/>
                <a:gd name="T43" fmla="*/ 58 h 176"/>
                <a:gd name="T44" fmla="*/ 82 w 146"/>
                <a:gd name="T45" fmla="*/ 67 h 176"/>
                <a:gd name="T46" fmla="*/ 57 w 146"/>
                <a:gd name="T47" fmla="*/ 130 h 176"/>
                <a:gd name="T48" fmla="*/ 48 w 146"/>
                <a:gd name="T49" fmla="*/ 134 h 176"/>
                <a:gd name="T50" fmla="*/ 44 w 146"/>
                <a:gd name="T51" fmla="*/ 124 h 176"/>
                <a:gd name="T52" fmla="*/ 68 w 146"/>
                <a:gd name="T53" fmla="*/ 62 h 176"/>
                <a:gd name="T54" fmla="*/ 96 w 146"/>
                <a:gd name="T55" fmla="*/ 44 h 176"/>
                <a:gd name="T56" fmla="*/ 107 w 146"/>
                <a:gd name="T57" fmla="*/ 72 h 176"/>
                <a:gd name="T58" fmla="*/ 80 w 146"/>
                <a:gd name="T59" fmla="*/ 141 h 176"/>
                <a:gd name="T60" fmla="*/ 74 w 146"/>
                <a:gd name="T61" fmla="*/ 156 h 176"/>
                <a:gd name="T62" fmla="*/ 60 w 146"/>
                <a:gd name="T63" fmla="*/ 17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6" h="176">
                  <a:moveTo>
                    <a:pt x="60" y="173"/>
                  </a:moveTo>
                  <a:cubicBezTo>
                    <a:pt x="54" y="176"/>
                    <a:pt x="47" y="176"/>
                    <a:pt x="40" y="173"/>
                  </a:cubicBezTo>
                  <a:cubicBezTo>
                    <a:pt x="38" y="172"/>
                    <a:pt x="38" y="172"/>
                    <a:pt x="38" y="172"/>
                  </a:cubicBezTo>
                  <a:cubicBezTo>
                    <a:pt x="31" y="169"/>
                    <a:pt x="0" y="160"/>
                    <a:pt x="17" y="122"/>
                  </a:cubicBezTo>
                  <a:cubicBezTo>
                    <a:pt x="24" y="106"/>
                    <a:pt x="31" y="84"/>
                    <a:pt x="40" y="62"/>
                  </a:cubicBezTo>
                  <a:cubicBezTo>
                    <a:pt x="45" y="50"/>
                    <a:pt x="50" y="37"/>
                    <a:pt x="55" y="24"/>
                  </a:cubicBezTo>
                  <a:cubicBezTo>
                    <a:pt x="64" y="1"/>
                    <a:pt x="78" y="0"/>
                    <a:pt x="103" y="9"/>
                  </a:cubicBezTo>
                  <a:cubicBezTo>
                    <a:pt x="133" y="20"/>
                    <a:pt x="146" y="39"/>
                    <a:pt x="141" y="53"/>
                  </a:cubicBezTo>
                  <a:cubicBezTo>
                    <a:pt x="135" y="73"/>
                    <a:pt x="109" y="139"/>
                    <a:pt x="108" y="142"/>
                  </a:cubicBezTo>
                  <a:cubicBezTo>
                    <a:pt x="106" y="146"/>
                    <a:pt x="102" y="148"/>
                    <a:pt x="98" y="146"/>
                  </a:cubicBezTo>
                  <a:cubicBezTo>
                    <a:pt x="95" y="145"/>
                    <a:pt x="93" y="141"/>
                    <a:pt x="94" y="137"/>
                  </a:cubicBezTo>
                  <a:cubicBezTo>
                    <a:pt x="94" y="136"/>
                    <a:pt x="121" y="68"/>
                    <a:pt x="127" y="49"/>
                  </a:cubicBezTo>
                  <a:cubicBezTo>
                    <a:pt x="129" y="45"/>
                    <a:pt x="124" y="32"/>
                    <a:pt x="98" y="23"/>
                  </a:cubicBezTo>
                  <a:cubicBezTo>
                    <a:pt x="83" y="17"/>
                    <a:pt x="76" y="10"/>
                    <a:pt x="69" y="30"/>
                  </a:cubicBezTo>
                  <a:cubicBezTo>
                    <a:pt x="64" y="42"/>
                    <a:pt x="59" y="55"/>
                    <a:pt x="54" y="67"/>
                  </a:cubicBezTo>
                  <a:cubicBezTo>
                    <a:pt x="45" y="90"/>
                    <a:pt x="37" y="111"/>
                    <a:pt x="30" y="127"/>
                  </a:cubicBezTo>
                  <a:cubicBezTo>
                    <a:pt x="20" y="152"/>
                    <a:pt x="36" y="155"/>
                    <a:pt x="44" y="159"/>
                  </a:cubicBezTo>
                  <a:cubicBezTo>
                    <a:pt x="45" y="159"/>
                    <a:pt x="45" y="159"/>
                    <a:pt x="45" y="159"/>
                  </a:cubicBezTo>
                  <a:cubicBezTo>
                    <a:pt x="52" y="162"/>
                    <a:pt x="56" y="161"/>
                    <a:pt x="61" y="151"/>
                  </a:cubicBezTo>
                  <a:cubicBezTo>
                    <a:pt x="62" y="148"/>
                    <a:pt x="64" y="142"/>
                    <a:pt x="67" y="135"/>
                  </a:cubicBezTo>
                  <a:cubicBezTo>
                    <a:pt x="75" y="115"/>
                    <a:pt x="91" y="77"/>
                    <a:pt x="93" y="68"/>
                  </a:cubicBezTo>
                  <a:cubicBezTo>
                    <a:pt x="94" y="65"/>
                    <a:pt x="94" y="59"/>
                    <a:pt x="91" y="58"/>
                  </a:cubicBezTo>
                  <a:cubicBezTo>
                    <a:pt x="87" y="56"/>
                    <a:pt x="83" y="65"/>
                    <a:pt x="82" y="67"/>
                  </a:cubicBezTo>
                  <a:cubicBezTo>
                    <a:pt x="72" y="95"/>
                    <a:pt x="58" y="130"/>
                    <a:pt x="57" y="130"/>
                  </a:cubicBezTo>
                  <a:cubicBezTo>
                    <a:pt x="56" y="134"/>
                    <a:pt x="52" y="135"/>
                    <a:pt x="48" y="134"/>
                  </a:cubicBezTo>
                  <a:cubicBezTo>
                    <a:pt x="44" y="132"/>
                    <a:pt x="42" y="128"/>
                    <a:pt x="44" y="124"/>
                  </a:cubicBezTo>
                  <a:cubicBezTo>
                    <a:pt x="44" y="124"/>
                    <a:pt x="58" y="90"/>
                    <a:pt x="68" y="62"/>
                  </a:cubicBezTo>
                  <a:cubicBezTo>
                    <a:pt x="75" y="45"/>
                    <a:pt x="87" y="41"/>
                    <a:pt x="96" y="44"/>
                  </a:cubicBezTo>
                  <a:cubicBezTo>
                    <a:pt x="106" y="47"/>
                    <a:pt x="110" y="62"/>
                    <a:pt x="107" y="72"/>
                  </a:cubicBezTo>
                  <a:cubicBezTo>
                    <a:pt x="105" y="81"/>
                    <a:pt x="93" y="111"/>
                    <a:pt x="80" y="141"/>
                  </a:cubicBezTo>
                  <a:cubicBezTo>
                    <a:pt x="78" y="148"/>
                    <a:pt x="75" y="154"/>
                    <a:pt x="74" y="156"/>
                  </a:cubicBezTo>
                  <a:cubicBezTo>
                    <a:pt x="71" y="165"/>
                    <a:pt x="66" y="171"/>
                    <a:pt x="60" y="1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solidFill>
                  <a:prstClr val="black"/>
                </a:solidFill>
              </a:endParaRPr>
            </a:p>
          </p:txBody>
        </p:sp>
        <p:sp>
          <p:nvSpPr>
            <p:cNvPr id="44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8445167" y="4763862"/>
              <a:ext cx="977061" cy="977061"/>
            </a:xfrm>
            <a:custGeom>
              <a:avLst/>
              <a:gdLst>
                <a:gd name="T0" fmla="*/ 122 w 243"/>
                <a:gd name="T1" fmla="*/ 0 h 243"/>
                <a:gd name="T2" fmla="*/ 0 w 243"/>
                <a:gd name="T3" fmla="*/ 121 h 243"/>
                <a:gd name="T4" fmla="*/ 122 w 243"/>
                <a:gd name="T5" fmla="*/ 243 h 243"/>
                <a:gd name="T6" fmla="*/ 243 w 243"/>
                <a:gd name="T7" fmla="*/ 121 h 243"/>
                <a:gd name="T8" fmla="*/ 122 w 243"/>
                <a:gd name="T9" fmla="*/ 0 h 243"/>
                <a:gd name="T10" fmla="*/ 154 w 243"/>
                <a:gd name="T11" fmla="*/ 121 h 243"/>
                <a:gd name="T12" fmla="*/ 133 w 243"/>
                <a:gd name="T13" fmla="*/ 121 h 243"/>
                <a:gd name="T14" fmla="*/ 133 w 243"/>
                <a:gd name="T15" fmla="*/ 196 h 243"/>
                <a:gd name="T16" fmla="*/ 102 w 243"/>
                <a:gd name="T17" fmla="*/ 196 h 243"/>
                <a:gd name="T18" fmla="*/ 102 w 243"/>
                <a:gd name="T19" fmla="*/ 121 h 243"/>
                <a:gd name="T20" fmla="*/ 87 w 243"/>
                <a:gd name="T21" fmla="*/ 121 h 243"/>
                <a:gd name="T22" fmla="*/ 87 w 243"/>
                <a:gd name="T23" fmla="*/ 94 h 243"/>
                <a:gd name="T24" fmla="*/ 102 w 243"/>
                <a:gd name="T25" fmla="*/ 94 h 243"/>
                <a:gd name="T26" fmla="*/ 102 w 243"/>
                <a:gd name="T27" fmla="*/ 77 h 243"/>
                <a:gd name="T28" fmla="*/ 133 w 243"/>
                <a:gd name="T29" fmla="*/ 46 h 243"/>
                <a:gd name="T30" fmla="*/ 156 w 243"/>
                <a:gd name="T31" fmla="*/ 46 h 243"/>
                <a:gd name="T32" fmla="*/ 156 w 243"/>
                <a:gd name="T33" fmla="*/ 72 h 243"/>
                <a:gd name="T34" fmla="*/ 140 w 243"/>
                <a:gd name="T35" fmla="*/ 72 h 243"/>
                <a:gd name="T36" fmla="*/ 133 w 243"/>
                <a:gd name="T37" fmla="*/ 79 h 243"/>
                <a:gd name="T38" fmla="*/ 133 w 243"/>
                <a:gd name="T39" fmla="*/ 94 h 243"/>
                <a:gd name="T40" fmla="*/ 157 w 243"/>
                <a:gd name="T41" fmla="*/ 94 h 243"/>
                <a:gd name="T42" fmla="*/ 154 w 243"/>
                <a:gd name="T43" fmla="*/ 12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43">
                  <a:moveTo>
                    <a:pt x="122" y="0"/>
                  </a:moveTo>
                  <a:cubicBezTo>
                    <a:pt x="55" y="0"/>
                    <a:pt x="0" y="54"/>
                    <a:pt x="0" y="121"/>
                  </a:cubicBezTo>
                  <a:cubicBezTo>
                    <a:pt x="0" y="188"/>
                    <a:pt x="55" y="243"/>
                    <a:pt x="122" y="243"/>
                  </a:cubicBezTo>
                  <a:cubicBezTo>
                    <a:pt x="189" y="243"/>
                    <a:pt x="243" y="188"/>
                    <a:pt x="243" y="121"/>
                  </a:cubicBezTo>
                  <a:cubicBezTo>
                    <a:pt x="243" y="54"/>
                    <a:pt x="189" y="0"/>
                    <a:pt x="122" y="0"/>
                  </a:cubicBezTo>
                  <a:close/>
                  <a:moveTo>
                    <a:pt x="154" y="121"/>
                  </a:moveTo>
                  <a:cubicBezTo>
                    <a:pt x="133" y="121"/>
                    <a:pt x="133" y="121"/>
                    <a:pt x="133" y="121"/>
                  </a:cubicBezTo>
                  <a:cubicBezTo>
                    <a:pt x="133" y="154"/>
                    <a:pt x="133" y="196"/>
                    <a:pt x="133" y="196"/>
                  </a:cubicBezTo>
                  <a:cubicBezTo>
                    <a:pt x="102" y="196"/>
                    <a:pt x="102" y="196"/>
                    <a:pt x="102" y="196"/>
                  </a:cubicBezTo>
                  <a:cubicBezTo>
                    <a:pt x="102" y="196"/>
                    <a:pt x="102" y="155"/>
                    <a:pt x="102" y="121"/>
                  </a:cubicBezTo>
                  <a:cubicBezTo>
                    <a:pt x="87" y="121"/>
                    <a:pt x="87" y="121"/>
                    <a:pt x="87" y="121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102" y="94"/>
                    <a:pt x="102" y="94"/>
                    <a:pt x="102" y="94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102" y="65"/>
                    <a:pt x="108" y="46"/>
                    <a:pt x="133" y="46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72"/>
                    <a:pt x="156" y="72"/>
                    <a:pt x="156" y="72"/>
                  </a:cubicBezTo>
                  <a:cubicBezTo>
                    <a:pt x="156" y="72"/>
                    <a:pt x="142" y="72"/>
                    <a:pt x="140" y="72"/>
                  </a:cubicBezTo>
                  <a:cubicBezTo>
                    <a:pt x="137" y="72"/>
                    <a:pt x="133" y="73"/>
                    <a:pt x="133" y="79"/>
                  </a:cubicBezTo>
                  <a:cubicBezTo>
                    <a:pt x="133" y="94"/>
                    <a:pt x="133" y="94"/>
                    <a:pt x="133" y="94"/>
                  </a:cubicBezTo>
                  <a:cubicBezTo>
                    <a:pt x="157" y="94"/>
                    <a:pt x="157" y="94"/>
                    <a:pt x="157" y="94"/>
                  </a:cubicBezTo>
                  <a:lnTo>
                    <a:pt x="154" y="1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solidFill>
                  <a:prstClr val="black"/>
                </a:solidFill>
              </a:endParaRPr>
            </a:p>
          </p:txBody>
        </p:sp>
        <p:sp>
          <p:nvSpPr>
            <p:cNvPr id="4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10218184" y="2794520"/>
              <a:ext cx="566148" cy="751820"/>
            </a:xfrm>
            <a:custGeom>
              <a:avLst/>
              <a:gdLst>
                <a:gd name="T0" fmla="*/ 3 w 141"/>
                <a:gd name="T1" fmla="*/ 157 h 187"/>
                <a:gd name="T2" fmla="*/ 3 w 141"/>
                <a:gd name="T3" fmla="*/ 155 h 187"/>
                <a:gd name="T4" fmla="*/ 36 w 141"/>
                <a:gd name="T5" fmla="*/ 131 h 187"/>
                <a:gd name="T6" fmla="*/ 38 w 141"/>
                <a:gd name="T7" fmla="*/ 130 h 187"/>
                <a:gd name="T8" fmla="*/ 60 w 141"/>
                <a:gd name="T9" fmla="*/ 139 h 187"/>
                <a:gd name="T10" fmla="*/ 87 w 141"/>
                <a:gd name="T11" fmla="*/ 105 h 187"/>
                <a:gd name="T12" fmla="*/ 99 w 141"/>
                <a:gd name="T13" fmla="*/ 65 h 187"/>
                <a:gd name="T14" fmla="*/ 79 w 141"/>
                <a:gd name="T15" fmla="*/ 50 h 187"/>
                <a:gd name="T16" fmla="*/ 80 w 141"/>
                <a:gd name="T17" fmla="*/ 10 h 187"/>
                <a:gd name="T18" fmla="*/ 82 w 141"/>
                <a:gd name="T19" fmla="*/ 8 h 187"/>
                <a:gd name="T20" fmla="*/ 96 w 141"/>
                <a:gd name="T21" fmla="*/ 0 h 187"/>
                <a:gd name="T22" fmla="*/ 100 w 141"/>
                <a:gd name="T23" fmla="*/ 1 h 187"/>
                <a:gd name="T24" fmla="*/ 123 w 141"/>
                <a:gd name="T25" fmla="*/ 15 h 187"/>
                <a:gd name="T26" fmla="*/ 113 w 141"/>
                <a:gd name="T27" fmla="*/ 123 h 187"/>
                <a:gd name="T28" fmla="*/ 32 w 141"/>
                <a:gd name="T29" fmla="*/ 187 h 187"/>
                <a:gd name="T30" fmla="*/ 32 w 141"/>
                <a:gd name="T31" fmla="*/ 187 h 187"/>
                <a:gd name="T32" fmla="*/ 31 w 141"/>
                <a:gd name="T33" fmla="*/ 187 h 187"/>
                <a:gd name="T34" fmla="*/ 7 w 141"/>
                <a:gd name="T35" fmla="*/ 176 h 187"/>
                <a:gd name="T36" fmla="*/ 3 w 141"/>
                <a:gd name="T37" fmla="*/ 15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1" h="187">
                  <a:moveTo>
                    <a:pt x="3" y="157"/>
                  </a:moveTo>
                  <a:cubicBezTo>
                    <a:pt x="3" y="155"/>
                    <a:pt x="3" y="155"/>
                    <a:pt x="3" y="155"/>
                  </a:cubicBezTo>
                  <a:cubicBezTo>
                    <a:pt x="4" y="148"/>
                    <a:pt x="33" y="131"/>
                    <a:pt x="36" y="131"/>
                  </a:cubicBezTo>
                  <a:cubicBezTo>
                    <a:pt x="38" y="130"/>
                    <a:pt x="38" y="130"/>
                    <a:pt x="38" y="130"/>
                  </a:cubicBezTo>
                  <a:cubicBezTo>
                    <a:pt x="42" y="130"/>
                    <a:pt x="48" y="133"/>
                    <a:pt x="60" y="139"/>
                  </a:cubicBezTo>
                  <a:cubicBezTo>
                    <a:pt x="70" y="132"/>
                    <a:pt x="82" y="114"/>
                    <a:pt x="87" y="105"/>
                  </a:cubicBezTo>
                  <a:cubicBezTo>
                    <a:pt x="92" y="94"/>
                    <a:pt x="99" y="77"/>
                    <a:pt x="99" y="65"/>
                  </a:cubicBezTo>
                  <a:cubicBezTo>
                    <a:pt x="86" y="58"/>
                    <a:pt x="80" y="55"/>
                    <a:pt x="79" y="50"/>
                  </a:cubicBezTo>
                  <a:cubicBezTo>
                    <a:pt x="78" y="48"/>
                    <a:pt x="76" y="14"/>
                    <a:pt x="80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5" y="5"/>
                    <a:pt x="89" y="0"/>
                    <a:pt x="96" y="0"/>
                  </a:cubicBezTo>
                  <a:cubicBezTo>
                    <a:pt x="97" y="0"/>
                    <a:pt x="99" y="0"/>
                    <a:pt x="100" y="1"/>
                  </a:cubicBezTo>
                  <a:cubicBezTo>
                    <a:pt x="105" y="2"/>
                    <a:pt x="117" y="7"/>
                    <a:pt x="123" y="15"/>
                  </a:cubicBezTo>
                  <a:cubicBezTo>
                    <a:pt x="127" y="20"/>
                    <a:pt x="141" y="70"/>
                    <a:pt x="113" y="123"/>
                  </a:cubicBezTo>
                  <a:cubicBezTo>
                    <a:pt x="85" y="174"/>
                    <a:pt x="39" y="187"/>
                    <a:pt x="32" y="187"/>
                  </a:cubicBezTo>
                  <a:cubicBezTo>
                    <a:pt x="32" y="187"/>
                    <a:pt x="32" y="187"/>
                    <a:pt x="32" y="187"/>
                  </a:cubicBezTo>
                  <a:cubicBezTo>
                    <a:pt x="31" y="187"/>
                    <a:pt x="31" y="187"/>
                    <a:pt x="31" y="187"/>
                  </a:cubicBezTo>
                  <a:cubicBezTo>
                    <a:pt x="21" y="186"/>
                    <a:pt x="11" y="179"/>
                    <a:pt x="7" y="176"/>
                  </a:cubicBezTo>
                  <a:cubicBezTo>
                    <a:pt x="0" y="171"/>
                    <a:pt x="2" y="162"/>
                    <a:pt x="3" y="1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solidFill>
                  <a:prstClr val="black"/>
                </a:solidFill>
              </a:endParaRPr>
            </a:p>
          </p:txBody>
        </p:sp>
        <p:sp>
          <p:nvSpPr>
            <p:cNvPr id="46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8477128" y="3316534"/>
              <a:ext cx="783780" cy="795954"/>
            </a:xfrm>
            <a:custGeom>
              <a:avLst/>
              <a:gdLst>
                <a:gd name="T0" fmla="*/ 190 w 195"/>
                <a:gd name="T1" fmla="*/ 120 h 198"/>
                <a:gd name="T2" fmla="*/ 192 w 195"/>
                <a:gd name="T3" fmla="*/ 100 h 198"/>
                <a:gd name="T4" fmla="*/ 99 w 195"/>
                <a:gd name="T5" fmla="*/ 7 h 198"/>
                <a:gd name="T6" fmla="*/ 83 w 195"/>
                <a:gd name="T7" fmla="*/ 8 h 198"/>
                <a:gd name="T8" fmla="*/ 54 w 195"/>
                <a:gd name="T9" fmla="*/ 0 h 198"/>
                <a:gd name="T10" fmla="*/ 0 w 195"/>
                <a:gd name="T11" fmla="*/ 54 h 198"/>
                <a:gd name="T12" fmla="*/ 7 w 195"/>
                <a:gd name="T13" fmla="*/ 81 h 198"/>
                <a:gd name="T14" fmla="*/ 5 w 195"/>
                <a:gd name="T15" fmla="*/ 100 h 198"/>
                <a:gd name="T16" fmla="*/ 99 w 195"/>
                <a:gd name="T17" fmla="*/ 193 h 198"/>
                <a:gd name="T18" fmla="*/ 116 w 195"/>
                <a:gd name="T19" fmla="*/ 192 h 198"/>
                <a:gd name="T20" fmla="*/ 141 w 195"/>
                <a:gd name="T21" fmla="*/ 198 h 198"/>
                <a:gd name="T22" fmla="*/ 195 w 195"/>
                <a:gd name="T23" fmla="*/ 144 h 198"/>
                <a:gd name="T24" fmla="*/ 190 w 195"/>
                <a:gd name="T25" fmla="*/ 120 h 198"/>
                <a:gd name="T26" fmla="*/ 146 w 195"/>
                <a:gd name="T27" fmla="*/ 145 h 198"/>
                <a:gd name="T28" fmla="*/ 127 w 195"/>
                <a:gd name="T29" fmla="*/ 159 h 198"/>
                <a:gd name="T30" fmla="*/ 98 w 195"/>
                <a:gd name="T31" fmla="*/ 164 h 198"/>
                <a:gd name="T32" fmla="*/ 65 w 195"/>
                <a:gd name="T33" fmla="*/ 157 h 198"/>
                <a:gd name="T34" fmla="*/ 49 w 195"/>
                <a:gd name="T35" fmla="*/ 144 h 198"/>
                <a:gd name="T36" fmla="*/ 44 w 195"/>
                <a:gd name="T37" fmla="*/ 127 h 198"/>
                <a:gd name="T38" fmla="*/ 47 w 195"/>
                <a:gd name="T39" fmla="*/ 118 h 198"/>
                <a:gd name="T40" fmla="*/ 57 w 195"/>
                <a:gd name="T41" fmla="*/ 114 h 198"/>
                <a:gd name="T42" fmla="*/ 65 w 195"/>
                <a:gd name="T43" fmla="*/ 117 h 198"/>
                <a:gd name="T44" fmla="*/ 71 w 195"/>
                <a:gd name="T45" fmla="*/ 125 h 198"/>
                <a:gd name="T46" fmla="*/ 76 w 195"/>
                <a:gd name="T47" fmla="*/ 135 h 198"/>
                <a:gd name="T48" fmla="*/ 84 w 195"/>
                <a:gd name="T49" fmla="*/ 141 h 198"/>
                <a:gd name="T50" fmla="*/ 98 w 195"/>
                <a:gd name="T51" fmla="*/ 143 h 198"/>
                <a:gd name="T52" fmla="*/ 116 w 195"/>
                <a:gd name="T53" fmla="*/ 138 h 198"/>
                <a:gd name="T54" fmla="*/ 123 w 195"/>
                <a:gd name="T55" fmla="*/ 127 h 198"/>
                <a:gd name="T56" fmla="*/ 120 w 195"/>
                <a:gd name="T57" fmla="*/ 118 h 198"/>
                <a:gd name="T58" fmla="*/ 110 w 195"/>
                <a:gd name="T59" fmla="*/ 112 h 198"/>
                <a:gd name="T60" fmla="*/ 93 w 195"/>
                <a:gd name="T61" fmla="*/ 108 h 198"/>
                <a:gd name="T62" fmla="*/ 68 w 195"/>
                <a:gd name="T63" fmla="*/ 101 h 198"/>
                <a:gd name="T64" fmla="*/ 52 w 195"/>
                <a:gd name="T65" fmla="*/ 89 h 198"/>
                <a:gd name="T66" fmla="*/ 46 w 195"/>
                <a:gd name="T67" fmla="*/ 70 h 198"/>
                <a:gd name="T68" fmla="*/ 52 w 195"/>
                <a:gd name="T69" fmla="*/ 51 h 198"/>
                <a:gd name="T70" fmla="*/ 71 w 195"/>
                <a:gd name="T71" fmla="*/ 39 h 198"/>
                <a:gd name="T72" fmla="*/ 98 w 195"/>
                <a:gd name="T73" fmla="*/ 35 h 198"/>
                <a:gd name="T74" fmla="*/ 120 w 195"/>
                <a:gd name="T75" fmla="*/ 37 h 198"/>
                <a:gd name="T76" fmla="*/ 135 w 195"/>
                <a:gd name="T77" fmla="*/ 45 h 198"/>
                <a:gd name="T78" fmla="*/ 144 w 195"/>
                <a:gd name="T79" fmla="*/ 55 h 198"/>
                <a:gd name="T80" fmla="*/ 147 w 195"/>
                <a:gd name="T81" fmla="*/ 66 h 198"/>
                <a:gd name="T82" fmla="*/ 143 w 195"/>
                <a:gd name="T83" fmla="*/ 75 h 198"/>
                <a:gd name="T84" fmla="*/ 134 w 195"/>
                <a:gd name="T85" fmla="*/ 79 h 198"/>
                <a:gd name="T86" fmla="*/ 126 w 195"/>
                <a:gd name="T87" fmla="*/ 76 h 198"/>
                <a:gd name="T88" fmla="*/ 120 w 195"/>
                <a:gd name="T89" fmla="*/ 69 h 198"/>
                <a:gd name="T90" fmla="*/ 112 w 195"/>
                <a:gd name="T91" fmla="*/ 59 h 198"/>
                <a:gd name="T92" fmla="*/ 96 w 195"/>
                <a:gd name="T93" fmla="*/ 55 h 198"/>
                <a:gd name="T94" fmla="*/ 80 w 195"/>
                <a:gd name="T95" fmla="*/ 59 h 198"/>
                <a:gd name="T96" fmla="*/ 74 w 195"/>
                <a:gd name="T97" fmla="*/ 68 h 198"/>
                <a:gd name="T98" fmla="*/ 76 w 195"/>
                <a:gd name="T99" fmla="*/ 73 h 198"/>
                <a:gd name="T100" fmla="*/ 82 w 195"/>
                <a:gd name="T101" fmla="*/ 78 h 198"/>
                <a:gd name="T102" fmla="*/ 89 w 195"/>
                <a:gd name="T103" fmla="*/ 81 h 198"/>
                <a:gd name="T104" fmla="*/ 102 w 195"/>
                <a:gd name="T105" fmla="*/ 84 h 198"/>
                <a:gd name="T106" fmla="*/ 123 w 195"/>
                <a:gd name="T107" fmla="*/ 89 h 198"/>
                <a:gd name="T108" fmla="*/ 139 w 195"/>
                <a:gd name="T109" fmla="*/ 96 h 198"/>
                <a:gd name="T110" fmla="*/ 149 w 195"/>
                <a:gd name="T111" fmla="*/ 108 h 198"/>
                <a:gd name="T112" fmla="*/ 153 w 195"/>
                <a:gd name="T113" fmla="*/ 124 h 198"/>
                <a:gd name="T114" fmla="*/ 146 w 195"/>
                <a:gd name="T115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98">
                  <a:moveTo>
                    <a:pt x="190" y="120"/>
                  </a:moveTo>
                  <a:cubicBezTo>
                    <a:pt x="191" y="114"/>
                    <a:pt x="192" y="107"/>
                    <a:pt x="192" y="100"/>
                  </a:cubicBezTo>
                  <a:cubicBezTo>
                    <a:pt x="192" y="49"/>
                    <a:pt x="150" y="7"/>
                    <a:pt x="99" y="7"/>
                  </a:cubicBezTo>
                  <a:cubicBezTo>
                    <a:pt x="93" y="7"/>
                    <a:pt x="88" y="7"/>
                    <a:pt x="83" y="8"/>
                  </a:cubicBezTo>
                  <a:cubicBezTo>
                    <a:pt x="74" y="3"/>
                    <a:pt x="6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"/>
                    <a:pt x="2" y="73"/>
                    <a:pt x="7" y="81"/>
                  </a:cubicBezTo>
                  <a:cubicBezTo>
                    <a:pt x="6" y="87"/>
                    <a:pt x="5" y="94"/>
                    <a:pt x="5" y="100"/>
                  </a:cubicBezTo>
                  <a:cubicBezTo>
                    <a:pt x="5" y="152"/>
                    <a:pt x="47" y="193"/>
                    <a:pt x="99" y="193"/>
                  </a:cubicBezTo>
                  <a:cubicBezTo>
                    <a:pt x="104" y="193"/>
                    <a:pt x="110" y="193"/>
                    <a:pt x="116" y="192"/>
                  </a:cubicBezTo>
                  <a:cubicBezTo>
                    <a:pt x="123" y="196"/>
                    <a:pt x="132" y="198"/>
                    <a:pt x="141" y="198"/>
                  </a:cubicBezTo>
                  <a:cubicBezTo>
                    <a:pt x="171" y="198"/>
                    <a:pt x="195" y="174"/>
                    <a:pt x="195" y="144"/>
                  </a:cubicBezTo>
                  <a:cubicBezTo>
                    <a:pt x="195" y="136"/>
                    <a:pt x="193" y="127"/>
                    <a:pt x="190" y="120"/>
                  </a:cubicBezTo>
                  <a:close/>
                  <a:moveTo>
                    <a:pt x="146" y="145"/>
                  </a:moveTo>
                  <a:cubicBezTo>
                    <a:pt x="142" y="151"/>
                    <a:pt x="136" y="156"/>
                    <a:pt x="127" y="159"/>
                  </a:cubicBezTo>
                  <a:cubicBezTo>
                    <a:pt x="119" y="163"/>
                    <a:pt x="109" y="164"/>
                    <a:pt x="98" y="164"/>
                  </a:cubicBezTo>
                  <a:cubicBezTo>
                    <a:pt x="85" y="164"/>
                    <a:pt x="74" y="162"/>
                    <a:pt x="65" y="157"/>
                  </a:cubicBezTo>
                  <a:cubicBezTo>
                    <a:pt x="59" y="154"/>
                    <a:pt x="53" y="149"/>
                    <a:pt x="49" y="144"/>
                  </a:cubicBezTo>
                  <a:cubicBezTo>
                    <a:pt x="46" y="138"/>
                    <a:pt x="44" y="132"/>
                    <a:pt x="44" y="127"/>
                  </a:cubicBezTo>
                  <a:cubicBezTo>
                    <a:pt x="44" y="123"/>
                    <a:pt x="45" y="120"/>
                    <a:pt x="47" y="118"/>
                  </a:cubicBezTo>
                  <a:cubicBezTo>
                    <a:pt x="50" y="116"/>
                    <a:pt x="53" y="114"/>
                    <a:pt x="57" y="114"/>
                  </a:cubicBezTo>
                  <a:cubicBezTo>
                    <a:pt x="60" y="114"/>
                    <a:pt x="63" y="115"/>
                    <a:pt x="65" y="117"/>
                  </a:cubicBezTo>
                  <a:cubicBezTo>
                    <a:pt x="68" y="119"/>
                    <a:pt x="69" y="122"/>
                    <a:pt x="71" y="125"/>
                  </a:cubicBezTo>
                  <a:cubicBezTo>
                    <a:pt x="72" y="129"/>
                    <a:pt x="74" y="132"/>
                    <a:pt x="76" y="135"/>
                  </a:cubicBezTo>
                  <a:cubicBezTo>
                    <a:pt x="78" y="137"/>
                    <a:pt x="81" y="139"/>
                    <a:pt x="84" y="141"/>
                  </a:cubicBezTo>
                  <a:cubicBezTo>
                    <a:pt x="87" y="142"/>
                    <a:pt x="92" y="143"/>
                    <a:pt x="98" y="143"/>
                  </a:cubicBezTo>
                  <a:cubicBezTo>
                    <a:pt x="105" y="143"/>
                    <a:pt x="112" y="142"/>
                    <a:pt x="116" y="138"/>
                  </a:cubicBezTo>
                  <a:cubicBezTo>
                    <a:pt x="121" y="135"/>
                    <a:pt x="123" y="131"/>
                    <a:pt x="123" y="127"/>
                  </a:cubicBezTo>
                  <a:cubicBezTo>
                    <a:pt x="123" y="123"/>
                    <a:pt x="122" y="120"/>
                    <a:pt x="120" y="118"/>
                  </a:cubicBezTo>
                  <a:cubicBezTo>
                    <a:pt x="117" y="115"/>
                    <a:pt x="114" y="114"/>
                    <a:pt x="110" y="112"/>
                  </a:cubicBezTo>
                  <a:cubicBezTo>
                    <a:pt x="105" y="111"/>
                    <a:pt x="100" y="110"/>
                    <a:pt x="93" y="108"/>
                  </a:cubicBezTo>
                  <a:cubicBezTo>
                    <a:pt x="83" y="106"/>
                    <a:pt x="75" y="104"/>
                    <a:pt x="68" y="101"/>
                  </a:cubicBezTo>
                  <a:cubicBezTo>
                    <a:pt x="61" y="98"/>
                    <a:pt x="56" y="94"/>
                    <a:pt x="52" y="89"/>
                  </a:cubicBezTo>
                  <a:cubicBezTo>
                    <a:pt x="48" y="84"/>
                    <a:pt x="46" y="78"/>
                    <a:pt x="46" y="70"/>
                  </a:cubicBezTo>
                  <a:cubicBezTo>
                    <a:pt x="46" y="63"/>
                    <a:pt x="48" y="57"/>
                    <a:pt x="52" y="51"/>
                  </a:cubicBezTo>
                  <a:cubicBezTo>
                    <a:pt x="57" y="46"/>
                    <a:pt x="63" y="42"/>
                    <a:pt x="71" y="39"/>
                  </a:cubicBezTo>
                  <a:cubicBezTo>
                    <a:pt x="78" y="36"/>
                    <a:pt x="87" y="35"/>
                    <a:pt x="98" y="35"/>
                  </a:cubicBezTo>
                  <a:cubicBezTo>
                    <a:pt x="106" y="35"/>
                    <a:pt x="114" y="35"/>
                    <a:pt x="120" y="37"/>
                  </a:cubicBezTo>
                  <a:cubicBezTo>
                    <a:pt x="126" y="39"/>
                    <a:pt x="131" y="42"/>
                    <a:pt x="135" y="45"/>
                  </a:cubicBezTo>
                  <a:cubicBezTo>
                    <a:pt x="139" y="48"/>
                    <a:pt x="142" y="52"/>
                    <a:pt x="144" y="55"/>
                  </a:cubicBezTo>
                  <a:cubicBezTo>
                    <a:pt x="146" y="59"/>
                    <a:pt x="147" y="62"/>
                    <a:pt x="147" y="66"/>
                  </a:cubicBezTo>
                  <a:cubicBezTo>
                    <a:pt x="147" y="69"/>
                    <a:pt x="146" y="72"/>
                    <a:pt x="143" y="75"/>
                  </a:cubicBezTo>
                  <a:cubicBezTo>
                    <a:pt x="141" y="78"/>
                    <a:pt x="137" y="79"/>
                    <a:pt x="134" y="79"/>
                  </a:cubicBezTo>
                  <a:cubicBezTo>
                    <a:pt x="130" y="79"/>
                    <a:pt x="128" y="78"/>
                    <a:pt x="126" y="76"/>
                  </a:cubicBezTo>
                  <a:cubicBezTo>
                    <a:pt x="124" y="75"/>
                    <a:pt x="122" y="72"/>
                    <a:pt x="120" y="69"/>
                  </a:cubicBezTo>
                  <a:cubicBezTo>
                    <a:pt x="118" y="65"/>
                    <a:pt x="115" y="61"/>
                    <a:pt x="112" y="59"/>
                  </a:cubicBezTo>
                  <a:cubicBezTo>
                    <a:pt x="109" y="56"/>
                    <a:pt x="103" y="55"/>
                    <a:pt x="96" y="55"/>
                  </a:cubicBezTo>
                  <a:cubicBezTo>
                    <a:pt x="89" y="55"/>
                    <a:pt x="84" y="56"/>
                    <a:pt x="80" y="59"/>
                  </a:cubicBezTo>
                  <a:cubicBezTo>
                    <a:pt x="76" y="62"/>
                    <a:pt x="74" y="65"/>
                    <a:pt x="74" y="68"/>
                  </a:cubicBezTo>
                  <a:cubicBezTo>
                    <a:pt x="74" y="70"/>
                    <a:pt x="75" y="72"/>
                    <a:pt x="76" y="73"/>
                  </a:cubicBezTo>
                  <a:cubicBezTo>
                    <a:pt x="77" y="75"/>
                    <a:pt x="79" y="76"/>
                    <a:pt x="82" y="78"/>
                  </a:cubicBezTo>
                  <a:cubicBezTo>
                    <a:pt x="84" y="79"/>
                    <a:pt x="87" y="80"/>
                    <a:pt x="89" y="81"/>
                  </a:cubicBezTo>
                  <a:cubicBezTo>
                    <a:pt x="92" y="81"/>
                    <a:pt x="96" y="82"/>
                    <a:pt x="102" y="84"/>
                  </a:cubicBezTo>
                  <a:cubicBezTo>
                    <a:pt x="110" y="85"/>
                    <a:pt x="117" y="87"/>
                    <a:pt x="123" y="89"/>
                  </a:cubicBezTo>
                  <a:cubicBezTo>
                    <a:pt x="129" y="91"/>
                    <a:pt x="134" y="94"/>
                    <a:pt x="139" y="96"/>
                  </a:cubicBezTo>
                  <a:cubicBezTo>
                    <a:pt x="143" y="99"/>
                    <a:pt x="147" y="103"/>
                    <a:pt x="149" y="108"/>
                  </a:cubicBezTo>
                  <a:cubicBezTo>
                    <a:pt x="152" y="112"/>
                    <a:pt x="153" y="118"/>
                    <a:pt x="153" y="124"/>
                  </a:cubicBezTo>
                  <a:cubicBezTo>
                    <a:pt x="153" y="132"/>
                    <a:pt x="151" y="139"/>
                    <a:pt x="146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solidFill>
                  <a:prstClr val="black"/>
                </a:solidFill>
              </a:endParaRPr>
            </a:p>
          </p:txBody>
        </p:sp>
        <p:sp>
          <p:nvSpPr>
            <p:cNvPr id="47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7294610" y="2211632"/>
              <a:ext cx="776170" cy="779214"/>
            </a:xfrm>
            <a:custGeom>
              <a:avLst/>
              <a:gdLst>
                <a:gd name="T0" fmla="*/ 192 w 193"/>
                <a:gd name="T1" fmla="*/ 81 h 194"/>
                <a:gd name="T2" fmla="*/ 191 w 193"/>
                <a:gd name="T3" fmla="*/ 77 h 194"/>
                <a:gd name="T4" fmla="*/ 188 w 193"/>
                <a:gd name="T5" fmla="*/ 75 h 194"/>
                <a:gd name="T6" fmla="*/ 162 w 193"/>
                <a:gd name="T7" fmla="*/ 71 h 194"/>
                <a:gd name="T8" fmla="*/ 157 w 193"/>
                <a:gd name="T9" fmla="*/ 54 h 194"/>
                <a:gd name="T10" fmla="*/ 151 w 193"/>
                <a:gd name="T11" fmla="*/ 34 h 194"/>
                <a:gd name="T12" fmla="*/ 104 w 193"/>
                <a:gd name="T13" fmla="*/ 0 h 194"/>
                <a:gd name="T14" fmla="*/ 61 w 193"/>
                <a:gd name="T15" fmla="*/ 0 h 194"/>
                <a:gd name="T16" fmla="*/ 0 w 193"/>
                <a:gd name="T17" fmla="*/ 61 h 194"/>
                <a:gd name="T18" fmla="*/ 0 w 193"/>
                <a:gd name="T19" fmla="*/ 133 h 194"/>
                <a:gd name="T20" fmla="*/ 61 w 193"/>
                <a:gd name="T21" fmla="*/ 194 h 194"/>
                <a:gd name="T22" fmla="*/ 131 w 193"/>
                <a:gd name="T23" fmla="*/ 194 h 194"/>
                <a:gd name="T24" fmla="*/ 192 w 193"/>
                <a:gd name="T25" fmla="*/ 133 h 194"/>
                <a:gd name="T26" fmla="*/ 193 w 193"/>
                <a:gd name="T27" fmla="*/ 83 h 194"/>
                <a:gd name="T28" fmla="*/ 192 w 193"/>
                <a:gd name="T29" fmla="*/ 81 h 194"/>
                <a:gd name="T30" fmla="*/ 62 w 193"/>
                <a:gd name="T31" fmla="*/ 50 h 194"/>
                <a:gd name="T32" fmla="*/ 96 w 193"/>
                <a:gd name="T33" fmla="*/ 50 h 194"/>
                <a:gd name="T34" fmla="*/ 108 w 193"/>
                <a:gd name="T35" fmla="*/ 62 h 194"/>
                <a:gd name="T36" fmla="*/ 96 w 193"/>
                <a:gd name="T37" fmla="*/ 73 h 194"/>
                <a:gd name="T38" fmla="*/ 62 w 193"/>
                <a:gd name="T39" fmla="*/ 73 h 194"/>
                <a:gd name="T40" fmla="*/ 50 w 193"/>
                <a:gd name="T41" fmla="*/ 62 h 194"/>
                <a:gd name="T42" fmla="*/ 62 w 193"/>
                <a:gd name="T43" fmla="*/ 50 h 194"/>
                <a:gd name="T44" fmla="*/ 131 w 193"/>
                <a:gd name="T45" fmla="*/ 143 h 194"/>
                <a:gd name="T46" fmla="*/ 62 w 193"/>
                <a:gd name="T47" fmla="*/ 143 h 194"/>
                <a:gd name="T48" fmla="*/ 50 w 193"/>
                <a:gd name="T49" fmla="*/ 132 h 194"/>
                <a:gd name="T50" fmla="*/ 62 w 193"/>
                <a:gd name="T51" fmla="*/ 120 h 194"/>
                <a:gd name="T52" fmla="*/ 131 w 193"/>
                <a:gd name="T53" fmla="*/ 120 h 194"/>
                <a:gd name="T54" fmla="*/ 142 w 193"/>
                <a:gd name="T55" fmla="*/ 132 h 194"/>
                <a:gd name="T56" fmla="*/ 131 w 193"/>
                <a:gd name="T57" fmla="*/ 14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3" h="194">
                  <a:moveTo>
                    <a:pt x="192" y="81"/>
                  </a:moveTo>
                  <a:cubicBezTo>
                    <a:pt x="191" y="77"/>
                    <a:pt x="191" y="77"/>
                    <a:pt x="191" y="77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4" y="72"/>
                    <a:pt x="166" y="75"/>
                    <a:pt x="162" y="71"/>
                  </a:cubicBezTo>
                  <a:cubicBezTo>
                    <a:pt x="158" y="68"/>
                    <a:pt x="158" y="62"/>
                    <a:pt x="157" y="54"/>
                  </a:cubicBezTo>
                  <a:cubicBezTo>
                    <a:pt x="155" y="39"/>
                    <a:pt x="153" y="39"/>
                    <a:pt x="151" y="34"/>
                  </a:cubicBezTo>
                  <a:cubicBezTo>
                    <a:pt x="143" y="16"/>
                    <a:pt x="120" y="2"/>
                    <a:pt x="10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28" y="0"/>
                    <a:pt x="0" y="28"/>
                    <a:pt x="0" y="61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66"/>
                    <a:pt x="28" y="194"/>
                    <a:pt x="61" y="194"/>
                  </a:cubicBezTo>
                  <a:cubicBezTo>
                    <a:pt x="131" y="194"/>
                    <a:pt x="131" y="194"/>
                    <a:pt x="131" y="194"/>
                  </a:cubicBezTo>
                  <a:cubicBezTo>
                    <a:pt x="165" y="194"/>
                    <a:pt x="192" y="166"/>
                    <a:pt x="192" y="133"/>
                  </a:cubicBezTo>
                  <a:cubicBezTo>
                    <a:pt x="193" y="83"/>
                    <a:pt x="193" y="83"/>
                    <a:pt x="193" y="83"/>
                  </a:cubicBezTo>
                  <a:lnTo>
                    <a:pt x="192" y="81"/>
                  </a:lnTo>
                  <a:close/>
                  <a:moveTo>
                    <a:pt x="62" y="50"/>
                  </a:moveTo>
                  <a:cubicBezTo>
                    <a:pt x="96" y="50"/>
                    <a:pt x="96" y="50"/>
                    <a:pt x="96" y="50"/>
                  </a:cubicBezTo>
                  <a:cubicBezTo>
                    <a:pt x="102" y="50"/>
                    <a:pt x="108" y="55"/>
                    <a:pt x="108" y="62"/>
                  </a:cubicBezTo>
                  <a:cubicBezTo>
                    <a:pt x="108" y="68"/>
                    <a:pt x="102" y="73"/>
                    <a:pt x="96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56" y="73"/>
                    <a:pt x="50" y="68"/>
                    <a:pt x="50" y="62"/>
                  </a:cubicBezTo>
                  <a:cubicBezTo>
                    <a:pt x="50" y="55"/>
                    <a:pt x="56" y="50"/>
                    <a:pt x="62" y="50"/>
                  </a:cubicBezTo>
                  <a:close/>
                  <a:moveTo>
                    <a:pt x="131" y="143"/>
                  </a:moveTo>
                  <a:cubicBezTo>
                    <a:pt x="62" y="143"/>
                    <a:pt x="62" y="143"/>
                    <a:pt x="62" y="143"/>
                  </a:cubicBezTo>
                  <a:cubicBezTo>
                    <a:pt x="56" y="143"/>
                    <a:pt x="50" y="138"/>
                    <a:pt x="50" y="132"/>
                  </a:cubicBezTo>
                  <a:cubicBezTo>
                    <a:pt x="50" y="125"/>
                    <a:pt x="56" y="120"/>
                    <a:pt x="62" y="120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37" y="120"/>
                    <a:pt x="142" y="125"/>
                    <a:pt x="142" y="132"/>
                  </a:cubicBezTo>
                  <a:cubicBezTo>
                    <a:pt x="142" y="138"/>
                    <a:pt x="137" y="143"/>
                    <a:pt x="131" y="1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solidFill>
                  <a:prstClr val="black"/>
                </a:solidFill>
              </a:endParaRPr>
            </a:p>
          </p:txBody>
        </p:sp>
        <p:grpSp>
          <p:nvGrpSpPr>
            <p:cNvPr id="48" name="Group 12出自【趣你的PPT】(微信:qunideppt)：最优质的PPT资源库"/>
            <p:cNvGrpSpPr/>
            <p:nvPr/>
          </p:nvGrpSpPr>
          <p:grpSpPr>
            <a:xfrm>
              <a:off x="8396467" y="668424"/>
              <a:ext cx="937492" cy="931404"/>
              <a:chOff x="2189163" y="538163"/>
              <a:chExt cx="977900" cy="971549"/>
            </a:xfrm>
            <a:solidFill>
              <a:schemeClr val="accent2"/>
            </a:solidFill>
          </p:grpSpPr>
          <p:sp>
            <p:nvSpPr>
              <p:cNvPr id="90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2189163" y="538163"/>
                <a:ext cx="733425" cy="677862"/>
              </a:xfrm>
              <a:custGeom>
                <a:avLst/>
                <a:gdLst>
                  <a:gd name="T0" fmla="*/ 75 w 175"/>
                  <a:gd name="T1" fmla="*/ 162 h 162"/>
                  <a:gd name="T2" fmla="*/ 87 w 175"/>
                  <a:gd name="T3" fmla="*/ 152 h 162"/>
                  <a:gd name="T4" fmla="*/ 76 w 175"/>
                  <a:gd name="T5" fmla="*/ 142 h 162"/>
                  <a:gd name="T6" fmla="*/ 69 w 175"/>
                  <a:gd name="T7" fmla="*/ 142 h 162"/>
                  <a:gd name="T8" fmla="*/ 37 w 175"/>
                  <a:gd name="T9" fmla="*/ 109 h 162"/>
                  <a:gd name="T10" fmla="*/ 70 w 175"/>
                  <a:gd name="T11" fmla="*/ 78 h 162"/>
                  <a:gd name="T12" fmla="*/ 114 w 175"/>
                  <a:gd name="T13" fmla="*/ 78 h 162"/>
                  <a:gd name="T14" fmla="*/ 146 w 175"/>
                  <a:gd name="T15" fmla="*/ 110 h 162"/>
                  <a:gd name="T16" fmla="*/ 146 w 175"/>
                  <a:gd name="T17" fmla="*/ 151 h 162"/>
                  <a:gd name="T18" fmla="*/ 158 w 175"/>
                  <a:gd name="T19" fmla="*/ 162 h 162"/>
                  <a:gd name="T20" fmla="*/ 163 w 175"/>
                  <a:gd name="T21" fmla="*/ 162 h 162"/>
                  <a:gd name="T22" fmla="*/ 175 w 175"/>
                  <a:gd name="T23" fmla="*/ 151 h 162"/>
                  <a:gd name="T24" fmla="*/ 175 w 175"/>
                  <a:gd name="T25" fmla="*/ 15 h 162"/>
                  <a:gd name="T26" fmla="*/ 117 w 175"/>
                  <a:gd name="T27" fmla="*/ 0 h 162"/>
                  <a:gd name="T28" fmla="*/ 0 w 175"/>
                  <a:gd name="T29" fmla="*/ 116 h 162"/>
                  <a:gd name="T30" fmla="*/ 10 w 175"/>
                  <a:gd name="T31" fmla="*/ 162 h 162"/>
                  <a:gd name="T32" fmla="*/ 75 w 175"/>
                  <a:gd name="T33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5" h="162">
                    <a:moveTo>
                      <a:pt x="75" y="162"/>
                    </a:moveTo>
                    <a:cubicBezTo>
                      <a:pt x="82" y="162"/>
                      <a:pt x="87" y="158"/>
                      <a:pt x="87" y="152"/>
                    </a:cubicBezTo>
                    <a:cubicBezTo>
                      <a:pt x="87" y="147"/>
                      <a:pt x="82" y="143"/>
                      <a:pt x="76" y="142"/>
                    </a:cubicBezTo>
                    <a:cubicBezTo>
                      <a:pt x="69" y="142"/>
                      <a:pt x="69" y="142"/>
                      <a:pt x="69" y="142"/>
                    </a:cubicBezTo>
                    <a:cubicBezTo>
                      <a:pt x="52" y="141"/>
                      <a:pt x="37" y="126"/>
                      <a:pt x="37" y="109"/>
                    </a:cubicBezTo>
                    <a:cubicBezTo>
                      <a:pt x="37" y="92"/>
                      <a:pt x="52" y="78"/>
                      <a:pt x="70" y="78"/>
                    </a:cubicBezTo>
                    <a:cubicBezTo>
                      <a:pt x="114" y="78"/>
                      <a:pt x="114" y="78"/>
                      <a:pt x="114" y="78"/>
                    </a:cubicBezTo>
                    <a:cubicBezTo>
                      <a:pt x="132" y="78"/>
                      <a:pt x="146" y="92"/>
                      <a:pt x="146" y="110"/>
                    </a:cubicBezTo>
                    <a:cubicBezTo>
                      <a:pt x="146" y="151"/>
                      <a:pt x="146" y="151"/>
                      <a:pt x="146" y="151"/>
                    </a:cubicBezTo>
                    <a:cubicBezTo>
                      <a:pt x="146" y="157"/>
                      <a:pt x="152" y="162"/>
                      <a:pt x="158" y="162"/>
                    </a:cubicBezTo>
                    <a:cubicBezTo>
                      <a:pt x="163" y="162"/>
                      <a:pt x="163" y="162"/>
                      <a:pt x="163" y="162"/>
                    </a:cubicBezTo>
                    <a:cubicBezTo>
                      <a:pt x="169" y="162"/>
                      <a:pt x="175" y="157"/>
                      <a:pt x="175" y="151"/>
                    </a:cubicBezTo>
                    <a:cubicBezTo>
                      <a:pt x="175" y="15"/>
                      <a:pt x="175" y="15"/>
                      <a:pt x="175" y="15"/>
                    </a:cubicBezTo>
                    <a:cubicBezTo>
                      <a:pt x="158" y="5"/>
                      <a:pt x="138" y="0"/>
                      <a:pt x="117" y="0"/>
                    </a:cubicBezTo>
                    <a:cubicBezTo>
                      <a:pt x="52" y="0"/>
                      <a:pt x="0" y="52"/>
                      <a:pt x="0" y="116"/>
                    </a:cubicBezTo>
                    <a:cubicBezTo>
                      <a:pt x="0" y="132"/>
                      <a:pt x="4" y="148"/>
                      <a:pt x="10" y="162"/>
                    </a:cubicBezTo>
                    <a:lnTo>
                      <a:pt x="75" y="1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2281238" y="666750"/>
                <a:ext cx="885825" cy="842962"/>
              </a:xfrm>
              <a:custGeom>
                <a:avLst/>
                <a:gdLst>
                  <a:gd name="T0" fmla="*/ 174 w 211"/>
                  <a:gd name="T1" fmla="*/ 0 h 201"/>
                  <a:gd name="T2" fmla="*/ 174 w 211"/>
                  <a:gd name="T3" fmla="*/ 120 h 201"/>
                  <a:gd name="T4" fmla="*/ 141 w 211"/>
                  <a:gd name="T5" fmla="*/ 152 h 201"/>
                  <a:gd name="T6" fmla="*/ 136 w 211"/>
                  <a:gd name="T7" fmla="*/ 152 h 201"/>
                  <a:gd name="T8" fmla="*/ 103 w 211"/>
                  <a:gd name="T9" fmla="*/ 120 h 201"/>
                  <a:gd name="T10" fmla="*/ 103 w 211"/>
                  <a:gd name="T11" fmla="*/ 79 h 201"/>
                  <a:gd name="T12" fmla="*/ 92 w 211"/>
                  <a:gd name="T13" fmla="*/ 67 h 201"/>
                  <a:gd name="T14" fmla="*/ 48 w 211"/>
                  <a:gd name="T15" fmla="*/ 67 h 201"/>
                  <a:gd name="T16" fmla="*/ 36 w 211"/>
                  <a:gd name="T17" fmla="*/ 78 h 201"/>
                  <a:gd name="T18" fmla="*/ 48 w 211"/>
                  <a:gd name="T19" fmla="*/ 90 h 201"/>
                  <a:gd name="T20" fmla="*/ 55 w 211"/>
                  <a:gd name="T21" fmla="*/ 90 h 201"/>
                  <a:gd name="T22" fmla="*/ 86 w 211"/>
                  <a:gd name="T23" fmla="*/ 122 h 201"/>
                  <a:gd name="T24" fmla="*/ 53 w 211"/>
                  <a:gd name="T25" fmla="*/ 152 h 201"/>
                  <a:gd name="T26" fmla="*/ 0 w 211"/>
                  <a:gd name="T27" fmla="*/ 152 h 201"/>
                  <a:gd name="T28" fmla="*/ 95 w 211"/>
                  <a:gd name="T29" fmla="*/ 201 h 201"/>
                  <a:gd name="T30" fmla="*/ 211 w 211"/>
                  <a:gd name="T31" fmla="*/ 85 h 201"/>
                  <a:gd name="T32" fmla="*/ 174 w 211"/>
                  <a:gd name="T3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1" h="201">
                    <a:moveTo>
                      <a:pt x="174" y="0"/>
                    </a:moveTo>
                    <a:cubicBezTo>
                      <a:pt x="174" y="120"/>
                      <a:pt x="174" y="120"/>
                      <a:pt x="174" y="120"/>
                    </a:cubicBezTo>
                    <a:cubicBezTo>
                      <a:pt x="174" y="138"/>
                      <a:pt x="159" y="152"/>
                      <a:pt x="141" y="152"/>
                    </a:cubicBezTo>
                    <a:cubicBezTo>
                      <a:pt x="136" y="152"/>
                      <a:pt x="136" y="152"/>
                      <a:pt x="136" y="152"/>
                    </a:cubicBezTo>
                    <a:cubicBezTo>
                      <a:pt x="118" y="152"/>
                      <a:pt x="103" y="138"/>
                      <a:pt x="103" y="120"/>
                    </a:cubicBezTo>
                    <a:cubicBezTo>
                      <a:pt x="103" y="79"/>
                      <a:pt x="103" y="79"/>
                      <a:pt x="103" y="79"/>
                    </a:cubicBezTo>
                    <a:cubicBezTo>
                      <a:pt x="103" y="73"/>
                      <a:pt x="98" y="67"/>
                      <a:pt x="92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2" y="67"/>
                      <a:pt x="36" y="72"/>
                      <a:pt x="36" y="78"/>
                    </a:cubicBezTo>
                    <a:cubicBezTo>
                      <a:pt x="36" y="84"/>
                      <a:pt x="42" y="90"/>
                      <a:pt x="48" y="90"/>
                    </a:cubicBezTo>
                    <a:cubicBezTo>
                      <a:pt x="55" y="90"/>
                      <a:pt x="55" y="90"/>
                      <a:pt x="55" y="90"/>
                    </a:cubicBezTo>
                    <a:cubicBezTo>
                      <a:pt x="73" y="91"/>
                      <a:pt x="87" y="106"/>
                      <a:pt x="86" y="122"/>
                    </a:cubicBezTo>
                    <a:cubicBezTo>
                      <a:pt x="86" y="139"/>
                      <a:pt x="71" y="152"/>
                      <a:pt x="53" y="152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21" y="182"/>
                      <a:pt x="55" y="201"/>
                      <a:pt x="95" y="201"/>
                    </a:cubicBezTo>
                    <a:cubicBezTo>
                      <a:pt x="159" y="201"/>
                      <a:pt x="211" y="149"/>
                      <a:pt x="211" y="85"/>
                    </a:cubicBezTo>
                    <a:cubicBezTo>
                      <a:pt x="211" y="51"/>
                      <a:pt x="197" y="21"/>
                      <a:pt x="17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Group 13出自【趣你的PPT】(微信:qunideppt)：最优质的PPT资源库"/>
            <p:cNvGrpSpPr/>
            <p:nvPr/>
          </p:nvGrpSpPr>
          <p:grpSpPr>
            <a:xfrm>
              <a:off x="7684216" y="4511744"/>
              <a:ext cx="600555" cy="562068"/>
              <a:chOff x="7904163" y="-96838"/>
              <a:chExt cx="1436687" cy="1344613"/>
            </a:xfrm>
            <a:solidFill>
              <a:schemeClr val="accent2"/>
            </a:solidFill>
          </p:grpSpPr>
          <p:sp>
            <p:nvSpPr>
              <p:cNvPr id="88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8097838" y="1054100"/>
                <a:ext cx="1050925" cy="193675"/>
              </a:xfrm>
              <a:custGeom>
                <a:avLst/>
                <a:gdLst>
                  <a:gd name="T0" fmla="*/ 273 w 278"/>
                  <a:gd name="T1" fmla="*/ 0 h 51"/>
                  <a:gd name="T2" fmla="*/ 5 w 278"/>
                  <a:gd name="T3" fmla="*/ 0 h 51"/>
                  <a:gd name="T4" fmla="*/ 0 w 278"/>
                  <a:gd name="T5" fmla="*/ 5 h 51"/>
                  <a:gd name="T6" fmla="*/ 0 w 278"/>
                  <a:gd name="T7" fmla="*/ 46 h 51"/>
                  <a:gd name="T8" fmla="*/ 5 w 278"/>
                  <a:gd name="T9" fmla="*/ 51 h 51"/>
                  <a:gd name="T10" fmla="*/ 273 w 278"/>
                  <a:gd name="T11" fmla="*/ 51 h 51"/>
                  <a:gd name="T12" fmla="*/ 278 w 278"/>
                  <a:gd name="T13" fmla="*/ 46 h 51"/>
                  <a:gd name="T14" fmla="*/ 278 w 278"/>
                  <a:gd name="T15" fmla="*/ 5 h 51"/>
                  <a:gd name="T16" fmla="*/ 273 w 278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8" h="51">
                    <a:moveTo>
                      <a:pt x="273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8"/>
                      <a:pt x="2" y="51"/>
                      <a:pt x="5" y="51"/>
                    </a:cubicBezTo>
                    <a:cubicBezTo>
                      <a:pt x="273" y="51"/>
                      <a:pt x="273" y="51"/>
                      <a:pt x="273" y="51"/>
                    </a:cubicBezTo>
                    <a:cubicBezTo>
                      <a:pt x="276" y="51"/>
                      <a:pt x="278" y="48"/>
                      <a:pt x="278" y="46"/>
                    </a:cubicBezTo>
                    <a:cubicBezTo>
                      <a:pt x="278" y="5"/>
                      <a:pt x="278" y="5"/>
                      <a:pt x="278" y="5"/>
                    </a:cubicBezTo>
                    <a:cubicBezTo>
                      <a:pt x="278" y="2"/>
                      <a:pt x="276" y="0"/>
                      <a:pt x="2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7904163" y="-96838"/>
                <a:ext cx="1436687" cy="1055688"/>
              </a:xfrm>
              <a:custGeom>
                <a:avLst/>
                <a:gdLst>
                  <a:gd name="T0" fmla="*/ 380 w 380"/>
                  <a:gd name="T1" fmla="*/ 38 h 279"/>
                  <a:gd name="T2" fmla="*/ 342 w 380"/>
                  <a:gd name="T3" fmla="*/ 0 h 279"/>
                  <a:gd name="T4" fmla="*/ 304 w 380"/>
                  <a:gd name="T5" fmla="*/ 38 h 279"/>
                  <a:gd name="T6" fmla="*/ 320 w 380"/>
                  <a:gd name="T7" fmla="*/ 69 h 279"/>
                  <a:gd name="T8" fmla="*/ 253 w 380"/>
                  <a:gd name="T9" fmla="*/ 203 h 279"/>
                  <a:gd name="T10" fmla="*/ 209 w 380"/>
                  <a:gd name="T11" fmla="*/ 71 h 279"/>
                  <a:gd name="T12" fmla="*/ 228 w 380"/>
                  <a:gd name="T13" fmla="*/ 38 h 279"/>
                  <a:gd name="T14" fmla="*/ 190 w 380"/>
                  <a:gd name="T15" fmla="*/ 0 h 279"/>
                  <a:gd name="T16" fmla="*/ 152 w 380"/>
                  <a:gd name="T17" fmla="*/ 38 h 279"/>
                  <a:gd name="T18" fmla="*/ 171 w 380"/>
                  <a:gd name="T19" fmla="*/ 71 h 279"/>
                  <a:gd name="T20" fmla="*/ 127 w 380"/>
                  <a:gd name="T21" fmla="*/ 203 h 279"/>
                  <a:gd name="T22" fmla="*/ 60 w 380"/>
                  <a:gd name="T23" fmla="*/ 69 h 279"/>
                  <a:gd name="T24" fmla="*/ 76 w 380"/>
                  <a:gd name="T25" fmla="*/ 38 h 279"/>
                  <a:gd name="T26" fmla="*/ 38 w 380"/>
                  <a:gd name="T27" fmla="*/ 0 h 279"/>
                  <a:gd name="T28" fmla="*/ 0 w 380"/>
                  <a:gd name="T29" fmla="*/ 38 h 279"/>
                  <a:gd name="T30" fmla="*/ 28 w 380"/>
                  <a:gd name="T31" fmla="*/ 74 h 279"/>
                  <a:gd name="T32" fmla="*/ 51 w 380"/>
                  <a:gd name="T33" fmla="*/ 279 h 279"/>
                  <a:gd name="T34" fmla="*/ 329 w 380"/>
                  <a:gd name="T35" fmla="*/ 279 h 279"/>
                  <a:gd name="T36" fmla="*/ 352 w 380"/>
                  <a:gd name="T37" fmla="*/ 74 h 279"/>
                  <a:gd name="T38" fmla="*/ 380 w 380"/>
                  <a:gd name="T39" fmla="*/ 38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0" h="279">
                    <a:moveTo>
                      <a:pt x="380" y="38"/>
                    </a:moveTo>
                    <a:cubicBezTo>
                      <a:pt x="380" y="17"/>
                      <a:pt x="363" y="0"/>
                      <a:pt x="342" y="0"/>
                    </a:cubicBezTo>
                    <a:cubicBezTo>
                      <a:pt x="321" y="0"/>
                      <a:pt x="304" y="17"/>
                      <a:pt x="304" y="38"/>
                    </a:cubicBezTo>
                    <a:cubicBezTo>
                      <a:pt x="304" y="51"/>
                      <a:pt x="310" y="62"/>
                      <a:pt x="320" y="69"/>
                    </a:cubicBezTo>
                    <a:cubicBezTo>
                      <a:pt x="253" y="203"/>
                      <a:pt x="253" y="203"/>
                      <a:pt x="253" y="203"/>
                    </a:cubicBezTo>
                    <a:cubicBezTo>
                      <a:pt x="209" y="71"/>
                      <a:pt x="209" y="71"/>
                      <a:pt x="209" y="71"/>
                    </a:cubicBezTo>
                    <a:cubicBezTo>
                      <a:pt x="220" y="64"/>
                      <a:pt x="228" y="52"/>
                      <a:pt x="228" y="38"/>
                    </a:cubicBezTo>
                    <a:cubicBezTo>
                      <a:pt x="228" y="17"/>
                      <a:pt x="211" y="0"/>
                      <a:pt x="190" y="0"/>
                    </a:cubicBezTo>
                    <a:cubicBezTo>
                      <a:pt x="169" y="0"/>
                      <a:pt x="152" y="17"/>
                      <a:pt x="152" y="38"/>
                    </a:cubicBezTo>
                    <a:cubicBezTo>
                      <a:pt x="152" y="52"/>
                      <a:pt x="160" y="64"/>
                      <a:pt x="171" y="71"/>
                    </a:cubicBezTo>
                    <a:cubicBezTo>
                      <a:pt x="127" y="203"/>
                      <a:pt x="127" y="203"/>
                      <a:pt x="127" y="203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70" y="62"/>
                      <a:pt x="76" y="51"/>
                      <a:pt x="76" y="38"/>
                    </a:cubicBezTo>
                    <a:cubicBezTo>
                      <a:pt x="76" y="17"/>
                      <a:pt x="59" y="0"/>
                      <a:pt x="38" y="0"/>
                    </a:cubicBezTo>
                    <a:cubicBezTo>
                      <a:pt x="17" y="0"/>
                      <a:pt x="0" y="17"/>
                      <a:pt x="0" y="38"/>
                    </a:cubicBezTo>
                    <a:cubicBezTo>
                      <a:pt x="0" y="55"/>
                      <a:pt x="12" y="70"/>
                      <a:pt x="28" y="74"/>
                    </a:cubicBezTo>
                    <a:cubicBezTo>
                      <a:pt x="51" y="279"/>
                      <a:pt x="51" y="279"/>
                      <a:pt x="51" y="279"/>
                    </a:cubicBezTo>
                    <a:cubicBezTo>
                      <a:pt x="329" y="279"/>
                      <a:pt x="329" y="279"/>
                      <a:pt x="329" y="279"/>
                    </a:cubicBezTo>
                    <a:cubicBezTo>
                      <a:pt x="352" y="74"/>
                      <a:pt x="352" y="74"/>
                      <a:pt x="352" y="74"/>
                    </a:cubicBezTo>
                    <a:cubicBezTo>
                      <a:pt x="368" y="70"/>
                      <a:pt x="380" y="55"/>
                      <a:pt x="380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013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9389896" y="1811869"/>
              <a:ext cx="737351" cy="672183"/>
            </a:xfrm>
            <a:custGeom>
              <a:avLst/>
              <a:gdLst>
                <a:gd name="T0" fmla="*/ 189 w 255"/>
                <a:gd name="T1" fmla="*/ 10 h 233"/>
                <a:gd name="T2" fmla="*/ 104 w 255"/>
                <a:gd name="T3" fmla="*/ 16 h 233"/>
                <a:gd name="T4" fmla="*/ 18 w 255"/>
                <a:gd name="T5" fmla="*/ 30 h 233"/>
                <a:gd name="T6" fmla="*/ 6 w 255"/>
                <a:gd name="T7" fmla="*/ 30 h 233"/>
                <a:gd name="T8" fmla="*/ 3 w 255"/>
                <a:gd name="T9" fmla="*/ 46 h 233"/>
                <a:gd name="T10" fmla="*/ 115 w 255"/>
                <a:gd name="T11" fmla="*/ 228 h 233"/>
                <a:gd name="T12" fmla="*/ 124 w 255"/>
                <a:gd name="T13" fmla="*/ 233 h 233"/>
                <a:gd name="T14" fmla="*/ 130 w 255"/>
                <a:gd name="T15" fmla="*/ 231 h 233"/>
                <a:gd name="T16" fmla="*/ 134 w 255"/>
                <a:gd name="T17" fmla="*/ 216 h 233"/>
                <a:gd name="T18" fmla="*/ 84 w 255"/>
                <a:gd name="T19" fmla="*/ 135 h 233"/>
                <a:gd name="T20" fmla="*/ 170 w 255"/>
                <a:gd name="T21" fmla="*/ 121 h 233"/>
                <a:gd name="T22" fmla="*/ 255 w 255"/>
                <a:gd name="T23" fmla="*/ 115 h 233"/>
                <a:gd name="T24" fmla="*/ 189 w 255"/>
                <a:gd name="T25" fmla="*/ 1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233">
                  <a:moveTo>
                    <a:pt x="189" y="10"/>
                  </a:moveTo>
                  <a:cubicBezTo>
                    <a:pt x="189" y="10"/>
                    <a:pt x="146" y="31"/>
                    <a:pt x="104" y="16"/>
                  </a:cubicBezTo>
                  <a:cubicBezTo>
                    <a:pt x="58" y="0"/>
                    <a:pt x="37" y="6"/>
                    <a:pt x="18" y="30"/>
                  </a:cubicBezTo>
                  <a:cubicBezTo>
                    <a:pt x="14" y="28"/>
                    <a:pt x="10" y="28"/>
                    <a:pt x="6" y="30"/>
                  </a:cubicBezTo>
                  <a:cubicBezTo>
                    <a:pt x="1" y="33"/>
                    <a:pt x="0" y="40"/>
                    <a:pt x="3" y="46"/>
                  </a:cubicBezTo>
                  <a:cubicBezTo>
                    <a:pt x="115" y="228"/>
                    <a:pt x="115" y="228"/>
                    <a:pt x="115" y="228"/>
                  </a:cubicBezTo>
                  <a:cubicBezTo>
                    <a:pt x="117" y="231"/>
                    <a:pt x="121" y="233"/>
                    <a:pt x="124" y="233"/>
                  </a:cubicBezTo>
                  <a:cubicBezTo>
                    <a:pt x="126" y="233"/>
                    <a:pt x="128" y="232"/>
                    <a:pt x="130" y="231"/>
                  </a:cubicBezTo>
                  <a:cubicBezTo>
                    <a:pt x="135" y="228"/>
                    <a:pt x="137" y="221"/>
                    <a:pt x="134" y="216"/>
                  </a:cubicBezTo>
                  <a:cubicBezTo>
                    <a:pt x="84" y="135"/>
                    <a:pt x="84" y="135"/>
                    <a:pt x="84" y="135"/>
                  </a:cubicBezTo>
                  <a:cubicBezTo>
                    <a:pt x="104" y="111"/>
                    <a:pt x="124" y="105"/>
                    <a:pt x="170" y="121"/>
                  </a:cubicBezTo>
                  <a:cubicBezTo>
                    <a:pt x="213" y="135"/>
                    <a:pt x="255" y="115"/>
                    <a:pt x="255" y="115"/>
                  </a:cubicBezTo>
                  <a:lnTo>
                    <a:pt x="189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>
                <a:solidFill>
                  <a:prstClr val="black"/>
                </a:solidFill>
              </a:endParaRPr>
            </a:p>
          </p:txBody>
        </p:sp>
        <p:sp>
          <p:nvSpPr>
            <p:cNvPr id="51" name="出自【趣你的PPT】(微信:qunideppt)：最优质的PPT资源库"/>
            <p:cNvSpPr txBox="1">
              <a:spLocks/>
            </p:cNvSpPr>
            <p:nvPr/>
          </p:nvSpPr>
          <p:spPr>
            <a:xfrm>
              <a:off x="1296628" y="2030216"/>
              <a:ext cx="322837" cy="2739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 sz="1200" dirty="0">
                  <a:solidFill>
                    <a:srgbClr val="FFFFFF"/>
                  </a:solidFill>
                  <a:latin typeface="Roboto Condensed Light" charset="0"/>
                  <a:ea typeface="Roboto Condensed Light" charset="0"/>
                  <a:cs typeface="Roboto Condensed Light" charset="0"/>
                </a:rPr>
                <a:t>02</a:t>
              </a:r>
            </a:p>
          </p:txBody>
        </p:sp>
        <p:sp>
          <p:nvSpPr>
            <p:cNvPr id="5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258426" y="2332805"/>
              <a:ext cx="376803" cy="374637"/>
            </a:xfrm>
            <a:custGeom>
              <a:avLst/>
              <a:gdLst>
                <a:gd name="T0" fmla="*/ 249 w 287"/>
                <a:gd name="T1" fmla="*/ 220 h 287"/>
                <a:gd name="T2" fmla="*/ 168 w 287"/>
                <a:gd name="T3" fmla="*/ 191 h 287"/>
                <a:gd name="T4" fmla="*/ 196 w 287"/>
                <a:gd name="T5" fmla="*/ 136 h 287"/>
                <a:gd name="T6" fmla="*/ 196 w 287"/>
                <a:gd name="T7" fmla="*/ 135 h 287"/>
                <a:gd name="T8" fmla="*/ 203 w 287"/>
                <a:gd name="T9" fmla="*/ 134 h 287"/>
                <a:gd name="T10" fmla="*/ 211 w 287"/>
                <a:gd name="T11" fmla="*/ 107 h 287"/>
                <a:gd name="T12" fmla="*/ 205 w 287"/>
                <a:gd name="T13" fmla="*/ 96 h 287"/>
                <a:gd name="T14" fmla="*/ 205 w 287"/>
                <a:gd name="T15" fmla="*/ 96 h 287"/>
                <a:gd name="T16" fmla="*/ 205 w 287"/>
                <a:gd name="T17" fmla="*/ 93 h 287"/>
                <a:gd name="T18" fmla="*/ 204 w 287"/>
                <a:gd name="T19" fmla="*/ 54 h 287"/>
                <a:gd name="T20" fmla="*/ 183 w 287"/>
                <a:gd name="T21" fmla="*/ 22 h 287"/>
                <a:gd name="T22" fmla="*/ 143 w 287"/>
                <a:gd name="T23" fmla="*/ 0 h 287"/>
                <a:gd name="T24" fmla="*/ 103 w 287"/>
                <a:gd name="T25" fmla="*/ 22 h 287"/>
                <a:gd name="T26" fmla="*/ 82 w 287"/>
                <a:gd name="T27" fmla="*/ 54 h 287"/>
                <a:gd name="T28" fmla="*/ 81 w 287"/>
                <a:gd name="T29" fmla="*/ 93 h 287"/>
                <a:gd name="T30" fmla="*/ 81 w 287"/>
                <a:gd name="T31" fmla="*/ 96 h 287"/>
                <a:gd name="T32" fmla="*/ 81 w 287"/>
                <a:gd name="T33" fmla="*/ 96 h 287"/>
                <a:gd name="T34" fmla="*/ 75 w 287"/>
                <a:gd name="T35" fmla="*/ 107 h 287"/>
                <a:gd name="T36" fmla="*/ 83 w 287"/>
                <a:gd name="T37" fmla="*/ 134 h 287"/>
                <a:gd name="T38" fmla="*/ 89 w 287"/>
                <a:gd name="T39" fmla="*/ 135 h 287"/>
                <a:gd name="T40" fmla="*/ 90 w 287"/>
                <a:gd name="T41" fmla="*/ 136 h 287"/>
                <a:gd name="T42" fmla="*/ 118 w 287"/>
                <a:gd name="T43" fmla="*/ 191 h 287"/>
                <a:gd name="T44" fmla="*/ 38 w 287"/>
                <a:gd name="T45" fmla="*/ 220 h 287"/>
                <a:gd name="T46" fmla="*/ 0 w 287"/>
                <a:gd name="T47" fmla="*/ 256 h 287"/>
                <a:gd name="T48" fmla="*/ 0 w 287"/>
                <a:gd name="T49" fmla="*/ 287 h 287"/>
                <a:gd name="T50" fmla="*/ 287 w 287"/>
                <a:gd name="T51" fmla="*/ 287 h 287"/>
                <a:gd name="T52" fmla="*/ 287 w 287"/>
                <a:gd name="T53" fmla="*/ 256 h 287"/>
                <a:gd name="T54" fmla="*/ 249 w 287"/>
                <a:gd name="T55" fmla="*/ 22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7" h="287">
                  <a:moveTo>
                    <a:pt x="249" y="220"/>
                  </a:moveTo>
                  <a:cubicBezTo>
                    <a:pt x="230" y="212"/>
                    <a:pt x="208" y="196"/>
                    <a:pt x="168" y="191"/>
                  </a:cubicBezTo>
                  <a:cubicBezTo>
                    <a:pt x="180" y="181"/>
                    <a:pt x="186" y="162"/>
                    <a:pt x="196" y="136"/>
                  </a:cubicBezTo>
                  <a:cubicBezTo>
                    <a:pt x="196" y="136"/>
                    <a:pt x="196" y="135"/>
                    <a:pt x="196" y="135"/>
                  </a:cubicBezTo>
                  <a:cubicBezTo>
                    <a:pt x="199" y="135"/>
                    <a:pt x="201" y="135"/>
                    <a:pt x="203" y="134"/>
                  </a:cubicBezTo>
                  <a:cubicBezTo>
                    <a:pt x="208" y="131"/>
                    <a:pt x="211" y="115"/>
                    <a:pt x="211" y="107"/>
                  </a:cubicBezTo>
                  <a:cubicBezTo>
                    <a:pt x="211" y="95"/>
                    <a:pt x="205" y="96"/>
                    <a:pt x="205" y="96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5" y="95"/>
                    <a:pt x="205" y="94"/>
                    <a:pt x="205" y="93"/>
                  </a:cubicBezTo>
                  <a:cubicBezTo>
                    <a:pt x="205" y="83"/>
                    <a:pt x="207" y="64"/>
                    <a:pt x="204" y="54"/>
                  </a:cubicBezTo>
                  <a:cubicBezTo>
                    <a:pt x="200" y="39"/>
                    <a:pt x="194" y="26"/>
                    <a:pt x="183" y="22"/>
                  </a:cubicBezTo>
                  <a:cubicBezTo>
                    <a:pt x="169" y="16"/>
                    <a:pt x="149" y="0"/>
                    <a:pt x="143" y="0"/>
                  </a:cubicBezTo>
                  <a:cubicBezTo>
                    <a:pt x="135" y="0"/>
                    <a:pt x="115" y="16"/>
                    <a:pt x="103" y="22"/>
                  </a:cubicBezTo>
                  <a:cubicBezTo>
                    <a:pt x="93" y="27"/>
                    <a:pt x="86" y="39"/>
                    <a:pt x="82" y="54"/>
                  </a:cubicBezTo>
                  <a:cubicBezTo>
                    <a:pt x="79" y="64"/>
                    <a:pt x="81" y="82"/>
                    <a:pt x="81" y="93"/>
                  </a:cubicBezTo>
                  <a:cubicBezTo>
                    <a:pt x="81" y="94"/>
                    <a:pt x="81" y="95"/>
                    <a:pt x="81" y="96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81" y="96"/>
                    <a:pt x="75" y="95"/>
                    <a:pt x="75" y="107"/>
                  </a:cubicBezTo>
                  <a:cubicBezTo>
                    <a:pt x="75" y="115"/>
                    <a:pt x="78" y="131"/>
                    <a:pt x="83" y="134"/>
                  </a:cubicBezTo>
                  <a:cubicBezTo>
                    <a:pt x="85" y="135"/>
                    <a:pt x="87" y="135"/>
                    <a:pt x="89" y="135"/>
                  </a:cubicBezTo>
                  <a:cubicBezTo>
                    <a:pt x="89" y="135"/>
                    <a:pt x="90" y="136"/>
                    <a:pt x="90" y="136"/>
                  </a:cubicBezTo>
                  <a:cubicBezTo>
                    <a:pt x="100" y="163"/>
                    <a:pt x="105" y="182"/>
                    <a:pt x="118" y="191"/>
                  </a:cubicBezTo>
                  <a:cubicBezTo>
                    <a:pt x="78" y="196"/>
                    <a:pt x="56" y="212"/>
                    <a:pt x="38" y="220"/>
                  </a:cubicBezTo>
                  <a:cubicBezTo>
                    <a:pt x="0" y="237"/>
                    <a:pt x="0" y="256"/>
                    <a:pt x="0" y="25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287" y="287"/>
                    <a:pt x="287" y="287"/>
                    <a:pt x="287" y="287"/>
                  </a:cubicBezTo>
                  <a:cubicBezTo>
                    <a:pt x="287" y="256"/>
                    <a:pt x="287" y="256"/>
                    <a:pt x="287" y="256"/>
                  </a:cubicBezTo>
                  <a:cubicBezTo>
                    <a:pt x="287" y="256"/>
                    <a:pt x="287" y="237"/>
                    <a:pt x="249" y="2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grpSp>
          <p:nvGrpSpPr>
            <p:cNvPr id="53" name="Group 80出自【趣你的PPT】(微信:qunideppt)：最优质的PPT资源库"/>
            <p:cNvGrpSpPr/>
            <p:nvPr/>
          </p:nvGrpSpPr>
          <p:grpSpPr>
            <a:xfrm>
              <a:off x="4912884" y="2300381"/>
              <a:ext cx="402855" cy="400703"/>
              <a:chOff x="9890126" y="4225925"/>
              <a:chExt cx="290513" cy="288925"/>
            </a:xfrm>
            <a:solidFill>
              <a:schemeClr val="bg1"/>
            </a:solidFill>
          </p:grpSpPr>
          <p:sp>
            <p:nvSpPr>
              <p:cNvPr id="54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82201" y="4465638"/>
                <a:ext cx="1588" cy="1587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90138" y="4467225"/>
                <a:ext cx="0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86963" y="44672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93313" y="4467225"/>
                <a:ext cx="1588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67913" y="4459288"/>
                <a:ext cx="1588" cy="1587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79026" y="4464050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64738" y="4457700"/>
                <a:ext cx="0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71088" y="4462463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75851" y="44640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98076" y="44672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10015538" y="4459288"/>
                <a:ext cx="1588" cy="0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55213" y="4300538"/>
                <a:ext cx="6350" cy="9525"/>
              </a:xfrm>
              <a:custGeom>
                <a:avLst/>
                <a:gdLst>
                  <a:gd name="T0" fmla="*/ 0 w 7"/>
                  <a:gd name="T1" fmla="*/ 9 h 9"/>
                  <a:gd name="T2" fmla="*/ 7 w 7"/>
                  <a:gd name="T3" fmla="*/ 0 h 9"/>
                  <a:gd name="T4" fmla="*/ 6 w 7"/>
                  <a:gd name="T5" fmla="*/ 1 h 9"/>
                  <a:gd name="T6" fmla="*/ 0 w 7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9">
                    <a:moveTo>
                      <a:pt x="0" y="9"/>
                    </a:moveTo>
                    <a:cubicBezTo>
                      <a:pt x="2" y="6"/>
                      <a:pt x="4" y="3"/>
                      <a:pt x="7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4" y="3"/>
                      <a:pt x="2" y="6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10012363" y="4460875"/>
                <a:ext cx="1588" cy="1587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10006013" y="4464050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10002838" y="4465638"/>
                <a:ext cx="1588" cy="1587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10009188" y="4462463"/>
                <a:ext cx="1588" cy="1587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99663" y="4467225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34576" y="43402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25051" y="43418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20288" y="4343400"/>
                <a:ext cx="1588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18701" y="4344988"/>
                <a:ext cx="0" cy="1587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29813" y="4340225"/>
                <a:ext cx="1588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59976" y="4454525"/>
                <a:ext cx="1588" cy="1587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15526" y="4346575"/>
                <a:ext cx="0" cy="1587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28226" y="4341813"/>
                <a:ext cx="0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56801" y="4452938"/>
                <a:ext cx="0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48863" y="4448175"/>
                <a:ext cx="1588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37751" y="4438650"/>
                <a:ext cx="1588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52038" y="4449763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45688" y="444500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42513" y="4440238"/>
                <a:ext cx="0" cy="1587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10002838" y="4225925"/>
                <a:ext cx="139700" cy="141287"/>
              </a:xfrm>
              <a:custGeom>
                <a:avLst/>
                <a:gdLst>
                  <a:gd name="T0" fmla="*/ 56 w 147"/>
                  <a:gd name="T1" fmla="*/ 91 h 147"/>
                  <a:gd name="T2" fmla="*/ 92 w 147"/>
                  <a:gd name="T3" fmla="*/ 143 h 147"/>
                  <a:gd name="T4" fmla="*/ 93 w 147"/>
                  <a:gd name="T5" fmla="*/ 147 h 147"/>
                  <a:gd name="T6" fmla="*/ 123 w 147"/>
                  <a:gd name="T7" fmla="*/ 135 h 147"/>
                  <a:gd name="T8" fmla="*/ 99 w 147"/>
                  <a:gd name="T9" fmla="*/ 48 h 147"/>
                  <a:gd name="T10" fmla="*/ 11 w 147"/>
                  <a:gd name="T11" fmla="*/ 24 h 147"/>
                  <a:gd name="T12" fmla="*/ 0 w 147"/>
                  <a:gd name="T13" fmla="*/ 54 h 147"/>
                  <a:gd name="T14" fmla="*/ 56 w 147"/>
                  <a:gd name="T15" fmla="*/ 9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147">
                    <a:moveTo>
                      <a:pt x="56" y="91"/>
                    </a:moveTo>
                    <a:cubicBezTo>
                      <a:pt x="74" y="109"/>
                      <a:pt x="86" y="126"/>
                      <a:pt x="92" y="143"/>
                    </a:cubicBezTo>
                    <a:cubicBezTo>
                      <a:pt x="92" y="144"/>
                      <a:pt x="93" y="145"/>
                      <a:pt x="93" y="147"/>
                    </a:cubicBezTo>
                    <a:cubicBezTo>
                      <a:pt x="104" y="147"/>
                      <a:pt x="114" y="144"/>
                      <a:pt x="123" y="135"/>
                    </a:cubicBezTo>
                    <a:cubicBezTo>
                      <a:pt x="147" y="111"/>
                      <a:pt x="128" y="77"/>
                      <a:pt x="99" y="48"/>
                    </a:cubicBezTo>
                    <a:cubicBezTo>
                      <a:pt x="70" y="19"/>
                      <a:pt x="36" y="0"/>
                      <a:pt x="11" y="24"/>
                    </a:cubicBezTo>
                    <a:cubicBezTo>
                      <a:pt x="3" y="33"/>
                      <a:pt x="0" y="43"/>
                      <a:pt x="0" y="54"/>
                    </a:cubicBezTo>
                    <a:cubicBezTo>
                      <a:pt x="18" y="59"/>
                      <a:pt x="37" y="71"/>
                      <a:pt x="56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890126" y="4338638"/>
                <a:ext cx="152400" cy="128587"/>
              </a:xfrm>
              <a:custGeom>
                <a:avLst/>
                <a:gdLst>
                  <a:gd name="T0" fmla="*/ 66 w 160"/>
                  <a:gd name="T1" fmla="*/ 3 h 134"/>
                  <a:gd name="T2" fmla="*/ 62 w 160"/>
                  <a:gd name="T3" fmla="*/ 2 h 134"/>
                  <a:gd name="T4" fmla="*/ 58 w 160"/>
                  <a:gd name="T5" fmla="*/ 1 h 134"/>
                  <a:gd name="T6" fmla="*/ 54 w 160"/>
                  <a:gd name="T7" fmla="*/ 1 h 134"/>
                  <a:gd name="T8" fmla="*/ 51 w 160"/>
                  <a:gd name="T9" fmla="*/ 0 h 134"/>
                  <a:gd name="T10" fmla="*/ 47 w 160"/>
                  <a:gd name="T11" fmla="*/ 1 h 134"/>
                  <a:gd name="T12" fmla="*/ 44 w 160"/>
                  <a:gd name="T13" fmla="*/ 1 h 134"/>
                  <a:gd name="T14" fmla="*/ 41 w 160"/>
                  <a:gd name="T15" fmla="*/ 2 h 134"/>
                  <a:gd name="T16" fmla="*/ 37 w 160"/>
                  <a:gd name="T17" fmla="*/ 3 h 134"/>
                  <a:gd name="T18" fmla="*/ 34 w 160"/>
                  <a:gd name="T19" fmla="*/ 5 h 134"/>
                  <a:gd name="T20" fmla="*/ 31 w 160"/>
                  <a:gd name="T21" fmla="*/ 6 h 134"/>
                  <a:gd name="T22" fmla="*/ 28 w 160"/>
                  <a:gd name="T23" fmla="*/ 8 h 134"/>
                  <a:gd name="T24" fmla="*/ 24 w 160"/>
                  <a:gd name="T25" fmla="*/ 12 h 134"/>
                  <a:gd name="T26" fmla="*/ 51 w 160"/>
                  <a:gd name="T27" fmla="*/ 103 h 134"/>
                  <a:gd name="T28" fmla="*/ 55 w 160"/>
                  <a:gd name="T29" fmla="*/ 106 h 134"/>
                  <a:gd name="T30" fmla="*/ 59 w 160"/>
                  <a:gd name="T31" fmla="*/ 110 h 134"/>
                  <a:gd name="T32" fmla="*/ 62 w 160"/>
                  <a:gd name="T33" fmla="*/ 113 h 134"/>
                  <a:gd name="T34" fmla="*/ 66 w 160"/>
                  <a:gd name="T35" fmla="*/ 116 h 134"/>
                  <a:gd name="T36" fmla="*/ 70 w 160"/>
                  <a:gd name="T37" fmla="*/ 119 h 134"/>
                  <a:gd name="T38" fmla="*/ 74 w 160"/>
                  <a:gd name="T39" fmla="*/ 121 h 134"/>
                  <a:gd name="T40" fmla="*/ 78 w 160"/>
                  <a:gd name="T41" fmla="*/ 124 h 134"/>
                  <a:gd name="T42" fmla="*/ 82 w 160"/>
                  <a:gd name="T43" fmla="*/ 126 h 134"/>
                  <a:gd name="T44" fmla="*/ 86 w 160"/>
                  <a:gd name="T45" fmla="*/ 128 h 134"/>
                  <a:gd name="T46" fmla="*/ 90 w 160"/>
                  <a:gd name="T47" fmla="*/ 130 h 134"/>
                  <a:gd name="T48" fmla="*/ 94 w 160"/>
                  <a:gd name="T49" fmla="*/ 131 h 134"/>
                  <a:gd name="T50" fmla="*/ 97 w 160"/>
                  <a:gd name="T51" fmla="*/ 132 h 134"/>
                  <a:gd name="T52" fmla="*/ 102 w 160"/>
                  <a:gd name="T53" fmla="*/ 133 h 134"/>
                  <a:gd name="T54" fmla="*/ 105 w 160"/>
                  <a:gd name="T55" fmla="*/ 134 h 134"/>
                  <a:gd name="T56" fmla="*/ 109 w 160"/>
                  <a:gd name="T57" fmla="*/ 134 h 134"/>
                  <a:gd name="T58" fmla="*/ 113 w 160"/>
                  <a:gd name="T59" fmla="*/ 134 h 134"/>
                  <a:gd name="T60" fmla="*/ 116 w 160"/>
                  <a:gd name="T61" fmla="*/ 133 h 134"/>
                  <a:gd name="T62" fmla="*/ 119 w 160"/>
                  <a:gd name="T63" fmla="*/ 133 h 134"/>
                  <a:gd name="T64" fmla="*/ 122 w 160"/>
                  <a:gd name="T65" fmla="*/ 131 h 134"/>
                  <a:gd name="T66" fmla="*/ 126 w 160"/>
                  <a:gd name="T67" fmla="*/ 130 h 134"/>
                  <a:gd name="T68" fmla="*/ 129 w 160"/>
                  <a:gd name="T69" fmla="*/ 128 h 134"/>
                  <a:gd name="T70" fmla="*/ 132 w 160"/>
                  <a:gd name="T71" fmla="*/ 126 h 134"/>
                  <a:gd name="T72" fmla="*/ 135 w 160"/>
                  <a:gd name="T73" fmla="*/ 12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0" h="134">
                    <a:moveTo>
                      <a:pt x="112" y="35"/>
                    </a:moveTo>
                    <a:cubicBezTo>
                      <a:pt x="97" y="20"/>
                      <a:pt x="81" y="8"/>
                      <a:pt x="66" y="3"/>
                    </a:cubicBezTo>
                    <a:cubicBezTo>
                      <a:pt x="66" y="3"/>
                      <a:pt x="65" y="3"/>
                      <a:pt x="65" y="3"/>
                    </a:cubicBezTo>
                    <a:cubicBezTo>
                      <a:pt x="64" y="3"/>
                      <a:pt x="63" y="2"/>
                      <a:pt x="62" y="2"/>
                    </a:cubicBezTo>
                    <a:cubicBezTo>
                      <a:pt x="62" y="2"/>
                      <a:pt x="62" y="2"/>
                      <a:pt x="61" y="2"/>
                    </a:cubicBezTo>
                    <a:cubicBezTo>
                      <a:pt x="60" y="2"/>
                      <a:pt x="59" y="1"/>
                      <a:pt x="58" y="1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7" y="1"/>
                      <a:pt x="56" y="1"/>
                      <a:pt x="54" y="1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3" y="0"/>
                      <a:pt x="52" y="0"/>
                      <a:pt x="51" y="0"/>
                    </a:cubicBezTo>
                    <a:cubicBezTo>
                      <a:pt x="51" y="0"/>
                      <a:pt x="50" y="0"/>
                      <a:pt x="50" y="0"/>
                    </a:cubicBezTo>
                    <a:cubicBezTo>
                      <a:pt x="49" y="0"/>
                      <a:pt x="48" y="0"/>
                      <a:pt x="47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6" y="1"/>
                      <a:pt x="45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2" y="1"/>
                      <a:pt x="41" y="2"/>
                      <a:pt x="41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9" y="2"/>
                      <a:pt x="38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6" y="4"/>
                      <a:pt x="35" y="4"/>
                      <a:pt x="34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2" y="5"/>
                      <a:pt x="32" y="6"/>
                      <a:pt x="31" y="6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7"/>
                      <a:pt x="28" y="8"/>
                      <a:pt x="28" y="8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5" y="11"/>
                      <a:pt x="24" y="12"/>
                    </a:cubicBezTo>
                    <a:cubicBezTo>
                      <a:pt x="0" y="36"/>
                      <a:pt x="19" y="70"/>
                      <a:pt x="48" y="99"/>
                    </a:cubicBezTo>
                    <a:cubicBezTo>
                      <a:pt x="49" y="100"/>
                      <a:pt x="50" y="102"/>
                      <a:pt x="51" y="103"/>
                    </a:cubicBezTo>
                    <a:cubicBezTo>
                      <a:pt x="51" y="103"/>
                      <a:pt x="52" y="103"/>
                      <a:pt x="52" y="104"/>
                    </a:cubicBezTo>
                    <a:cubicBezTo>
                      <a:pt x="53" y="104"/>
                      <a:pt x="54" y="105"/>
                      <a:pt x="55" y="106"/>
                    </a:cubicBezTo>
                    <a:cubicBezTo>
                      <a:pt x="55" y="106"/>
                      <a:pt x="55" y="106"/>
                      <a:pt x="55" y="107"/>
                    </a:cubicBezTo>
                    <a:cubicBezTo>
                      <a:pt x="57" y="108"/>
                      <a:pt x="58" y="109"/>
                      <a:pt x="59" y="110"/>
                    </a:cubicBezTo>
                    <a:cubicBezTo>
                      <a:pt x="59" y="110"/>
                      <a:pt x="59" y="110"/>
                      <a:pt x="59" y="110"/>
                    </a:cubicBezTo>
                    <a:cubicBezTo>
                      <a:pt x="60" y="111"/>
                      <a:pt x="61" y="112"/>
                      <a:pt x="62" y="113"/>
                    </a:cubicBezTo>
                    <a:cubicBezTo>
                      <a:pt x="63" y="113"/>
                      <a:pt x="63" y="113"/>
                      <a:pt x="63" y="114"/>
                    </a:cubicBezTo>
                    <a:cubicBezTo>
                      <a:pt x="64" y="114"/>
                      <a:pt x="65" y="115"/>
                      <a:pt x="66" y="116"/>
                    </a:cubicBezTo>
                    <a:cubicBezTo>
                      <a:pt x="66" y="116"/>
                      <a:pt x="67" y="116"/>
                      <a:pt x="67" y="116"/>
                    </a:cubicBezTo>
                    <a:cubicBezTo>
                      <a:pt x="68" y="117"/>
                      <a:pt x="69" y="118"/>
                      <a:pt x="70" y="119"/>
                    </a:cubicBezTo>
                    <a:cubicBezTo>
                      <a:pt x="71" y="119"/>
                      <a:pt x="71" y="119"/>
                      <a:pt x="71" y="119"/>
                    </a:cubicBezTo>
                    <a:cubicBezTo>
                      <a:pt x="72" y="120"/>
                      <a:pt x="73" y="121"/>
                      <a:pt x="74" y="121"/>
                    </a:cubicBezTo>
                    <a:cubicBezTo>
                      <a:pt x="74" y="121"/>
                      <a:pt x="75" y="122"/>
                      <a:pt x="75" y="122"/>
                    </a:cubicBezTo>
                    <a:cubicBezTo>
                      <a:pt x="76" y="123"/>
                      <a:pt x="77" y="123"/>
                      <a:pt x="78" y="124"/>
                    </a:cubicBezTo>
                    <a:cubicBezTo>
                      <a:pt x="78" y="124"/>
                      <a:pt x="78" y="124"/>
                      <a:pt x="79" y="124"/>
                    </a:cubicBezTo>
                    <a:cubicBezTo>
                      <a:pt x="80" y="125"/>
                      <a:pt x="81" y="125"/>
                      <a:pt x="82" y="126"/>
                    </a:cubicBezTo>
                    <a:cubicBezTo>
                      <a:pt x="82" y="126"/>
                      <a:pt x="83" y="126"/>
                      <a:pt x="83" y="127"/>
                    </a:cubicBezTo>
                    <a:cubicBezTo>
                      <a:pt x="84" y="127"/>
                      <a:pt x="85" y="127"/>
                      <a:pt x="86" y="128"/>
                    </a:cubicBezTo>
                    <a:cubicBezTo>
                      <a:pt x="86" y="128"/>
                      <a:pt x="86" y="128"/>
                      <a:pt x="87" y="128"/>
                    </a:cubicBezTo>
                    <a:cubicBezTo>
                      <a:pt x="88" y="129"/>
                      <a:pt x="89" y="129"/>
                      <a:pt x="90" y="130"/>
                    </a:cubicBezTo>
                    <a:cubicBezTo>
                      <a:pt x="90" y="130"/>
                      <a:pt x="90" y="130"/>
                      <a:pt x="90" y="130"/>
                    </a:cubicBezTo>
                    <a:cubicBezTo>
                      <a:pt x="91" y="130"/>
                      <a:pt x="93" y="131"/>
                      <a:pt x="94" y="131"/>
                    </a:cubicBezTo>
                    <a:cubicBezTo>
                      <a:pt x="94" y="131"/>
                      <a:pt x="94" y="131"/>
                      <a:pt x="95" y="131"/>
                    </a:cubicBezTo>
                    <a:cubicBezTo>
                      <a:pt x="95" y="132"/>
                      <a:pt x="96" y="132"/>
                      <a:pt x="97" y="132"/>
                    </a:cubicBezTo>
                    <a:cubicBezTo>
                      <a:pt x="98" y="132"/>
                      <a:pt x="98" y="132"/>
                      <a:pt x="98" y="133"/>
                    </a:cubicBezTo>
                    <a:cubicBezTo>
                      <a:pt x="99" y="133"/>
                      <a:pt x="100" y="133"/>
                      <a:pt x="102" y="133"/>
                    </a:cubicBezTo>
                    <a:cubicBezTo>
                      <a:pt x="102" y="133"/>
                      <a:pt x="102" y="133"/>
                      <a:pt x="102" y="133"/>
                    </a:cubicBezTo>
                    <a:cubicBezTo>
                      <a:pt x="103" y="133"/>
                      <a:pt x="104" y="134"/>
                      <a:pt x="105" y="134"/>
                    </a:cubicBezTo>
                    <a:cubicBezTo>
                      <a:pt x="105" y="134"/>
                      <a:pt x="106" y="134"/>
                      <a:pt x="106" y="134"/>
                    </a:cubicBezTo>
                    <a:cubicBezTo>
                      <a:pt x="107" y="134"/>
                      <a:pt x="108" y="134"/>
                      <a:pt x="109" y="134"/>
                    </a:cubicBezTo>
                    <a:cubicBezTo>
                      <a:pt x="109" y="134"/>
                      <a:pt x="109" y="134"/>
                      <a:pt x="110" y="134"/>
                    </a:cubicBezTo>
                    <a:cubicBezTo>
                      <a:pt x="111" y="134"/>
                      <a:pt x="112" y="134"/>
                      <a:pt x="113" y="134"/>
                    </a:cubicBezTo>
                    <a:cubicBezTo>
                      <a:pt x="113" y="134"/>
                      <a:pt x="113" y="134"/>
                      <a:pt x="113" y="134"/>
                    </a:cubicBezTo>
                    <a:cubicBezTo>
                      <a:pt x="114" y="134"/>
                      <a:pt x="115" y="134"/>
                      <a:pt x="116" y="133"/>
                    </a:cubicBezTo>
                    <a:cubicBezTo>
                      <a:pt x="116" y="133"/>
                      <a:pt x="116" y="133"/>
                      <a:pt x="117" y="133"/>
                    </a:cubicBezTo>
                    <a:cubicBezTo>
                      <a:pt x="117" y="133"/>
                      <a:pt x="118" y="133"/>
                      <a:pt x="119" y="133"/>
                    </a:cubicBezTo>
                    <a:cubicBezTo>
                      <a:pt x="119" y="133"/>
                      <a:pt x="120" y="132"/>
                      <a:pt x="120" y="132"/>
                    </a:cubicBezTo>
                    <a:cubicBezTo>
                      <a:pt x="121" y="132"/>
                      <a:pt x="122" y="132"/>
                      <a:pt x="122" y="131"/>
                    </a:cubicBezTo>
                    <a:cubicBezTo>
                      <a:pt x="123" y="131"/>
                      <a:pt x="123" y="131"/>
                      <a:pt x="123" y="131"/>
                    </a:cubicBezTo>
                    <a:cubicBezTo>
                      <a:pt x="124" y="131"/>
                      <a:pt x="125" y="130"/>
                      <a:pt x="126" y="130"/>
                    </a:cubicBezTo>
                    <a:cubicBezTo>
                      <a:pt x="126" y="130"/>
                      <a:pt x="126" y="130"/>
                      <a:pt x="127" y="129"/>
                    </a:cubicBezTo>
                    <a:cubicBezTo>
                      <a:pt x="127" y="129"/>
                      <a:pt x="128" y="129"/>
                      <a:pt x="129" y="128"/>
                    </a:cubicBezTo>
                    <a:cubicBezTo>
                      <a:pt x="129" y="128"/>
                      <a:pt x="129" y="128"/>
                      <a:pt x="130" y="127"/>
                    </a:cubicBezTo>
                    <a:cubicBezTo>
                      <a:pt x="130" y="127"/>
                      <a:pt x="131" y="126"/>
                      <a:pt x="132" y="126"/>
                    </a:cubicBezTo>
                    <a:cubicBezTo>
                      <a:pt x="132" y="126"/>
                      <a:pt x="132" y="125"/>
                      <a:pt x="133" y="125"/>
                    </a:cubicBezTo>
                    <a:cubicBezTo>
                      <a:pt x="134" y="124"/>
                      <a:pt x="134" y="124"/>
                      <a:pt x="135" y="123"/>
                    </a:cubicBezTo>
                    <a:cubicBezTo>
                      <a:pt x="160" y="98"/>
                      <a:pt x="141" y="64"/>
                      <a:pt x="112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出自【趣你的PPT】(微信:qunideppt)：最优质的PPT资源库"/>
              <p:cNvSpPr>
                <a:spLocks/>
              </p:cNvSpPr>
              <p:nvPr/>
            </p:nvSpPr>
            <p:spPr bwMode="auto">
              <a:xfrm>
                <a:off x="9950451" y="4291013"/>
                <a:ext cx="230188" cy="223837"/>
              </a:xfrm>
              <a:custGeom>
                <a:avLst/>
                <a:gdLst>
                  <a:gd name="T0" fmla="*/ 228 w 240"/>
                  <a:gd name="T1" fmla="*/ 183 h 233"/>
                  <a:gd name="T2" fmla="*/ 149 w 240"/>
                  <a:gd name="T3" fmla="*/ 104 h 233"/>
                  <a:gd name="T4" fmla="*/ 132 w 240"/>
                  <a:gd name="T5" fmla="*/ 88 h 233"/>
                  <a:gd name="T6" fmla="*/ 99 w 240"/>
                  <a:gd name="T7" fmla="*/ 34 h 233"/>
                  <a:gd name="T8" fmla="*/ 37 w 240"/>
                  <a:gd name="T9" fmla="*/ 0 h 233"/>
                  <a:gd name="T10" fmla="*/ 12 w 240"/>
                  <a:gd name="T11" fmla="*/ 10 h 233"/>
                  <a:gd name="T12" fmla="*/ 5 w 240"/>
                  <a:gd name="T13" fmla="*/ 19 h 233"/>
                  <a:gd name="T14" fmla="*/ 0 w 240"/>
                  <a:gd name="T15" fmla="*/ 35 h 233"/>
                  <a:gd name="T16" fmla="*/ 60 w 240"/>
                  <a:gd name="T17" fmla="*/ 73 h 233"/>
                  <a:gd name="T18" fmla="*/ 98 w 240"/>
                  <a:gd name="T19" fmla="*/ 135 h 233"/>
                  <a:gd name="T20" fmla="*/ 111 w 240"/>
                  <a:gd name="T21" fmla="*/ 148 h 233"/>
                  <a:gd name="T22" fmla="*/ 187 w 240"/>
                  <a:gd name="T23" fmla="*/ 224 h 233"/>
                  <a:gd name="T24" fmla="*/ 208 w 240"/>
                  <a:gd name="T25" fmla="*/ 233 h 233"/>
                  <a:gd name="T26" fmla="*/ 228 w 240"/>
                  <a:gd name="T27" fmla="*/ 224 h 233"/>
                  <a:gd name="T28" fmla="*/ 228 w 240"/>
                  <a:gd name="T29" fmla="*/ 18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0" h="233">
                    <a:moveTo>
                      <a:pt x="228" y="183"/>
                    </a:moveTo>
                    <a:cubicBezTo>
                      <a:pt x="149" y="104"/>
                      <a:pt x="149" y="104"/>
                      <a:pt x="149" y="104"/>
                    </a:cubicBezTo>
                    <a:cubicBezTo>
                      <a:pt x="132" y="88"/>
                      <a:pt x="132" y="88"/>
                      <a:pt x="132" y="88"/>
                    </a:cubicBezTo>
                    <a:cubicBezTo>
                      <a:pt x="129" y="70"/>
                      <a:pt x="116" y="51"/>
                      <a:pt x="99" y="34"/>
                    </a:cubicBezTo>
                    <a:cubicBezTo>
                      <a:pt x="79" y="15"/>
                      <a:pt x="57" y="0"/>
                      <a:pt x="37" y="0"/>
                    </a:cubicBezTo>
                    <a:cubicBezTo>
                      <a:pt x="28" y="0"/>
                      <a:pt x="19" y="3"/>
                      <a:pt x="12" y="10"/>
                    </a:cubicBezTo>
                    <a:cubicBezTo>
                      <a:pt x="9" y="13"/>
                      <a:pt x="7" y="16"/>
                      <a:pt x="5" y="19"/>
                    </a:cubicBezTo>
                    <a:cubicBezTo>
                      <a:pt x="2" y="24"/>
                      <a:pt x="0" y="30"/>
                      <a:pt x="0" y="35"/>
                    </a:cubicBezTo>
                    <a:cubicBezTo>
                      <a:pt x="18" y="40"/>
                      <a:pt x="39" y="52"/>
                      <a:pt x="60" y="73"/>
                    </a:cubicBezTo>
                    <a:cubicBezTo>
                      <a:pt x="84" y="98"/>
                      <a:pt x="95" y="118"/>
                      <a:pt x="98" y="135"/>
                    </a:cubicBezTo>
                    <a:cubicBezTo>
                      <a:pt x="111" y="148"/>
                      <a:pt x="111" y="148"/>
                      <a:pt x="111" y="148"/>
                    </a:cubicBezTo>
                    <a:cubicBezTo>
                      <a:pt x="187" y="224"/>
                      <a:pt x="187" y="224"/>
                      <a:pt x="187" y="224"/>
                    </a:cubicBezTo>
                    <a:cubicBezTo>
                      <a:pt x="193" y="230"/>
                      <a:pt x="200" y="233"/>
                      <a:pt x="208" y="233"/>
                    </a:cubicBezTo>
                    <a:cubicBezTo>
                      <a:pt x="215" y="233"/>
                      <a:pt x="223" y="230"/>
                      <a:pt x="228" y="224"/>
                    </a:cubicBezTo>
                    <a:cubicBezTo>
                      <a:pt x="240" y="213"/>
                      <a:pt x="240" y="195"/>
                      <a:pt x="228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" name="Group 1出自【趣你的PPT】(微信:qunideppt)：最优质的PPT资源库"/>
          <p:cNvGrpSpPr/>
          <p:nvPr/>
        </p:nvGrpSpPr>
        <p:grpSpPr>
          <a:xfrm>
            <a:off x="542397" y="850447"/>
            <a:ext cx="5496453" cy="3286804"/>
            <a:chOff x="2071913" y="1451428"/>
            <a:chExt cx="7328604" cy="4382407"/>
          </a:xfrm>
        </p:grpSpPr>
        <p:sp>
          <p:nvSpPr>
            <p:cNvPr id="4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2524618" y="1647968"/>
              <a:ext cx="771807" cy="7640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00"/>
            </a:p>
          </p:txBody>
        </p:sp>
        <p:sp>
          <p:nvSpPr>
            <p:cNvPr id="5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2326974" y="1451428"/>
              <a:ext cx="1168200" cy="1157159"/>
            </a:xfrm>
            <a:custGeom>
              <a:avLst/>
              <a:gdLst>
                <a:gd name="T0" fmla="*/ 107 w 165"/>
                <a:gd name="T1" fmla="*/ 4 h 165"/>
                <a:gd name="T2" fmla="*/ 113 w 165"/>
                <a:gd name="T3" fmla="*/ 29 h 165"/>
                <a:gd name="T4" fmla="*/ 135 w 165"/>
                <a:gd name="T5" fmla="*/ 19 h 165"/>
                <a:gd name="T6" fmla="*/ 131 w 165"/>
                <a:gd name="T7" fmla="*/ 45 h 165"/>
                <a:gd name="T8" fmla="*/ 156 w 165"/>
                <a:gd name="T9" fmla="*/ 44 h 165"/>
                <a:gd name="T10" fmla="*/ 142 w 165"/>
                <a:gd name="T11" fmla="*/ 66 h 165"/>
                <a:gd name="T12" fmla="*/ 165 w 165"/>
                <a:gd name="T13" fmla="*/ 75 h 165"/>
                <a:gd name="T14" fmla="*/ 144 w 165"/>
                <a:gd name="T15" fmla="*/ 90 h 165"/>
                <a:gd name="T16" fmla="*/ 161 w 165"/>
                <a:gd name="T17" fmla="*/ 107 h 165"/>
                <a:gd name="T18" fmla="*/ 136 w 165"/>
                <a:gd name="T19" fmla="*/ 113 h 165"/>
                <a:gd name="T20" fmla="*/ 146 w 165"/>
                <a:gd name="T21" fmla="*/ 135 h 165"/>
                <a:gd name="T22" fmla="*/ 120 w 165"/>
                <a:gd name="T23" fmla="*/ 131 h 165"/>
                <a:gd name="T24" fmla="*/ 120 w 165"/>
                <a:gd name="T25" fmla="*/ 156 h 165"/>
                <a:gd name="T26" fmla="*/ 99 w 165"/>
                <a:gd name="T27" fmla="*/ 142 h 165"/>
                <a:gd name="T28" fmla="*/ 90 w 165"/>
                <a:gd name="T29" fmla="*/ 165 h 165"/>
                <a:gd name="T30" fmla="*/ 75 w 165"/>
                <a:gd name="T31" fmla="*/ 144 h 165"/>
                <a:gd name="T32" fmla="*/ 58 w 165"/>
                <a:gd name="T33" fmla="*/ 161 h 165"/>
                <a:gd name="T34" fmla="*/ 52 w 165"/>
                <a:gd name="T35" fmla="*/ 136 h 165"/>
                <a:gd name="T36" fmla="*/ 29 w 165"/>
                <a:gd name="T37" fmla="*/ 146 h 165"/>
                <a:gd name="T38" fmla="*/ 33 w 165"/>
                <a:gd name="T39" fmla="*/ 120 h 165"/>
                <a:gd name="T40" fmla="*/ 9 w 165"/>
                <a:gd name="T41" fmla="*/ 120 h 165"/>
                <a:gd name="T42" fmla="*/ 23 w 165"/>
                <a:gd name="T43" fmla="*/ 99 h 165"/>
                <a:gd name="T44" fmla="*/ 0 w 165"/>
                <a:gd name="T45" fmla="*/ 90 h 165"/>
                <a:gd name="T46" fmla="*/ 21 w 165"/>
                <a:gd name="T47" fmla="*/ 74 h 165"/>
                <a:gd name="T48" fmla="*/ 4 w 165"/>
                <a:gd name="T49" fmla="*/ 58 h 165"/>
                <a:gd name="T50" fmla="*/ 29 w 165"/>
                <a:gd name="T51" fmla="*/ 52 h 165"/>
                <a:gd name="T52" fmla="*/ 19 w 165"/>
                <a:gd name="T53" fmla="*/ 29 h 165"/>
                <a:gd name="T54" fmla="*/ 45 w 165"/>
                <a:gd name="T55" fmla="*/ 33 h 165"/>
                <a:gd name="T56" fmla="*/ 44 w 165"/>
                <a:gd name="T57" fmla="*/ 9 h 165"/>
                <a:gd name="T58" fmla="*/ 66 w 165"/>
                <a:gd name="T59" fmla="*/ 23 h 165"/>
                <a:gd name="T60" fmla="*/ 75 w 165"/>
                <a:gd name="T61" fmla="*/ 0 h 165"/>
                <a:gd name="T62" fmla="*/ 90 w 165"/>
                <a:gd name="T63" fmla="*/ 21 h 165"/>
                <a:gd name="T64" fmla="*/ 95 w 165"/>
                <a:gd name="T65" fmla="*/ 35 h 165"/>
                <a:gd name="T66" fmla="*/ 70 w 165"/>
                <a:gd name="T67" fmla="*/ 130 h 165"/>
                <a:gd name="T68" fmla="*/ 95 w 165"/>
                <a:gd name="T69" fmla="*/ 3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" h="165">
                  <a:moveTo>
                    <a:pt x="100" y="2"/>
                  </a:moveTo>
                  <a:cubicBezTo>
                    <a:pt x="107" y="4"/>
                    <a:pt x="107" y="4"/>
                    <a:pt x="107" y="4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09" y="26"/>
                    <a:pt x="111" y="27"/>
                    <a:pt x="113" y="29"/>
                  </a:cubicBezTo>
                  <a:cubicBezTo>
                    <a:pt x="130" y="15"/>
                    <a:pt x="130" y="15"/>
                    <a:pt x="130" y="15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8" y="41"/>
                    <a:pt x="130" y="43"/>
                    <a:pt x="131" y="45"/>
                  </a:cubicBezTo>
                  <a:cubicBezTo>
                    <a:pt x="152" y="38"/>
                    <a:pt x="152" y="38"/>
                    <a:pt x="152" y="3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0" y="59"/>
                    <a:pt x="140" y="59"/>
                    <a:pt x="140" y="59"/>
                  </a:cubicBezTo>
                  <a:cubicBezTo>
                    <a:pt x="141" y="61"/>
                    <a:pt x="142" y="64"/>
                    <a:pt x="142" y="66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44" y="83"/>
                    <a:pt x="144" y="83"/>
                    <a:pt x="144" y="83"/>
                  </a:cubicBezTo>
                  <a:cubicBezTo>
                    <a:pt x="144" y="85"/>
                    <a:pt x="144" y="88"/>
                    <a:pt x="144" y="90"/>
                  </a:cubicBezTo>
                  <a:cubicBezTo>
                    <a:pt x="163" y="100"/>
                    <a:pt x="163" y="100"/>
                    <a:pt x="163" y="100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140" y="106"/>
                    <a:pt x="140" y="106"/>
                    <a:pt x="140" y="106"/>
                  </a:cubicBezTo>
                  <a:cubicBezTo>
                    <a:pt x="139" y="109"/>
                    <a:pt x="138" y="111"/>
                    <a:pt x="136" y="113"/>
                  </a:cubicBezTo>
                  <a:cubicBezTo>
                    <a:pt x="150" y="130"/>
                    <a:pt x="150" y="130"/>
                    <a:pt x="150" y="130"/>
                  </a:cubicBezTo>
                  <a:cubicBezTo>
                    <a:pt x="146" y="135"/>
                    <a:pt x="146" y="135"/>
                    <a:pt x="146" y="135"/>
                  </a:cubicBezTo>
                  <a:cubicBezTo>
                    <a:pt x="126" y="126"/>
                    <a:pt x="126" y="126"/>
                    <a:pt x="126" y="126"/>
                  </a:cubicBezTo>
                  <a:cubicBezTo>
                    <a:pt x="124" y="128"/>
                    <a:pt x="122" y="130"/>
                    <a:pt x="120" y="131"/>
                  </a:cubicBezTo>
                  <a:cubicBezTo>
                    <a:pt x="127" y="152"/>
                    <a:pt x="127" y="152"/>
                    <a:pt x="127" y="152"/>
                  </a:cubicBezTo>
                  <a:cubicBezTo>
                    <a:pt x="120" y="156"/>
                    <a:pt x="120" y="156"/>
                    <a:pt x="120" y="156"/>
                  </a:cubicBezTo>
                  <a:cubicBezTo>
                    <a:pt x="106" y="140"/>
                    <a:pt x="106" y="140"/>
                    <a:pt x="106" y="140"/>
                  </a:cubicBezTo>
                  <a:cubicBezTo>
                    <a:pt x="104" y="141"/>
                    <a:pt x="101" y="142"/>
                    <a:pt x="99" y="142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0" y="165"/>
                    <a:pt x="90" y="165"/>
                    <a:pt x="90" y="165"/>
                  </a:cubicBezTo>
                  <a:cubicBezTo>
                    <a:pt x="82" y="144"/>
                    <a:pt x="82" y="144"/>
                    <a:pt x="82" y="144"/>
                  </a:cubicBezTo>
                  <a:cubicBezTo>
                    <a:pt x="80" y="144"/>
                    <a:pt x="77" y="144"/>
                    <a:pt x="75" y="144"/>
                  </a:cubicBezTo>
                  <a:cubicBezTo>
                    <a:pt x="65" y="163"/>
                    <a:pt x="65" y="163"/>
                    <a:pt x="65" y="163"/>
                  </a:cubicBezTo>
                  <a:cubicBezTo>
                    <a:pt x="58" y="161"/>
                    <a:pt x="58" y="161"/>
                    <a:pt x="58" y="161"/>
                  </a:cubicBezTo>
                  <a:cubicBezTo>
                    <a:pt x="59" y="140"/>
                    <a:pt x="59" y="140"/>
                    <a:pt x="59" y="140"/>
                  </a:cubicBezTo>
                  <a:cubicBezTo>
                    <a:pt x="56" y="139"/>
                    <a:pt x="54" y="137"/>
                    <a:pt x="52" y="136"/>
                  </a:cubicBezTo>
                  <a:cubicBezTo>
                    <a:pt x="35" y="150"/>
                    <a:pt x="35" y="150"/>
                    <a:pt x="35" y="150"/>
                  </a:cubicBezTo>
                  <a:cubicBezTo>
                    <a:pt x="29" y="146"/>
                    <a:pt x="29" y="146"/>
                    <a:pt x="29" y="146"/>
                  </a:cubicBezTo>
                  <a:cubicBezTo>
                    <a:pt x="39" y="126"/>
                    <a:pt x="39" y="126"/>
                    <a:pt x="39" y="126"/>
                  </a:cubicBezTo>
                  <a:cubicBezTo>
                    <a:pt x="37" y="124"/>
                    <a:pt x="35" y="122"/>
                    <a:pt x="33" y="120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9" y="120"/>
                    <a:pt x="9" y="120"/>
                    <a:pt x="9" y="120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24" y="104"/>
                    <a:pt x="23" y="101"/>
                    <a:pt x="23" y="99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0" y="80"/>
                    <a:pt x="21" y="77"/>
                    <a:pt x="21" y="74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6" y="56"/>
                    <a:pt x="27" y="54"/>
                    <a:pt x="29" y="52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41" y="37"/>
                    <a:pt x="43" y="35"/>
                    <a:pt x="45" y="3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1" y="24"/>
                    <a:pt x="64" y="23"/>
                    <a:pt x="66" y="23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5" y="20"/>
                    <a:pt x="88" y="21"/>
                    <a:pt x="90" y="21"/>
                  </a:cubicBezTo>
                  <a:cubicBezTo>
                    <a:pt x="100" y="2"/>
                    <a:pt x="100" y="2"/>
                    <a:pt x="100" y="2"/>
                  </a:cubicBezTo>
                  <a:close/>
                  <a:moveTo>
                    <a:pt x="95" y="35"/>
                  </a:moveTo>
                  <a:cubicBezTo>
                    <a:pt x="121" y="42"/>
                    <a:pt x="137" y="69"/>
                    <a:pt x="130" y="95"/>
                  </a:cubicBezTo>
                  <a:cubicBezTo>
                    <a:pt x="123" y="121"/>
                    <a:pt x="96" y="137"/>
                    <a:pt x="70" y="130"/>
                  </a:cubicBezTo>
                  <a:cubicBezTo>
                    <a:pt x="44" y="123"/>
                    <a:pt x="28" y="96"/>
                    <a:pt x="35" y="69"/>
                  </a:cubicBezTo>
                  <a:cubicBezTo>
                    <a:pt x="42" y="43"/>
                    <a:pt x="69" y="28"/>
                    <a:pt x="95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00"/>
            </a:p>
          </p:txBody>
        </p:sp>
        <p:sp>
          <p:nvSpPr>
            <p:cNvPr id="6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2071913" y="2524670"/>
              <a:ext cx="1168200" cy="1149430"/>
            </a:xfrm>
            <a:custGeom>
              <a:avLst/>
              <a:gdLst>
                <a:gd name="T0" fmla="*/ 86 w 165"/>
                <a:gd name="T1" fmla="*/ 0 h 164"/>
                <a:gd name="T2" fmla="*/ 98 w 165"/>
                <a:gd name="T3" fmla="*/ 22 h 164"/>
                <a:gd name="T4" fmla="*/ 117 w 165"/>
                <a:gd name="T5" fmla="*/ 7 h 164"/>
                <a:gd name="T6" fmla="*/ 120 w 165"/>
                <a:gd name="T7" fmla="*/ 33 h 164"/>
                <a:gd name="T8" fmla="*/ 143 w 165"/>
                <a:gd name="T9" fmla="*/ 26 h 164"/>
                <a:gd name="T10" fmla="*/ 136 w 165"/>
                <a:gd name="T11" fmla="*/ 51 h 164"/>
                <a:gd name="T12" fmla="*/ 160 w 165"/>
                <a:gd name="T13" fmla="*/ 54 h 164"/>
                <a:gd name="T14" fmla="*/ 144 w 165"/>
                <a:gd name="T15" fmla="*/ 74 h 164"/>
                <a:gd name="T16" fmla="*/ 165 w 165"/>
                <a:gd name="T17" fmla="*/ 86 h 164"/>
                <a:gd name="T18" fmla="*/ 142 w 165"/>
                <a:gd name="T19" fmla="*/ 98 h 164"/>
                <a:gd name="T20" fmla="*/ 157 w 165"/>
                <a:gd name="T21" fmla="*/ 117 h 164"/>
                <a:gd name="T22" fmla="*/ 132 w 165"/>
                <a:gd name="T23" fmla="*/ 119 h 164"/>
                <a:gd name="T24" fmla="*/ 138 w 165"/>
                <a:gd name="T25" fmla="*/ 143 h 164"/>
                <a:gd name="T26" fmla="*/ 114 w 165"/>
                <a:gd name="T27" fmla="*/ 135 h 164"/>
                <a:gd name="T28" fmla="*/ 111 w 165"/>
                <a:gd name="T29" fmla="*/ 159 h 164"/>
                <a:gd name="T30" fmla="*/ 91 w 165"/>
                <a:gd name="T31" fmla="*/ 143 h 164"/>
                <a:gd name="T32" fmla="*/ 79 w 165"/>
                <a:gd name="T33" fmla="*/ 164 h 164"/>
                <a:gd name="T34" fmla="*/ 67 w 165"/>
                <a:gd name="T35" fmla="*/ 142 h 164"/>
                <a:gd name="T36" fmla="*/ 48 w 165"/>
                <a:gd name="T37" fmla="*/ 157 h 164"/>
                <a:gd name="T38" fmla="*/ 45 w 165"/>
                <a:gd name="T39" fmla="*/ 131 h 164"/>
                <a:gd name="T40" fmla="*/ 22 w 165"/>
                <a:gd name="T41" fmla="*/ 138 h 164"/>
                <a:gd name="T42" fmla="*/ 29 w 165"/>
                <a:gd name="T43" fmla="*/ 113 h 164"/>
                <a:gd name="T44" fmla="*/ 5 w 165"/>
                <a:gd name="T45" fmla="*/ 110 h 164"/>
                <a:gd name="T46" fmla="*/ 21 w 165"/>
                <a:gd name="T47" fmla="*/ 90 h 164"/>
                <a:gd name="T48" fmla="*/ 0 w 165"/>
                <a:gd name="T49" fmla="*/ 78 h 164"/>
                <a:gd name="T50" fmla="*/ 23 w 165"/>
                <a:gd name="T51" fmla="*/ 66 h 164"/>
                <a:gd name="T52" fmla="*/ 8 w 165"/>
                <a:gd name="T53" fmla="*/ 47 h 164"/>
                <a:gd name="T54" fmla="*/ 33 w 165"/>
                <a:gd name="T55" fmla="*/ 44 h 164"/>
                <a:gd name="T56" fmla="*/ 27 w 165"/>
                <a:gd name="T57" fmla="*/ 21 h 164"/>
                <a:gd name="T58" fmla="*/ 51 w 165"/>
                <a:gd name="T59" fmla="*/ 28 h 164"/>
                <a:gd name="T60" fmla="*/ 54 w 165"/>
                <a:gd name="T61" fmla="*/ 4 h 164"/>
                <a:gd name="T62" fmla="*/ 74 w 165"/>
                <a:gd name="T63" fmla="*/ 21 h 164"/>
                <a:gd name="T64" fmla="*/ 83 w 165"/>
                <a:gd name="T65" fmla="*/ 32 h 164"/>
                <a:gd name="T66" fmla="*/ 83 w 165"/>
                <a:gd name="T67" fmla="*/ 131 h 164"/>
                <a:gd name="T68" fmla="*/ 83 w 165"/>
                <a:gd name="T69" fmla="*/ 3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" h="164">
                  <a:moveTo>
                    <a:pt x="79" y="0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3" y="21"/>
                    <a:pt x="96" y="21"/>
                    <a:pt x="98" y="22"/>
                  </a:cubicBezTo>
                  <a:cubicBezTo>
                    <a:pt x="111" y="4"/>
                    <a:pt x="111" y="4"/>
                    <a:pt x="111" y="4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16" y="30"/>
                    <a:pt x="118" y="31"/>
                    <a:pt x="120" y="33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32" y="44"/>
                    <a:pt x="132" y="44"/>
                    <a:pt x="132" y="44"/>
                  </a:cubicBezTo>
                  <a:cubicBezTo>
                    <a:pt x="133" y="46"/>
                    <a:pt x="135" y="49"/>
                    <a:pt x="136" y="51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60" y="54"/>
                    <a:pt x="160" y="54"/>
                    <a:pt x="160" y="54"/>
                  </a:cubicBezTo>
                  <a:cubicBezTo>
                    <a:pt x="142" y="66"/>
                    <a:pt x="142" y="66"/>
                    <a:pt x="142" y="66"/>
                  </a:cubicBezTo>
                  <a:cubicBezTo>
                    <a:pt x="143" y="69"/>
                    <a:pt x="144" y="71"/>
                    <a:pt x="144" y="74"/>
                  </a:cubicBezTo>
                  <a:cubicBezTo>
                    <a:pt x="165" y="78"/>
                    <a:pt x="165" y="78"/>
                    <a:pt x="165" y="78"/>
                  </a:cubicBezTo>
                  <a:cubicBezTo>
                    <a:pt x="165" y="86"/>
                    <a:pt x="165" y="86"/>
                    <a:pt x="165" y="86"/>
                  </a:cubicBezTo>
                  <a:cubicBezTo>
                    <a:pt x="144" y="90"/>
                    <a:pt x="144" y="90"/>
                    <a:pt x="144" y="90"/>
                  </a:cubicBezTo>
                  <a:cubicBezTo>
                    <a:pt x="144" y="93"/>
                    <a:pt x="143" y="95"/>
                    <a:pt x="142" y="98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157" y="117"/>
                    <a:pt x="157" y="117"/>
                    <a:pt x="157" y="117"/>
                  </a:cubicBezTo>
                  <a:cubicBezTo>
                    <a:pt x="136" y="113"/>
                    <a:pt x="136" y="113"/>
                    <a:pt x="136" y="113"/>
                  </a:cubicBezTo>
                  <a:cubicBezTo>
                    <a:pt x="135" y="115"/>
                    <a:pt x="133" y="117"/>
                    <a:pt x="132" y="119"/>
                  </a:cubicBezTo>
                  <a:cubicBezTo>
                    <a:pt x="143" y="138"/>
                    <a:pt x="143" y="138"/>
                    <a:pt x="143" y="138"/>
                  </a:cubicBezTo>
                  <a:cubicBezTo>
                    <a:pt x="138" y="143"/>
                    <a:pt x="138" y="143"/>
                    <a:pt x="138" y="143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18" y="133"/>
                    <a:pt x="116" y="134"/>
                    <a:pt x="114" y="135"/>
                  </a:cubicBezTo>
                  <a:cubicBezTo>
                    <a:pt x="117" y="157"/>
                    <a:pt x="117" y="157"/>
                    <a:pt x="117" y="157"/>
                  </a:cubicBezTo>
                  <a:cubicBezTo>
                    <a:pt x="111" y="159"/>
                    <a:pt x="111" y="159"/>
                    <a:pt x="111" y="159"/>
                  </a:cubicBezTo>
                  <a:cubicBezTo>
                    <a:pt x="98" y="142"/>
                    <a:pt x="98" y="142"/>
                    <a:pt x="98" y="142"/>
                  </a:cubicBezTo>
                  <a:cubicBezTo>
                    <a:pt x="96" y="142"/>
                    <a:pt x="93" y="143"/>
                    <a:pt x="91" y="143"/>
                  </a:cubicBezTo>
                  <a:cubicBezTo>
                    <a:pt x="86" y="164"/>
                    <a:pt x="86" y="164"/>
                    <a:pt x="86" y="164"/>
                  </a:cubicBezTo>
                  <a:cubicBezTo>
                    <a:pt x="79" y="164"/>
                    <a:pt x="79" y="164"/>
                    <a:pt x="79" y="164"/>
                  </a:cubicBezTo>
                  <a:cubicBezTo>
                    <a:pt x="74" y="143"/>
                    <a:pt x="74" y="143"/>
                    <a:pt x="74" y="143"/>
                  </a:cubicBezTo>
                  <a:cubicBezTo>
                    <a:pt x="72" y="143"/>
                    <a:pt x="69" y="142"/>
                    <a:pt x="67" y="142"/>
                  </a:cubicBezTo>
                  <a:cubicBezTo>
                    <a:pt x="54" y="159"/>
                    <a:pt x="54" y="159"/>
                    <a:pt x="54" y="159"/>
                  </a:cubicBezTo>
                  <a:cubicBezTo>
                    <a:pt x="48" y="157"/>
                    <a:pt x="48" y="157"/>
                    <a:pt x="48" y="157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9" y="134"/>
                    <a:pt x="47" y="133"/>
                    <a:pt x="45" y="131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2" y="138"/>
                    <a:pt x="22" y="138"/>
                    <a:pt x="22" y="138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32" y="117"/>
                    <a:pt x="30" y="115"/>
                    <a:pt x="29" y="113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2" y="95"/>
                    <a:pt x="21" y="93"/>
                    <a:pt x="21" y="9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21" y="71"/>
                    <a:pt x="22" y="69"/>
                    <a:pt x="23" y="66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0" y="49"/>
                    <a:pt x="32" y="46"/>
                    <a:pt x="33" y="44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7" y="31"/>
                    <a:pt x="49" y="30"/>
                    <a:pt x="51" y="28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9" y="21"/>
                    <a:pt x="72" y="21"/>
                    <a:pt x="74" y="21"/>
                  </a:cubicBezTo>
                  <a:cubicBezTo>
                    <a:pt x="79" y="0"/>
                    <a:pt x="79" y="0"/>
                    <a:pt x="79" y="0"/>
                  </a:cubicBezTo>
                  <a:close/>
                  <a:moveTo>
                    <a:pt x="83" y="32"/>
                  </a:moveTo>
                  <a:cubicBezTo>
                    <a:pt x="110" y="32"/>
                    <a:pt x="132" y="55"/>
                    <a:pt x="132" y="82"/>
                  </a:cubicBezTo>
                  <a:cubicBezTo>
                    <a:pt x="132" y="109"/>
                    <a:pt x="110" y="131"/>
                    <a:pt x="83" y="131"/>
                  </a:cubicBezTo>
                  <a:cubicBezTo>
                    <a:pt x="55" y="131"/>
                    <a:pt x="33" y="109"/>
                    <a:pt x="33" y="82"/>
                  </a:cubicBezTo>
                  <a:cubicBezTo>
                    <a:pt x="33" y="55"/>
                    <a:pt x="55" y="32"/>
                    <a:pt x="83" y="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00"/>
            </a:p>
          </p:txBody>
        </p:sp>
        <p:sp>
          <p:nvSpPr>
            <p:cNvPr id="7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2269558" y="2713482"/>
              <a:ext cx="771807" cy="7640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00"/>
            </a:p>
          </p:txBody>
        </p:sp>
        <p:sp>
          <p:nvSpPr>
            <p:cNvPr id="8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2071913" y="2524670"/>
              <a:ext cx="1168200" cy="1149430"/>
            </a:xfrm>
            <a:custGeom>
              <a:avLst/>
              <a:gdLst>
                <a:gd name="T0" fmla="*/ 86 w 165"/>
                <a:gd name="T1" fmla="*/ 0 h 164"/>
                <a:gd name="T2" fmla="*/ 98 w 165"/>
                <a:gd name="T3" fmla="*/ 22 h 164"/>
                <a:gd name="T4" fmla="*/ 117 w 165"/>
                <a:gd name="T5" fmla="*/ 7 h 164"/>
                <a:gd name="T6" fmla="*/ 120 w 165"/>
                <a:gd name="T7" fmla="*/ 33 h 164"/>
                <a:gd name="T8" fmla="*/ 143 w 165"/>
                <a:gd name="T9" fmla="*/ 26 h 164"/>
                <a:gd name="T10" fmla="*/ 136 w 165"/>
                <a:gd name="T11" fmla="*/ 51 h 164"/>
                <a:gd name="T12" fmla="*/ 160 w 165"/>
                <a:gd name="T13" fmla="*/ 54 h 164"/>
                <a:gd name="T14" fmla="*/ 144 w 165"/>
                <a:gd name="T15" fmla="*/ 74 h 164"/>
                <a:gd name="T16" fmla="*/ 165 w 165"/>
                <a:gd name="T17" fmla="*/ 86 h 164"/>
                <a:gd name="T18" fmla="*/ 142 w 165"/>
                <a:gd name="T19" fmla="*/ 98 h 164"/>
                <a:gd name="T20" fmla="*/ 157 w 165"/>
                <a:gd name="T21" fmla="*/ 117 h 164"/>
                <a:gd name="T22" fmla="*/ 132 w 165"/>
                <a:gd name="T23" fmla="*/ 119 h 164"/>
                <a:gd name="T24" fmla="*/ 138 w 165"/>
                <a:gd name="T25" fmla="*/ 143 h 164"/>
                <a:gd name="T26" fmla="*/ 114 w 165"/>
                <a:gd name="T27" fmla="*/ 135 h 164"/>
                <a:gd name="T28" fmla="*/ 111 w 165"/>
                <a:gd name="T29" fmla="*/ 159 h 164"/>
                <a:gd name="T30" fmla="*/ 91 w 165"/>
                <a:gd name="T31" fmla="*/ 143 h 164"/>
                <a:gd name="T32" fmla="*/ 79 w 165"/>
                <a:gd name="T33" fmla="*/ 164 h 164"/>
                <a:gd name="T34" fmla="*/ 67 w 165"/>
                <a:gd name="T35" fmla="*/ 142 h 164"/>
                <a:gd name="T36" fmla="*/ 48 w 165"/>
                <a:gd name="T37" fmla="*/ 157 h 164"/>
                <a:gd name="T38" fmla="*/ 45 w 165"/>
                <a:gd name="T39" fmla="*/ 131 h 164"/>
                <a:gd name="T40" fmla="*/ 22 w 165"/>
                <a:gd name="T41" fmla="*/ 138 h 164"/>
                <a:gd name="T42" fmla="*/ 29 w 165"/>
                <a:gd name="T43" fmla="*/ 113 h 164"/>
                <a:gd name="T44" fmla="*/ 5 w 165"/>
                <a:gd name="T45" fmla="*/ 110 h 164"/>
                <a:gd name="T46" fmla="*/ 21 w 165"/>
                <a:gd name="T47" fmla="*/ 90 h 164"/>
                <a:gd name="T48" fmla="*/ 0 w 165"/>
                <a:gd name="T49" fmla="*/ 78 h 164"/>
                <a:gd name="T50" fmla="*/ 23 w 165"/>
                <a:gd name="T51" fmla="*/ 66 h 164"/>
                <a:gd name="T52" fmla="*/ 8 w 165"/>
                <a:gd name="T53" fmla="*/ 47 h 164"/>
                <a:gd name="T54" fmla="*/ 33 w 165"/>
                <a:gd name="T55" fmla="*/ 44 h 164"/>
                <a:gd name="T56" fmla="*/ 27 w 165"/>
                <a:gd name="T57" fmla="*/ 21 h 164"/>
                <a:gd name="T58" fmla="*/ 51 w 165"/>
                <a:gd name="T59" fmla="*/ 28 h 164"/>
                <a:gd name="T60" fmla="*/ 54 w 165"/>
                <a:gd name="T61" fmla="*/ 4 h 164"/>
                <a:gd name="T62" fmla="*/ 74 w 165"/>
                <a:gd name="T63" fmla="*/ 21 h 164"/>
                <a:gd name="T64" fmla="*/ 83 w 165"/>
                <a:gd name="T65" fmla="*/ 32 h 164"/>
                <a:gd name="T66" fmla="*/ 83 w 165"/>
                <a:gd name="T67" fmla="*/ 131 h 164"/>
                <a:gd name="T68" fmla="*/ 83 w 165"/>
                <a:gd name="T69" fmla="*/ 3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" h="164">
                  <a:moveTo>
                    <a:pt x="79" y="0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3" y="21"/>
                    <a:pt x="96" y="21"/>
                    <a:pt x="98" y="22"/>
                  </a:cubicBezTo>
                  <a:cubicBezTo>
                    <a:pt x="111" y="4"/>
                    <a:pt x="111" y="4"/>
                    <a:pt x="111" y="4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16" y="30"/>
                    <a:pt x="118" y="31"/>
                    <a:pt x="120" y="33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32" y="44"/>
                    <a:pt x="132" y="44"/>
                    <a:pt x="132" y="44"/>
                  </a:cubicBezTo>
                  <a:cubicBezTo>
                    <a:pt x="133" y="46"/>
                    <a:pt x="135" y="49"/>
                    <a:pt x="136" y="51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60" y="54"/>
                    <a:pt x="160" y="54"/>
                    <a:pt x="160" y="54"/>
                  </a:cubicBezTo>
                  <a:cubicBezTo>
                    <a:pt x="142" y="66"/>
                    <a:pt x="142" y="66"/>
                    <a:pt x="142" y="66"/>
                  </a:cubicBezTo>
                  <a:cubicBezTo>
                    <a:pt x="143" y="69"/>
                    <a:pt x="144" y="71"/>
                    <a:pt x="144" y="74"/>
                  </a:cubicBezTo>
                  <a:cubicBezTo>
                    <a:pt x="165" y="78"/>
                    <a:pt x="165" y="78"/>
                    <a:pt x="165" y="78"/>
                  </a:cubicBezTo>
                  <a:cubicBezTo>
                    <a:pt x="165" y="86"/>
                    <a:pt x="165" y="86"/>
                    <a:pt x="165" y="86"/>
                  </a:cubicBezTo>
                  <a:cubicBezTo>
                    <a:pt x="144" y="90"/>
                    <a:pt x="144" y="90"/>
                    <a:pt x="144" y="90"/>
                  </a:cubicBezTo>
                  <a:cubicBezTo>
                    <a:pt x="144" y="93"/>
                    <a:pt x="143" y="95"/>
                    <a:pt x="142" y="98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157" y="117"/>
                    <a:pt x="157" y="117"/>
                    <a:pt x="157" y="117"/>
                  </a:cubicBezTo>
                  <a:cubicBezTo>
                    <a:pt x="136" y="113"/>
                    <a:pt x="136" y="113"/>
                    <a:pt x="136" y="113"/>
                  </a:cubicBezTo>
                  <a:cubicBezTo>
                    <a:pt x="135" y="115"/>
                    <a:pt x="133" y="117"/>
                    <a:pt x="132" y="119"/>
                  </a:cubicBezTo>
                  <a:cubicBezTo>
                    <a:pt x="143" y="138"/>
                    <a:pt x="143" y="138"/>
                    <a:pt x="143" y="138"/>
                  </a:cubicBezTo>
                  <a:cubicBezTo>
                    <a:pt x="138" y="143"/>
                    <a:pt x="138" y="143"/>
                    <a:pt x="138" y="143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18" y="133"/>
                    <a:pt x="116" y="134"/>
                    <a:pt x="114" y="135"/>
                  </a:cubicBezTo>
                  <a:cubicBezTo>
                    <a:pt x="117" y="157"/>
                    <a:pt x="117" y="157"/>
                    <a:pt x="117" y="157"/>
                  </a:cubicBezTo>
                  <a:cubicBezTo>
                    <a:pt x="111" y="159"/>
                    <a:pt x="111" y="159"/>
                    <a:pt x="111" y="159"/>
                  </a:cubicBezTo>
                  <a:cubicBezTo>
                    <a:pt x="98" y="142"/>
                    <a:pt x="98" y="142"/>
                    <a:pt x="98" y="142"/>
                  </a:cubicBezTo>
                  <a:cubicBezTo>
                    <a:pt x="96" y="142"/>
                    <a:pt x="93" y="143"/>
                    <a:pt x="91" y="143"/>
                  </a:cubicBezTo>
                  <a:cubicBezTo>
                    <a:pt x="86" y="164"/>
                    <a:pt x="86" y="164"/>
                    <a:pt x="86" y="164"/>
                  </a:cubicBezTo>
                  <a:cubicBezTo>
                    <a:pt x="79" y="164"/>
                    <a:pt x="79" y="164"/>
                    <a:pt x="79" y="164"/>
                  </a:cubicBezTo>
                  <a:cubicBezTo>
                    <a:pt x="74" y="143"/>
                    <a:pt x="74" y="143"/>
                    <a:pt x="74" y="143"/>
                  </a:cubicBezTo>
                  <a:cubicBezTo>
                    <a:pt x="72" y="143"/>
                    <a:pt x="69" y="142"/>
                    <a:pt x="67" y="142"/>
                  </a:cubicBezTo>
                  <a:cubicBezTo>
                    <a:pt x="54" y="159"/>
                    <a:pt x="54" y="159"/>
                    <a:pt x="54" y="159"/>
                  </a:cubicBezTo>
                  <a:cubicBezTo>
                    <a:pt x="48" y="157"/>
                    <a:pt x="48" y="157"/>
                    <a:pt x="48" y="157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9" y="134"/>
                    <a:pt x="47" y="133"/>
                    <a:pt x="45" y="131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2" y="138"/>
                    <a:pt x="22" y="138"/>
                    <a:pt x="22" y="138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32" y="117"/>
                    <a:pt x="30" y="115"/>
                    <a:pt x="29" y="113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2" y="95"/>
                    <a:pt x="21" y="93"/>
                    <a:pt x="21" y="9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21" y="71"/>
                    <a:pt x="22" y="69"/>
                    <a:pt x="23" y="66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0" y="49"/>
                    <a:pt x="32" y="46"/>
                    <a:pt x="33" y="44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7" y="31"/>
                    <a:pt x="49" y="30"/>
                    <a:pt x="51" y="28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9" y="21"/>
                    <a:pt x="72" y="21"/>
                    <a:pt x="74" y="21"/>
                  </a:cubicBezTo>
                  <a:cubicBezTo>
                    <a:pt x="79" y="0"/>
                    <a:pt x="79" y="0"/>
                    <a:pt x="79" y="0"/>
                  </a:cubicBezTo>
                  <a:close/>
                  <a:moveTo>
                    <a:pt x="83" y="32"/>
                  </a:moveTo>
                  <a:cubicBezTo>
                    <a:pt x="110" y="32"/>
                    <a:pt x="132" y="55"/>
                    <a:pt x="132" y="82"/>
                  </a:cubicBezTo>
                  <a:cubicBezTo>
                    <a:pt x="132" y="109"/>
                    <a:pt x="110" y="131"/>
                    <a:pt x="83" y="131"/>
                  </a:cubicBezTo>
                  <a:cubicBezTo>
                    <a:pt x="55" y="131"/>
                    <a:pt x="33" y="109"/>
                    <a:pt x="33" y="82"/>
                  </a:cubicBezTo>
                  <a:cubicBezTo>
                    <a:pt x="33" y="55"/>
                    <a:pt x="55" y="32"/>
                    <a:pt x="83" y="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00"/>
            </a:p>
          </p:txBody>
        </p:sp>
        <p:sp>
          <p:nvSpPr>
            <p:cNvPr id="9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2524618" y="3793349"/>
              <a:ext cx="771807" cy="7640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00"/>
            </a:p>
          </p:txBody>
        </p:sp>
        <p:sp>
          <p:nvSpPr>
            <p:cNvPr id="10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2333599" y="3596809"/>
              <a:ext cx="1161575" cy="1157159"/>
            </a:xfrm>
            <a:custGeom>
              <a:avLst/>
              <a:gdLst>
                <a:gd name="T0" fmla="*/ 57 w 164"/>
                <a:gd name="T1" fmla="*/ 4 h 165"/>
                <a:gd name="T2" fmla="*/ 51 w 164"/>
                <a:gd name="T3" fmla="*/ 29 h 165"/>
                <a:gd name="T4" fmla="*/ 29 w 164"/>
                <a:gd name="T5" fmla="*/ 19 h 165"/>
                <a:gd name="T6" fmla="*/ 33 w 164"/>
                <a:gd name="T7" fmla="*/ 45 h 165"/>
                <a:gd name="T8" fmla="*/ 9 w 164"/>
                <a:gd name="T9" fmla="*/ 45 h 165"/>
                <a:gd name="T10" fmla="*/ 22 w 164"/>
                <a:gd name="T11" fmla="*/ 66 h 165"/>
                <a:gd name="T12" fmla="*/ 0 w 164"/>
                <a:gd name="T13" fmla="*/ 75 h 165"/>
                <a:gd name="T14" fmla="*/ 21 w 164"/>
                <a:gd name="T15" fmla="*/ 91 h 165"/>
                <a:gd name="T16" fmla="*/ 3 w 164"/>
                <a:gd name="T17" fmla="*/ 107 h 165"/>
                <a:gd name="T18" fmla="*/ 28 w 164"/>
                <a:gd name="T19" fmla="*/ 113 h 165"/>
                <a:gd name="T20" fmla="*/ 19 w 164"/>
                <a:gd name="T21" fmla="*/ 136 h 165"/>
                <a:gd name="T22" fmla="*/ 44 w 164"/>
                <a:gd name="T23" fmla="*/ 132 h 165"/>
                <a:gd name="T24" fmla="*/ 44 w 164"/>
                <a:gd name="T25" fmla="*/ 156 h 165"/>
                <a:gd name="T26" fmla="*/ 66 w 164"/>
                <a:gd name="T27" fmla="*/ 142 h 165"/>
                <a:gd name="T28" fmla="*/ 75 w 164"/>
                <a:gd name="T29" fmla="*/ 165 h 165"/>
                <a:gd name="T30" fmla="*/ 90 w 164"/>
                <a:gd name="T31" fmla="*/ 144 h 165"/>
                <a:gd name="T32" fmla="*/ 107 w 164"/>
                <a:gd name="T33" fmla="*/ 161 h 165"/>
                <a:gd name="T34" fmla="*/ 113 w 164"/>
                <a:gd name="T35" fmla="*/ 136 h 165"/>
                <a:gd name="T36" fmla="*/ 135 w 164"/>
                <a:gd name="T37" fmla="*/ 146 h 165"/>
                <a:gd name="T38" fmla="*/ 131 w 164"/>
                <a:gd name="T39" fmla="*/ 120 h 165"/>
                <a:gd name="T40" fmla="*/ 155 w 164"/>
                <a:gd name="T41" fmla="*/ 121 h 165"/>
                <a:gd name="T42" fmla="*/ 142 w 164"/>
                <a:gd name="T43" fmla="*/ 99 h 165"/>
                <a:gd name="T44" fmla="*/ 164 w 164"/>
                <a:gd name="T45" fmla="*/ 90 h 165"/>
                <a:gd name="T46" fmla="*/ 143 w 164"/>
                <a:gd name="T47" fmla="*/ 75 h 165"/>
                <a:gd name="T48" fmla="*/ 161 w 164"/>
                <a:gd name="T49" fmla="*/ 58 h 165"/>
                <a:gd name="T50" fmla="*/ 136 w 164"/>
                <a:gd name="T51" fmla="*/ 52 h 165"/>
                <a:gd name="T52" fmla="*/ 145 w 164"/>
                <a:gd name="T53" fmla="*/ 30 h 165"/>
                <a:gd name="T54" fmla="*/ 120 w 164"/>
                <a:gd name="T55" fmla="*/ 34 h 165"/>
                <a:gd name="T56" fmla="*/ 120 w 164"/>
                <a:gd name="T57" fmla="*/ 9 h 165"/>
                <a:gd name="T58" fmla="*/ 98 w 164"/>
                <a:gd name="T59" fmla="*/ 23 h 165"/>
                <a:gd name="T60" fmla="*/ 89 w 164"/>
                <a:gd name="T61" fmla="*/ 0 h 165"/>
                <a:gd name="T62" fmla="*/ 74 w 164"/>
                <a:gd name="T63" fmla="*/ 21 h 165"/>
                <a:gd name="T64" fmla="*/ 69 w 164"/>
                <a:gd name="T65" fmla="*/ 35 h 165"/>
                <a:gd name="T66" fmla="*/ 95 w 164"/>
                <a:gd name="T67" fmla="*/ 130 h 165"/>
                <a:gd name="T68" fmla="*/ 69 w 164"/>
                <a:gd name="T69" fmla="*/ 3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" h="165">
                  <a:moveTo>
                    <a:pt x="64" y="2"/>
                  </a:moveTo>
                  <a:cubicBezTo>
                    <a:pt x="57" y="4"/>
                    <a:pt x="57" y="4"/>
                    <a:pt x="57" y="4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6" y="26"/>
                    <a:pt x="53" y="28"/>
                    <a:pt x="51" y="29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6" y="41"/>
                    <a:pt x="34" y="43"/>
                    <a:pt x="33" y="45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4" y="61"/>
                    <a:pt x="23" y="64"/>
                    <a:pt x="22" y="66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20" y="85"/>
                    <a:pt x="20" y="88"/>
                    <a:pt x="21" y="91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26" y="109"/>
                    <a:pt x="27" y="111"/>
                    <a:pt x="28" y="113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9" y="136"/>
                    <a:pt x="19" y="136"/>
                    <a:pt x="19" y="136"/>
                  </a:cubicBezTo>
                  <a:cubicBezTo>
                    <a:pt x="38" y="126"/>
                    <a:pt x="38" y="126"/>
                    <a:pt x="38" y="126"/>
                  </a:cubicBezTo>
                  <a:cubicBezTo>
                    <a:pt x="40" y="128"/>
                    <a:pt x="42" y="130"/>
                    <a:pt x="44" y="132"/>
                  </a:cubicBezTo>
                  <a:cubicBezTo>
                    <a:pt x="38" y="152"/>
                    <a:pt x="38" y="152"/>
                    <a:pt x="38" y="152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40"/>
                    <a:pt x="58" y="140"/>
                    <a:pt x="58" y="140"/>
                  </a:cubicBezTo>
                  <a:cubicBezTo>
                    <a:pt x="61" y="141"/>
                    <a:pt x="63" y="142"/>
                    <a:pt x="66" y="142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75" y="165"/>
                    <a:pt x="75" y="165"/>
                    <a:pt x="75" y="165"/>
                  </a:cubicBezTo>
                  <a:cubicBezTo>
                    <a:pt x="82" y="144"/>
                    <a:pt x="82" y="144"/>
                    <a:pt x="82" y="144"/>
                  </a:cubicBezTo>
                  <a:cubicBezTo>
                    <a:pt x="85" y="145"/>
                    <a:pt x="87" y="144"/>
                    <a:pt x="90" y="144"/>
                  </a:cubicBezTo>
                  <a:cubicBezTo>
                    <a:pt x="100" y="163"/>
                    <a:pt x="100" y="163"/>
                    <a:pt x="100" y="163"/>
                  </a:cubicBezTo>
                  <a:cubicBezTo>
                    <a:pt x="107" y="161"/>
                    <a:pt x="107" y="161"/>
                    <a:pt x="107" y="161"/>
                  </a:cubicBezTo>
                  <a:cubicBezTo>
                    <a:pt x="106" y="140"/>
                    <a:pt x="106" y="140"/>
                    <a:pt x="106" y="140"/>
                  </a:cubicBezTo>
                  <a:cubicBezTo>
                    <a:pt x="108" y="139"/>
                    <a:pt x="111" y="138"/>
                    <a:pt x="113" y="136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126" y="126"/>
                    <a:pt x="126" y="126"/>
                    <a:pt x="126" y="126"/>
                  </a:cubicBezTo>
                  <a:cubicBezTo>
                    <a:pt x="128" y="124"/>
                    <a:pt x="129" y="123"/>
                    <a:pt x="131" y="120"/>
                  </a:cubicBezTo>
                  <a:cubicBezTo>
                    <a:pt x="151" y="127"/>
                    <a:pt x="151" y="127"/>
                    <a:pt x="151" y="127"/>
                  </a:cubicBezTo>
                  <a:cubicBezTo>
                    <a:pt x="155" y="121"/>
                    <a:pt x="155" y="121"/>
                    <a:pt x="155" y="121"/>
                  </a:cubicBezTo>
                  <a:cubicBezTo>
                    <a:pt x="139" y="106"/>
                    <a:pt x="139" y="106"/>
                    <a:pt x="139" y="106"/>
                  </a:cubicBezTo>
                  <a:cubicBezTo>
                    <a:pt x="140" y="104"/>
                    <a:pt x="141" y="101"/>
                    <a:pt x="142" y="99"/>
                  </a:cubicBezTo>
                  <a:cubicBezTo>
                    <a:pt x="163" y="97"/>
                    <a:pt x="163" y="97"/>
                    <a:pt x="163" y="97"/>
                  </a:cubicBezTo>
                  <a:cubicBezTo>
                    <a:pt x="164" y="90"/>
                    <a:pt x="164" y="90"/>
                    <a:pt x="164" y="90"/>
                  </a:cubicBezTo>
                  <a:cubicBezTo>
                    <a:pt x="144" y="82"/>
                    <a:pt x="144" y="82"/>
                    <a:pt x="144" y="82"/>
                  </a:cubicBezTo>
                  <a:cubicBezTo>
                    <a:pt x="144" y="80"/>
                    <a:pt x="144" y="77"/>
                    <a:pt x="143" y="75"/>
                  </a:cubicBezTo>
                  <a:cubicBezTo>
                    <a:pt x="162" y="65"/>
                    <a:pt x="162" y="65"/>
                    <a:pt x="162" y="65"/>
                  </a:cubicBezTo>
                  <a:cubicBezTo>
                    <a:pt x="161" y="58"/>
                    <a:pt x="161" y="58"/>
                    <a:pt x="161" y="58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8" y="56"/>
                    <a:pt x="137" y="54"/>
                    <a:pt x="136" y="52"/>
                  </a:cubicBezTo>
                  <a:cubicBezTo>
                    <a:pt x="150" y="35"/>
                    <a:pt x="150" y="35"/>
                    <a:pt x="150" y="35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4" y="37"/>
                    <a:pt x="122" y="35"/>
                    <a:pt x="120" y="34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03" y="24"/>
                    <a:pt x="101" y="23"/>
                    <a:pt x="98" y="23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79" y="21"/>
                    <a:pt x="77" y="21"/>
                    <a:pt x="74" y="21"/>
                  </a:cubicBezTo>
                  <a:cubicBezTo>
                    <a:pt x="64" y="2"/>
                    <a:pt x="64" y="2"/>
                    <a:pt x="64" y="2"/>
                  </a:cubicBezTo>
                  <a:close/>
                  <a:moveTo>
                    <a:pt x="69" y="35"/>
                  </a:moveTo>
                  <a:cubicBezTo>
                    <a:pt x="43" y="42"/>
                    <a:pt x="27" y="69"/>
                    <a:pt x="34" y="95"/>
                  </a:cubicBezTo>
                  <a:cubicBezTo>
                    <a:pt x="41" y="121"/>
                    <a:pt x="68" y="137"/>
                    <a:pt x="95" y="130"/>
                  </a:cubicBezTo>
                  <a:cubicBezTo>
                    <a:pt x="121" y="123"/>
                    <a:pt x="137" y="96"/>
                    <a:pt x="130" y="70"/>
                  </a:cubicBezTo>
                  <a:cubicBezTo>
                    <a:pt x="122" y="43"/>
                    <a:pt x="95" y="28"/>
                    <a:pt x="69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00"/>
            </a:p>
          </p:txBody>
        </p:sp>
        <p:sp>
          <p:nvSpPr>
            <p:cNvPr id="11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2071913" y="4683301"/>
              <a:ext cx="1168200" cy="1150534"/>
            </a:xfrm>
            <a:custGeom>
              <a:avLst/>
              <a:gdLst>
                <a:gd name="T0" fmla="*/ 65 w 165"/>
                <a:gd name="T1" fmla="*/ 2 h 164"/>
                <a:gd name="T2" fmla="*/ 82 w 165"/>
                <a:gd name="T3" fmla="*/ 20 h 164"/>
                <a:gd name="T4" fmla="*/ 97 w 165"/>
                <a:gd name="T5" fmla="*/ 1 h 164"/>
                <a:gd name="T6" fmla="*/ 106 w 165"/>
                <a:gd name="T7" fmla="*/ 25 h 164"/>
                <a:gd name="T8" fmla="*/ 127 w 165"/>
                <a:gd name="T9" fmla="*/ 13 h 164"/>
                <a:gd name="T10" fmla="*/ 126 w 165"/>
                <a:gd name="T11" fmla="*/ 38 h 164"/>
                <a:gd name="T12" fmla="*/ 150 w 165"/>
                <a:gd name="T13" fmla="*/ 35 h 164"/>
                <a:gd name="T14" fmla="*/ 140 w 165"/>
                <a:gd name="T15" fmla="*/ 58 h 164"/>
                <a:gd name="T16" fmla="*/ 163 w 165"/>
                <a:gd name="T17" fmla="*/ 64 h 164"/>
                <a:gd name="T18" fmla="*/ 144 w 165"/>
                <a:gd name="T19" fmla="*/ 82 h 164"/>
                <a:gd name="T20" fmla="*/ 164 w 165"/>
                <a:gd name="T21" fmla="*/ 97 h 164"/>
                <a:gd name="T22" fmla="*/ 140 w 165"/>
                <a:gd name="T23" fmla="*/ 106 h 164"/>
                <a:gd name="T24" fmla="*/ 152 w 165"/>
                <a:gd name="T25" fmla="*/ 126 h 164"/>
                <a:gd name="T26" fmla="*/ 126 w 165"/>
                <a:gd name="T27" fmla="*/ 126 h 164"/>
                <a:gd name="T28" fmla="*/ 130 w 165"/>
                <a:gd name="T29" fmla="*/ 150 h 164"/>
                <a:gd name="T30" fmla="*/ 106 w 165"/>
                <a:gd name="T31" fmla="*/ 139 h 164"/>
                <a:gd name="T32" fmla="*/ 100 w 165"/>
                <a:gd name="T33" fmla="*/ 163 h 164"/>
                <a:gd name="T34" fmla="*/ 83 w 165"/>
                <a:gd name="T35" fmla="*/ 144 h 164"/>
                <a:gd name="T36" fmla="*/ 68 w 165"/>
                <a:gd name="T37" fmla="*/ 163 h 164"/>
                <a:gd name="T38" fmla="*/ 59 w 165"/>
                <a:gd name="T39" fmla="*/ 139 h 164"/>
                <a:gd name="T40" fmla="*/ 38 w 165"/>
                <a:gd name="T41" fmla="*/ 152 h 164"/>
                <a:gd name="T42" fmla="*/ 39 w 165"/>
                <a:gd name="T43" fmla="*/ 126 h 164"/>
                <a:gd name="T44" fmla="*/ 15 w 165"/>
                <a:gd name="T45" fmla="*/ 129 h 164"/>
                <a:gd name="T46" fmla="*/ 25 w 165"/>
                <a:gd name="T47" fmla="*/ 106 h 164"/>
                <a:gd name="T48" fmla="*/ 2 w 165"/>
                <a:gd name="T49" fmla="*/ 100 h 164"/>
                <a:gd name="T50" fmla="*/ 21 w 165"/>
                <a:gd name="T51" fmla="*/ 82 h 164"/>
                <a:gd name="T52" fmla="*/ 1 w 165"/>
                <a:gd name="T53" fmla="*/ 68 h 164"/>
                <a:gd name="T54" fmla="*/ 25 w 165"/>
                <a:gd name="T55" fmla="*/ 59 h 164"/>
                <a:gd name="T56" fmla="*/ 13 w 165"/>
                <a:gd name="T57" fmla="*/ 38 h 164"/>
                <a:gd name="T58" fmla="*/ 39 w 165"/>
                <a:gd name="T59" fmla="*/ 38 h 164"/>
                <a:gd name="T60" fmla="*/ 35 w 165"/>
                <a:gd name="T61" fmla="*/ 15 h 164"/>
                <a:gd name="T62" fmla="*/ 59 w 165"/>
                <a:gd name="T63" fmla="*/ 25 h 164"/>
                <a:gd name="T64" fmla="*/ 70 w 165"/>
                <a:gd name="T65" fmla="*/ 34 h 164"/>
                <a:gd name="T66" fmla="*/ 95 w 165"/>
                <a:gd name="T67" fmla="*/ 130 h 164"/>
                <a:gd name="T68" fmla="*/ 70 w 165"/>
                <a:gd name="T69" fmla="*/ 3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" h="164">
                  <a:moveTo>
                    <a:pt x="58" y="4"/>
                  </a:moveTo>
                  <a:cubicBezTo>
                    <a:pt x="65" y="2"/>
                    <a:pt x="65" y="2"/>
                    <a:pt x="65" y="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7" y="20"/>
                    <a:pt x="80" y="20"/>
                    <a:pt x="82" y="2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1" y="23"/>
                    <a:pt x="104" y="24"/>
                    <a:pt x="106" y="25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7" y="13"/>
                    <a:pt x="127" y="13"/>
                    <a:pt x="127" y="1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5"/>
                    <a:pt x="124" y="36"/>
                    <a:pt x="126" y="38"/>
                  </a:cubicBezTo>
                  <a:cubicBezTo>
                    <a:pt x="146" y="29"/>
                    <a:pt x="146" y="29"/>
                    <a:pt x="146" y="29"/>
                  </a:cubicBezTo>
                  <a:cubicBezTo>
                    <a:pt x="150" y="35"/>
                    <a:pt x="150" y="35"/>
                    <a:pt x="150" y="35"/>
                  </a:cubicBezTo>
                  <a:cubicBezTo>
                    <a:pt x="136" y="51"/>
                    <a:pt x="136" y="51"/>
                    <a:pt x="136" y="51"/>
                  </a:cubicBezTo>
                  <a:cubicBezTo>
                    <a:pt x="138" y="54"/>
                    <a:pt x="139" y="56"/>
                    <a:pt x="140" y="58"/>
                  </a:cubicBezTo>
                  <a:cubicBezTo>
                    <a:pt x="161" y="57"/>
                    <a:pt x="161" y="57"/>
                    <a:pt x="161" y="57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44" y="74"/>
                    <a:pt x="144" y="74"/>
                    <a:pt x="144" y="74"/>
                  </a:cubicBezTo>
                  <a:cubicBezTo>
                    <a:pt x="144" y="77"/>
                    <a:pt x="145" y="79"/>
                    <a:pt x="144" y="82"/>
                  </a:cubicBezTo>
                  <a:cubicBezTo>
                    <a:pt x="165" y="89"/>
                    <a:pt x="165" y="89"/>
                    <a:pt x="165" y="89"/>
                  </a:cubicBezTo>
                  <a:cubicBezTo>
                    <a:pt x="164" y="97"/>
                    <a:pt x="164" y="97"/>
                    <a:pt x="164" y="97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42" y="101"/>
                    <a:pt x="141" y="103"/>
                    <a:pt x="140" y="106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2" y="126"/>
                    <a:pt x="152" y="126"/>
                    <a:pt x="152" y="126"/>
                  </a:cubicBezTo>
                  <a:cubicBezTo>
                    <a:pt x="132" y="120"/>
                    <a:pt x="132" y="120"/>
                    <a:pt x="132" y="120"/>
                  </a:cubicBezTo>
                  <a:cubicBezTo>
                    <a:pt x="130" y="122"/>
                    <a:pt x="128" y="124"/>
                    <a:pt x="126" y="126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30" y="150"/>
                    <a:pt x="130" y="150"/>
                    <a:pt x="130" y="150"/>
                  </a:cubicBezTo>
                  <a:cubicBezTo>
                    <a:pt x="113" y="136"/>
                    <a:pt x="113" y="136"/>
                    <a:pt x="113" y="136"/>
                  </a:cubicBezTo>
                  <a:cubicBezTo>
                    <a:pt x="111" y="137"/>
                    <a:pt x="109" y="138"/>
                    <a:pt x="106" y="139"/>
                  </a:cubicBezTo>
                  <a:cubicBezTo>
                    <a:pt x="107" y="161"/>
                    <a:pt x="107" y="161"/>
                    <a:pt x="107" y="161"/>
                  </a:cubicBezTo>
                  <a:cubicBezTo>
                    <a:pt x="100" y="163"/>
                    <a:pt x="100" y="163"/>
                    <a:pt x="100" y="163"/>
                  </a:cubicBezTo>
                  <a:cubicBezTo>
                    <a:pt x="91" y="144"/>
                    <a:pt x="91" y="144"/>
                    <a:pt x="91" y="144"/>
                  </a:cubicBezTo>
                  <a:cubicBezTo>
                    <a:pt x="88" y="144"/>
                    <a:pt x="85" y="144"/>
                    <a:pt x="83" y="144"/>
                  </a:cubicBezTo>
                  <a:cubicBezTo>
                    <a:pt x="75" y="164"/>
                    <a:pt x="75" y="164"/>
                    <a:pt x="75" y="164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42"/>
                    <a:pt x="66" y="142"/>
                    <a:pt x="66" y="142"/>
                  </a:cubicBezTo>
                  <a:cubicBezTo>
                    <a:pt x="64" y="141"/>
                    <a:pt x="61" y="140"/>
                    <a:pt x="59" y="139"/>
                  </a:cubicBezTo>
                  <a:cubicBezTo>
                    <a:pt x="45" y="155"/>
                    <a:pt x="45" y="155"/>
                    <a:pt x="45" y="155"/>
                  </a:cubicBezTo>
                  <a:cubicBezTo>
                    <a:pt x="38" y="152"/>
                    <a:pt x="38" y="152"/>
                    <a:pt x="38" y="152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3" y="130"/>
                    <a:pt x="41" y="128"/>
                    <a:pt x="39" y="126"/>
                  </a:cubicBezTo>
                  <a:cubicBezTo>
                    <a:pt x="19" y="135"/>
                    <a:pt x="19" y="135"/>
                    <a:pt x="19" y="135"/>
                  </a:cubicBezTo>
                  <a:cubicBezTo>
                    <a:pt x="15" y="129"/>
                    <a:pt x="15" y="129"/>
                    <a:pt x="15" y="129"/>
                  </a:cubicBezTo>
                  <a:cubicBezTo>
                    <a:pt x="29" y="113"/>
                    <a:pt x="29" y="113"/>
                    <a:pt x="29" y="113"/>
                  </a:cubicBezTo>
                  <a:cubicBezTo>
                    <a:pt x="27" y="111"/>
                    <a:pt x="26" y="108"/>
                    <a:pt x="25" y="106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1" y="87"/>
                    <a:pt x="21" y="85"/>
                    <a:pt x="21" y="8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3"/>
                    <a:pt x="24" y="61"/>
                    <a:pt x="25" y="59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5" y="42"/>
                    <a:pt x="37" y="40"/>
                    <a:pt x="39" y="3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4" y="27"/>
                    <a:pt x="56" y="26"/>
                    <a:pt x="59" y="25"/>
                  </a:cubicBezTo>
                  <a:cubicBezTo>
                    <a:pt x="58" y="4"/>
                    <a:pt x="58" y="4"/>
                    <a:pt x="58" y="4"/>
                  </a:cubicBezTo>
                  <a:close/>
                  <a:moveTo>
                    <a:pt x="70" y="34"/>
                  </a:moveTo>
                  <a:cubicBezTo>
                    <a:pt x="96" y="27"/>
                    <a:pt x="123" y="43"/>
                    <a:pt x="130" y="69"/>
                  </a:cubicBezTo>
                  <a:cubicBezTo>
                    <a:pt x="137" y="95"/>
                    <a:pt x="121" y="122"/>
                    <a:pt x="95" y="130"/>
                  </a:cubicBezTo>
                  <a:cubicBezTo>
                    <a:pt x="69" y="137"/>
                    <a:pt x="42" y="121"/>
                    <a:pt x="35" y="95"/>
                  </a:cubicBezTo>
                  <a:cubicBezTo>
                    <a:pt x="28" y="68"/>
                    <a:pt x="43" y="41"/>
                    <a:pt x="70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00"/>
            </a:p>
          </p:txBody>
        </p:sp>
        <p:sp>
          <p:nvSpPr>
            <p:cNvPr id="12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2269558" y="4879842"/>
              <a:ext cx="771807" cy="7640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00"/>
            </a:p>
          </p:txBody>
        </p:sp>
        <p:sp>
          <p:nvSpPr>
            <p:cNvPr id="13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2071913" y="4683301"/>
              <a:ext cx="1168200" cy="1150534"/>
            </a:xfrm>
            <a:custGeom>
              <a:avLst/>
              <a:gdLst>
                <a:gd name="T0" fmla="*/ 65 w 165"/>
                <a:gd name="T1" fmla="*/ 2 h 164"/>
                <a:gd name="T2" fmla="*/ 82 w 165"/>
                <a:gd name="T3" fmla="*/ 20 h 164"/>
                <a:gd name="T4" fmla="*/ 97 w 165"/>
                <a:gd name="T5" fmla="*/ 1 h 164"/>
                <a:gd name="T6" fmla="*/ 106 w 165"/>
                <a:gd name="T7" fmla="*/ 25 h 164"/>
                <a:gd name="T8" fmla="*/ 127 w 165"/>
                <a:gd name="T9" fmla="*/ 13 h 164"/>
                <a:gd name="T10" fmla="*/ 126 w 165"/>
                <a:gd name="T11" fmla="*/ 38 h 164"/>
                <a:gd name="T12" fmla="*/ 150 w 165"/>
                <a:gd name="T13" fmla="*/ 35 h 164"/>
                <a:gd name="T14" fmla="*/ 140 w 165"/>
                <a:gd name="T15" fmla="*/ 58 h 164"/>
                <a:gd name="T16" fmla="*/ 163 w 165"/>
                <a:gd name="T17" fmla="*/ 64 h 164"/>
                <a:gd name="T18" fmla="*/ 144 w 165"/>
                <a:gd name="T19" fmla="*/ 82 h 164"/>
                <a:gd name="T20" fmla="*/ 164 w 165"/>
                <a:gd name="T21" fmla="*/ 97 h 164"/>
                <a:gd name="T22" fmla="*/ 140 w 165"/>
                <a:gd name="T23" fmla="*/ 106 h 164"/>
                <a:gd name="T24" fmla="*/ 152 w 165"/>
                <a:gd name="T25" fmla="*/ 126 h 164"/>
                <a:gd name="T26" fmla="*/ 126 w 165"/>
                <a:gd name="T27" fmla="*/ 126 h 164"/>
                <a:gd name="T28" fmla="*/ 130 w 165"/>
                <a:gd name="T29" fmla="*/ 150 h 164"/>
                <a:gd name="T30" fmla="*/ 106 w 165"/>
                <a:gd name="T31" fmla="*/ 139 h 164"/>
                <a:gd name="T32" fmla="*/ 100 w 165"/>
                <a:gd name="T33" fmla="*/ 163 h 164"/>
                <a:gd name="T34" fmla="*/ 83 w 165"/>
                <a:gd name="T35" fmla="*/ 144 h 164"/>
                <a:gd name="T36" fmla="*/ 68 w 165"/>
                <a:gd name="T37" fmla="*/ 163 h 164"/>
                <a:gd name="T38" fmla="*/ 59 w 165"/>
                <a:gd name="T39" fmla="*/ 139 h 164"/>
                <a:gd name="T40" fmla="*/ 38 w 165"/>
                <a:gd name="T41" fmla="*/ 152 h 164"/>
                <a:gd name="T42" fmla="*/ 39 w 165"/>
                <a:gd name="T43" fmla="*/ 126 h 164"/>
                <a:gd name="T44" fmla="*/ 15 w 165"/>
                <a:gd name="T45" fmla="*/ 129 h 164"/>
                <a:gd name="T46" fmla="*/ 25 w 165"/>
                <a:gd name="T47" fmla="*/ 106 h 164"/>
                <a:gd name="T48" fmla="*/ 2 w 165"/>
                <a:gd name="T49" fmla="*/ 100 h 164"/>
                <a:gd name="T50" fmla="*/ 21 w 165"/>
                <a:gd name="T51" fmla="*/ 82 h 164"/>
                <a:gd name="T52" fmla="*/ 1 w 165"/>
                <a:gd name="T53" fmla="*/ 68 h 164"/>
                <a:gd name="T54" fmla="*/ 25 w 165"/>
                <a:gd name="T55" fmla="*/ 59 h 164"/>
                <a:gd name="T56" fmla="*/ 13 w 165"/>
                <a:gd name="T57" fmla="*/ 38 h 164"/>
                <a:gd name="T58" fmla="*/ 39 w 165"/>
                <a:gd name="T59" fmla="*/ 38 h 164"/>
                <a:gd name="T60" fmla="*/ 35 w 165"/>
                <a:gd name="T61" fmla="*/ 15 h 164"/>
                <a:gd name="T62" fmla="*/ 59 w 165"/>
                <a:gd name="T63" fmla="*/ 25 h 164"/>
                <a:gd name="T64" fmla="*/ 70 w 165"/>
                <a:gd name="T65" fmla="*/ 34 h 164"/>
                <a:gd name="T66" fmla="*/ 95 w 165"/>
                <a:gd name="T67" fmla="*/ 130 h 164"/>
                <a:gd name="T68" fmla="*/ 70 w 165"/>
                <a:gd name="T69" fmla="*/ 3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" h="164">
                  <a:moveTo>
                    <a:pt x="58" y="4"/>
                  </a:moveTo>
                  <a:cubicBezTo>
                    <a:pt x="65" y="2"/>
                    <a:pt x="65" y="2"/>
                    <a:pt x="65" y="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7" y="20"/>
                    <a:pt x="80" y="20"/>
                    <a:pt x="82" y="2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1" y="23"/>
                    <a:pt x="104" y="24"/>
                    <a:pt x="106" y="25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7" y="13"/>
                    <a:pt x="127" y="13"/>
                    <a:pt x="127" y="1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5"/>
                    <a:pt x="124" y="36"/>
                    <a:pt x="126" y="38"/>
                  </a:cubicBezTo>
                  <a:cubicBezTo>
                    <a:pt x="146" y="29"/>
                    <a:pt x="146" y="29"/>
                    <a:pt x="146" y="29"/>
                  </a:cubicBezTo>
                  <a:cubicBezTo>
                    <a:pt x="150" y="35"/>
                    <a:pt x="150" y="35"/>
                    <a:pt x="150" y="35"/>
                  </a:cubicBezTo>
                  <a:cubicBezTo>
                    <a:pt x="136" y="51"/>
                    <a:pt x="136" y="51"/>
                    <a:pt x="136" y="51"/>
                  </a:cubicBezTo>
                  <a:cubicBezTo>
                    <a:pt x="138" y="54"/>
                    <a:pt x="139" y="56"/>
                    <a:pt x="140" y="58"/>
                  </a:cubicBezTo>
                  <a:cubicBezTo>
                    <a:pt x="161" y="57"/>
                    <a:pt x="161" y="57"/>
                    <a:pt x="161" y="57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44" y="74"/>
                    <a:pt x="144" y="74"/>
                    <a:pt x="144" y="74"/>
                  </a:cubicBezTo>
                  <a:cubicBezTo>
                    <a:pt x="144" y="77"/>
                    <a:pt x="145" y="79"/>
                    <a:pt x="144" y="82"/>
                  </a:cubicBezTo>
                  <a:cubicBezTo>
                    <a:pt x="165" y="89"/>
                    <a:pt x="165" y="89"/>
                    <a:pt x="165" y="89"/>
                  </a:cubicBezTo>
                  <a:cubicBezTo>
                    <a:pt x="164" y="97"/>
                    <a:pt x="164" y="97"/>
                    <a:pt x="164" y="97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42" y="101"/>
                    <a:pt x="141" y="103"/>
                    <a:pt x="140" y="106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2" y="126"/>
                    <a:pt x="152" y="126"/>
                    <a:pt x="152" y="126"/>
                  </a:cubicBezTo>
                  <a:cubicBezTo>
                    <a:pt x="132" y="120"/>
                    <a:pt x="132" y="120"/>
                    <a:pt x="132" y="120"/>
                  </a:cubicBezTo>
                  <a:cubicBezTo>
                    <a:pt x="130" y="122"/>
                    <a:pt x="128" y="124"/>
                    <a:pt x="126" y="126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30" y="150"/>
                    <a:pt x="130" y="150"/>
                    <a:pt x="130" y="150"/>
                  </a:cubicBezTo>
                  <a:cubicBezTo>
                    <a:pt x="113" y="136"/>
                    <a:pt x="113" y="136"/>
                    <a:pt x="113" y="136"/>
                  </a:cubicBezTo>
                  <a:cubicBezTo>
                    <a:pt x="111" y="137"/>
                    <a:pt x="109" y="138"/>
                    <a:pt x="106" y="139"/>
                  </a:cubicBezTo>
                  <a:cubicBezTo>
                    <a:pt x="107" y="161"/>
                    <a:pt x="107" y="161"/>
                    <a:pt x="107" y="161"/>
                  </a:cubicBezTo>
                  <a:cubicBezTo>
                    <a:pt x="100" y="163"/>
                    <a:pt x="100" y="163"/>
                    <a:pt x="100" y="163"/>
                  </a:cubicBezTo>
                  <a:cubicBezTo>
                    <a:pt x="91" y="144"/>
                    <a:pt x="91" y="144"/>
                    <a:pt x="91" y="144"/>
                  </a:cubicBezTo>
                  <a:cubicBezTo>
                    <a:pt x="88" y="144"/>
                    <a:pt x="85" y="144"/>
                    <a:pt x="83" y="144"/>
                  </a:cubicBezTo>
                  <a:cubicBezTo>
                    <a:pt x="75" y="164"/>
                    <a:pt x="75" y="164"/>
                    <a:pt x="75" y="164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42"/>
                    <a:pt x="66" y="142"/>
                    <a:pt x="66" y="142"/>
                  </a:cubicBezTo>
                  <a:cubicBezTo>
                    <a:pt x="64" y="141"/>
                    <a:pt x="61" y="140"/>
                    <a:pt x="59" y="139"/>
                  </a:cubicBezTo>
                  <a:cubicBezTo>
                    <a:pt x="45" y="155"/>
                    <a:pt x="45" y="155"/>
                    <a:pt x="45" y="155"/>
                  </a:cubicBezTo>
                  <a:cubicBezTo>
                    <a:pt x="38" y="152"/>
                    <a:pt x="38" y="152"/>
                    <a:pt x="38" y="152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3" y="130"/>
                    <a:pt x="41" y="128"/>
                    <a:pt x="39" y="126"/>
                  </a:cubicBezTo>
                  <a:cubicBezTo>
                    <a:pt x="19" y="135"/>
                    <a:pt x="19" y="135"/>
                    <a:pt x="19" y="135"/>
                  </a:cubicBezTo>
                  <a:cubicBezTo>
                    <a:pt x="15" y="129"/>
                    <a:pt x="15" y="129"/>
                    <a:pt x="15" y="129"/>
                  </a:cubicBezTo>
                  <a:cubicBezTo>
                    <a:pt x="29" y="113"/>
                    <a:pt x="29" y="113"/>
                    <a:pt x="29" y="113"/>
                  </a:cubicBezTo>
                  <a:cubicBezTo>
                    <a:pt x="27" y="111"/>
                    <a:pt x="26" y="108"/>
                    <a:pt x="25" y="106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1" y="87"/>
                    <a:pt x="21" y="85"/>
                    <a:pt x="21" y="8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3"/>
                    <a:pt x="24" y="61"/>
                    <a:pt x="25" y="59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5" y="42"/>
                    <a:pt x="37" y="40"/>
                    <a:pt x="39" y="3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4" y="27"/>
                    <a:pt x="56" y="26"/>
                    <a:pt x="59" y="25"/>
                  </a:cubicBezTo>
                  <a:cubicBezTo>
                    <a:pt x="58" y="4"/>
                    <a:pt x="58" y="4"/>
                    <a:pt x="58" y="4"/>
                  </a:cubicBezTo>
                  <a:close/>
                  <a:moveTo>
                    <a:pt x="70" y="34"/>
                  </a:moveTo>
                  <a:cubicBezTo>
                    <a:pt x="96" y="27"/>
                    <a:pt x="123" y="43"/>
                    <a:pt x="130" y="69"/>
                  </a:cubicBezTo>
                  <a:cubicBezTo>
                    <a:pt x="137" y="95"/>
                    <a:pt x="121" y="122"/>
                    <a:pt x="95" y="130"/>
                  </a:cubicBezTo>
                  <a:cubicBezTo>
                    <a:pt x="69" y="137"/>
                    <a:pt x="42" y="121"/>
                    <a:pt x="35" y="95"/>
                  </a:cubicBezTo>
                  <a:cubicBezTo>
                    <a:pt x="28" y="68"/>
                    <a:pt x="43" y="41"/>
                    <a:pt x="70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00"/>
            </a:p>
          </p:txBody>
        </p:sp>
        <p:sp>
          <p:nvSpPr>
            <p:cNvPr id="26" name="出自【趣你的PPT】(微信:qunideppt)：最优质的PPT资源库"/>
            <p:cNvSpPr txBox="1"/>
            <p:nvPr/>
          </p:nvSpPr>
          <p:spPr>
            <a:xfrm>
              <a:off x="3611308" y="1546563"/>
              <a:ext cx="5789209" cy="2893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>
                <a:lnSpc>
                  <a:spcPct val="150000"/>
                </a:lnSpc>
              </a:pPr>
              <a:r>
                <a:rPr lang="zh-CN" altLang="en-US" sz="1800" dirty="0" smtClean="0"/>
                <a:t>这是一款</a:t>
              </a:r>
              <a:r>
                <a:rPr lang="en-US" altLang="zh-CN" sz="1800" dirty="0" smtClean="0"/>
                <a:t>B/C</a:t>
              </a:r>
              <a:r>
                <a:rPr lang="zh-CN" altLang="en-US" sz="1800" dirty="0" smtClean="0"/>
                <a:t>模式的图书管理系统，本系统分前台后台部分。</a:t>
              </a:r>
              <a:endParaRPr lang="en-US" altLang="zh-CN" sz="1800" dirty="0" smtClean="0"/>
            </a:p>
            <a:p>
              <a:pPr indent="457200">
                <a:lnSpc>
                  <a:spcPct val="150000"/>
                </a:lnSpc>
              </a:pPr>
              <a:r>
                <a:rPr lang="zh-CN" altLang="en-US" sz="1800" dirty="0" smtClean="0"/>
                <a:t>前台主要是满足用户浏览和购买行为</a:t>
              </a:r>
              <a:endParaRPr lang="en-US" altLang="zh-CN" sz="1800" dirty="0" smtClean="0"/>
            </a:p>
            <a:p>
              <a:pPr indent="457200">
                <a:lnSpc>
                  <a:spcPct val="150000"/>
                </a:lnSpc>
              </a:pPr>
              <a:r>
                <a:rPr lang="zh-CN" altLang="en-US" sz="1800" dirty="0" smtClean="0"/>
                <a:t>后台主要是满足管理员对商品和用户的管理。</a:t>
              </a:r>
              <a:endParaRPr lang="en-US" altLang="zh-CN" sz="1800" dirty="0"/>
            </a:p>
          </p:txBody>
        </p:sp>
      </p:grpSp>
      <p:grpSp>
        <p:nvGrpSpPr>
          <p:cNvPr id="3" name="Group 16出自【趣你的PPT】(微信:qunideppt)：最优质的PPT资源库"/>
          <p:cNvGrpSpPr/>
          <p:nvPr/>
        </p:nvGrpSpPr>
        <p:grpSpPr>
          <a:xfrm>
            <a:off x="120925" y="207450"/>
            <a:ext cx="511535" cy="456335"/>
            <a:chOff x="143785" y="138870"/>
            <a:chExt cx="808234" cy="721016"/>
          </a:xfrm>
        </p:grpSpPr>
        <p:sp>
          <p:nvSpPr>
            <p:cNvPr id="18" name="出自【趣你的PPT】(微信:qunideppt)：最优质的PPT资源库"/>
            <p:cNvSpPr/>
            <p:nvPr/>
          </p:nvSpPr>
          <p:spPr>
            <a:xfrm>
              <a:off x="143785" y="138870"/>
              <a:ext cx="653179" cy="584937"/>
            </a:xfrm>
            <a:prstGeom prst="hexagon">
              <a:avLst/>
            </a:prstGeom>
            <a:solidFill>
              <a:schemeClr val="bg1">
                <a:lumMod val="6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出自【趣你的PPT】(微信:qunideppt)：最优质的PPT资源库"/>
            <p:cNvSpPr/>
            <p:nvPr/>
          </p:nvSpPr>
          <p:spPr>
            <a:xfrm>
              <a:off x="298840" y="274949"/>
              <a:ext cx="653179" cy="584937"/>
            </a:xfrm>
            <a:prstGeom prst="hexagon">
              <a:avLst/>
            </a:prstGeom>
            <a:solidFill>
              <a:schemeClr val="bg1">
                <a:lumMod val="6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0" name="出自【趣你的PPT】(微信:qunideppt)：最优质的PPT资源库"/>
          <p:cNvSpPr txBox="1"/>
          <p:nvPr/>
        </p:nvSpPr>
        <p:spPr>
          <a:xfrm>
            <a:off x="632460" y="25718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6772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出自【趣你的PPT】(微信:qunideppt)：最优质的PPT资源库"/>
          <p:cNvSpPr txBox="1"/>
          <p:nvPr/>
        </p:nvSpPr>
        <p:spPr>
          <a:xfrm>
            <a:off x="6651172" y="4381753"/>
            <a:ext cx="3037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prstClr val="white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2017</a:t>
            </a:r>
            <a:endParaRPr lang="zh-CN" altLang="en-US" sz="4000" dirty="0">
              <a:solidFill>
                <a:prstClr val="white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pic>
        <p:nvPicPr>
          <p:cNvPr id="15" name="出自【趣你的PPT】(微信:qunideppt)：最优质的PPT资源库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5633"/>
          <a:stretch>
            <a:fillRect/>
          </a:stretch>
        </p:blipFill>
        <p:spPr>
          <a:xfrm>
            <a:off x="0" y="0"/>
            <a:ext cx="9144000" cy="51435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出自【趣你的PPT】(微信:qunideppt)：最优质的PPT资源库"/>
          <p:cNvSpPr txBox="1"/>
          <p:nvPr/>
        </p:nvSpPr>
        <p:spPr>
          <a:xfrm>
            <a:off x="2884715" y="2586893"/>
            <a:ext cx="3548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prstClr val="black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前期</a:t>
            </a:r>
            <a:r>
              <a:rPr lang="zh-CN" altLang="en-US" sz="4800" dirty="0" smtClean="0">
                <a:solidFill>
                  <a:prstClr val="black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准备</a:t>
            </a:r>
            <a:endParaRPr lang="zh-CN" altLang="en-US" sz="4800" dirty="0">
              <a:solidFill>
                <a:prstClr val="black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cxnSp>
        <p:nvCxnSpPr>
          <p:cNvPr id="20" name="出自【趣你的PPT】(微信:qunideppt)：最优质的PPT资源库"/>
          <p:cNvCxnSpPr/>
          <p:nvPr/>
        </p:nvCxnSpPr>
        <p:spPr>
          <a:xfrm>
            <a:off x="3145972" y="2586893"/>
            <a:ext cx="30262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出自【趣你的PPT】(微信:qunideppt)：最优质的PPT资源库"/>
          <p:cNvCxnSpPr/>
          <p:nvPr/>
        </p:nvCxnSpPr>
        <p:spPr>
          <a:xfrm>
            <a:off x="3145972" y="3408022"/>
            <a:ext cx="30262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出自【趣你的PPT】(微信:qunideppt)：最优质的PPT资源库"/>
          <p:cNvSpPr txBox="1"/>
          <p:nvPr/>
        </p:nvSpPr>
        <p:spPr>
          <a:xfrm>
            <a:off x="2944586" y="1325880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dirty="0">
                <a:solidFill>
                  <a:prstClr val="black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Part2</a:t>
            </a:r>
            <a:endParaRPr lang="zh-CN" altLang="en-US" sz="6000" dirty="0">
              <a:solidFill>
                <a:prstClr val="black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570263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出自【趣你的PPT】(微信:qunideppt)：最优质的PPT资源库"/>
          <p:cNvGrpSpPr/>
          <p:nvPr/>
        </p:nvGrpSpPr>
        <p:grpSpPr>
          <a:xfrm>
            <a:off x="1165968" y="2219462"/>
            <a:ext cx="7520832" cy="1499531"/>
            <a:chOff x="1326840" y="2502085"/>
            <a:chExt cx="10027776" cy="1999376"/>
          </a:xfrm>
        </p:grpSpPr>
        <p:sp>
          <p:nvSpPr>
            <p:cNvPr id="12" name="出自【趣你的PPT】(微信:qunideppt)：最优质的PPT资源库"/>
            <p:cNvSpPr/>
            <p:nvPr/>
          </p:nvSpPr>
          <p:spPr>
            <a:xfrm>
              <a:off x="1465414" y="2502085"/>
              <a:ext cx="1224136" cy="1224136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3" name="出自【趣你的PPT】(微信:qunideppt)：最优质的PPT资源库"/>
            <p:cNvSpPr txBox="1"/>
            <p:nvPr/>
          </p:nvSpPr>
          <p:spPr>
            <a:xfrm rot="20331793">
              <a:off x="1429531" y="2620732"/>
              <a:ext cx="1257911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chemeClr val="bg1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操作系统</a:t>
              </a:r>
              <a:endParaRPr lang="zh-CN" altLang="en-US" sz="21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14" name="出自【趣你的PPT】(微信:qunideppt)：最优质的PPT资源库"/>
            <p:cNvCxnSpPr/>
            <p:nvPr/>
          </p:nvCxnSpPr>
          <p:spPr>
            <a:xfrm flipV="1">
              <a:off x="1347016" y="3898900"/>
              <a:ext cx="1524000" cy="1270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出自【趣你的PPT】(微信:qunideppt)：最优质的PPT资源库"/>
            <p:cNvSpPr/>
            <p:nvPr/>
          </p:nvSpPr>
          <p:spPr>
            <a:xfrm>
              <a:off x="1326840" y="4089467"/>
              <a:ext cx="2304000" cy="4119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14313" indent="-214313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Windows7</a:t>
              </a:r>
              <a:endPara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出自【趣你的PPT】(微信:qunideppt)：最优质的PPT资源库"/>
            <p:cNvSpPr/>
            <p:nvPr/>
          </p:nvSpPr>
          <p:spPr>
            <a:xfrm>
              <a:off x="4067899" y="2502085"/>
              <a:ext cx="1224136" cy="1224136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8" name="出自【趣你的PPT】(微信:qunideppt)：最优质的PPT资源库"/>
            <p:cNvSpPr txBox="1"/>
            <p:nvPr/>
          </p:nvSpPr>
          <p:spPr>
            <a:xfrm rot="20331793">
              <a:off x="4095515" y="2620734"/>
              <a:ext cx="1257911" cy="984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chemeClr val="bg1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开发工具</a:t>
              </a:r>
              <a:endParaRPr lang="zh-CN" altLang="en-US" sz="21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35" name="出自【趣你的PPT】(微信:qunideppt)：最优质的PPT资源库"/>
            <p:cNvCxnSpPr/>
            <p:nvPr/>
          </p:nvCxnSpPr>
          <p:spPr>
            <a:xfrm>
              <a:off x="3925116" y="3911600"/>
              <a:ext cx="1538551" cy="6303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出自【趣你的PPT】(微信:qunideppt)：最优质的PPT资源库"/>
            <p:cNvSpPr/>
            <p:nvPr/>
          </p:nvSpPr>
          <p:spPr>
            <a:xfrm>
              <a:off x="3586424" y="4089466"/>
              <a:ext cx="2304000" cy="4119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14313" indent="-214313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Eclipse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HBuilder</a:t>
              </a:r>
              <a:endPara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出自【趣你的PPT】(微信:qunideppt)：最优质的PPT资源库"/>
            <p:cNvSpPr/>
            <p:nvPr/>
          </p:nvSpPr>
          <p:spPr>
            <a:xfrm>
              <a:off x="6797382" y="2502085"/>
              <a:ext cx="1224136" cy="1224136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44" name="出自【趣你的PPT】(微信:qunideppt)：最优质的PPT资源库"/>
            <p:cNvSpPr txBox="1"/>
            <p:nvPr/>
          </p:nvSpPr>
          <p:spPr>
            <a:xfrm rot="20331793">
              <a:off x="6692491" y="2819349"/>
              <a:ext cx="1421683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chemeClr val="bg1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数据库</a:t>
              </a:r>
              <a:endParaRPr lang="zh-CN" altLang="en-US" sz="21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41" name="出自【趣你的PPT】(微信:qunideppt)：最优质的PPT资源库"/>
            <p:cNvCxnSpPr/>
            <p:nvPr/>
          </p:nvCxnSpPr>
          <p:spPr>
            <a:xfrm>
              <a:off x="6515916" y="3898900"/>
              <a:ext cx="1689935" cy="19003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出自【趣你的PPT】(微信:qunideppt)：最优质的PPT资源库"/>
            <p:cNvSpPr/>
            <p:nvPr/>
          </p:nvSpPr>
          <p:spPr>
            <a:xfrm>
              <a:off x="6798508" y="4089462"/>
              <a:ext cx="2304000" cy="4119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14313" indent="-214313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Oracle</a:t>
              </a:r>
              <a:endPara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出自【趣你的PPT】(微信:qunideppt)：最优质的PPT资源库"/>
            <p:cNvSpPr/>
            <p:nvPr/>
          </p:nvSpPr>
          <p:spPr>
            <a:xfrm>
              <a:off x="9463366" y="2502085"/>
              <a:ext cx="1224136" cy="1224136"/>
            </a:xfrm>
            <a:prstGeom prst="ellipse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50" name="出自【趣你的PPT】(微信:qunideppt)：最优质的PPT资源库"/>
            <p:cNvSpPr txBox="1"/>
            <p:nvPr/>
          </p:nvSpPr>
          <p:spPr>
            <a:xfrm rot="20331793">
              <a:off x="9427483" y="2620732"/>
              <a:ext cx="1257911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chemeClr val="bg1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使用技术</a:t>
              </a:r>
              <a:endParaRPr lang="zh-CN" altLang="en-US" sz="21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cxnSp>
          <p:nvCxnSpPr>
            <p:cNvPr id="47" name="出自【趣你的PPT】(微信:qunideppt)：最优质的PPT资源库"/>
            <p:cNvCxnSpPr/>
            <p:nvPr/>
          </p:nvCxnSpPr>
          <p:spPr>
            <a:xfrm>
              <a:off x="9208316" y="3911600"/>
              <a:ext cx="1714319" cy="6303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出自【趣你的PPT】(微信:qunideppt)：最优质的PPT资源库"/>
            <p:cNvSpPr/>
            <p:nvPr/>
          </p:nvSpPr>
          <p:spPr>
            <a:xfrm>
              <a:off x="9005116" y="4051366"/>
              <a:ext cx="2349500" cy="4431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14313" indent="-214313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JSP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Group 18出自【趣你的PPT】(微信:qunideppt)：最优质的PPT资源库"/>
          <p:cNvGrpSpPr/>
          <p:nvPr/>
        </p:nvGrpSpPr>
        <p:grpSpPr>
          <a:xfrm>
            <a:off x="120925" y="207450"/>
            <a:ext cx="511535" cy="456335"/>
            <a:chOff x="143785" y="138870"/>
            <a:chExt cx="808234" cy="721016"/>
          </a:xfrm>
        </p:grpSpPr>
        <p:sp>
          <p:nvSpPr>
            <p:cNvPr id="20" name="出自【趣你的PPT】(微信:qunideppt)：最优质的PPT资源库"/>
            <p:cNvSpPr/>
            <p:nvPr/>
          </p:nvSpPr>
          <p:spPr>
            <a:xfrm>
              <a:off x="143785" y="138870"/>
              <a:ext cx="653179" cy="584937"/>
            </a:xfrm>
            <a:prstGeom prst="hexagon">
              <a:avLst/>
            </a:prstGeom>
            <a:solidFill>
              <a:schemeClr val="bg1">
                <a:lumMod val="6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出自【趣你的PPT】(微信:qunideppt)：最优质的PPT资源库"/>
            <p:cNvSpPr/>
            <p:nvPr/>
          </p:nvSpPr>
          <p:spPr>
            <a:xfrm>
              <a:off x="298840" y="274949"/>
              <a:ext cx="653179" cy="584937"/>
            </a:xfrm>
            <a:prstGeom prst="hexagon">
              <a:avLst/>
            </a:prstGeom>
            <a:solidFill>
              <a:schemeClr val="bg1">
                <a:lumMod val="6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2" name="出自【趣你的PPT】(微信:qunideppt)：最优质的PPT资源库"/>
          <p:cNvSpPr txBox="1"/>
          <p:nvPr/>
        </p:nvSpPr>
        <p:spPr>
          <a:xfrm>
            <a:off x="632460" y="25718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开发准备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出自【趣你的PPT】(微信:qunideppt)：最优质的PPT资源库"/>
          <p:cNvSpPr/>
          <p:nvPr/>
        </p:nvSpPr>
        <p:spPr>
          <a:xfrm>
            <a:off x="4196823" y="676414"/>
            <a:ext cx="918102" cy="91810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4" name="出自【趣你的PPT】(微信:qunideppt)：最优质的PPT资源库"/>
          <p:cNvSpPr txBox="1"/>
          <p:nvPr/>
        </p:nvSpPr>
        <p:spPr>
          <a:xfrm rot="20331793">
            <a:off x="4225142" y="756219"/>
            <a:ext cx="8886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dirty="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开发周期</a:t>
            </a:r>
            <a:endParaRPr lang="zh-CN" altLang="en-US" sz="21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9" name="出自【趣你的PPT】(微信:qunideppt)：最优质的PPT资源库"/>
          <p:cNvSpPr/>
          <p:nvPr/>
        </p:nvSpPr>
        <p:spPr>
          <a:xfrm>
            <a:off x="4288644" y="1628822"/>
            <a:ext cx="759606" cy="30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75287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5275" y="609600"/>
            <a:ext cx="8639175" cy="3657600"/>
            <a:chOff x="295275" y="609600"/>
            <a:chExt cx="8639175" cy="3657600"/>
          </a:xfrm>
        </p:grpSpPr>
        <p:sp>
          <p:nvSpPr>
            <p:cNvPr id="1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2936678" y="3453493"/>
              <a:ext cx="164306" cy="164306"/>
            </a:xfrm>
            <a:custGeom>
              <a:avLst/>
              <a:gdLst>
                <a:gd name="T0" fmla="*/ 2147483646 w 80"/>
                <a:gd name="T1" fmla="*/ 0 h 80"/>
                <a:gd name="T2" fmla="*/ 2147483646 w 80"/>
                <a:gd name="T3" fmla="*/ 0 h 80"/>
                <a:gd name="T4" fmla="*/ 0 w 80"/>
                <a:gd name="T5" fmla="*/ 2147483646 h 80"/>
                <a:gd name="T6" fmla="*/ 0 w 80"/>
                <a:gd name="T7" fmla="*/ 2147483646 h 80"/>
                <a:gd name="T8" fmla="*/ 2147483646 w 80"/>
                <a:gd name="T9" fmla="*/ 2147483646 h 80"/>
                <a:gd name="T10" fmla="*/ 2147483646 w 80"/>
                <a:gd name="T11" fmla="*/ 2147483646 h 80"/>
                <a:gd name="T12" fmla="*/ 2147483646 w 80"/>
                <a:gd name="T13" fmla="*/ 2147483646 h 80"/>
                <a:gd name="T14" fmla="*/ 2147483646 w 80"/>
                <a:gd name="T15" fmla="*/ 2147483646 h 80"/>
                <a:gd name="T16" fmla="*/ 2147483646 w 80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0" h="80">
                  <a:moveTo>
                    <a:pt x="7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6"/>
                    <a:pt x="3" y="80"/>
                    <a:pt x="7" y="80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7" y="80"/>
                    <a:pt x="80" y="76"/>
                    <a:pt x="80" y="72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80" y="3"/>
                    <a:pt x="77" y="0"/>
                    <a:pt x="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461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013">
                <a:latin typeface="Lato Light"/>
                <a:ea typeface="MS PGothic" panose="020B0600070205080204" pitchFamily="34" charset="-128"/>
              </a:endParaRPr>
            </a:p>
          </p:txBody>
        </p:sp>
        <p:sp>
          <p:nvSpPr>
            <p:cNvPr id="1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3115272" y="3473734"/>
              <a:ext cx="60722" cy="121444"/>
            </a:xfrm>
            <a:custGeom>
              <a:avLst/>
              <a:gdLst>
                <a:gd name="T0" fmla="*/ 2147483646 w 29"/>
                <a:gd name="T1" fmla="*/ 2147483646 h 59"/>
                <a:gd name="T2" fmla="*/ 2147483646 w 29"/>
                <a:gd name="T3" fmla="*/ 2147483646 h 59"/>
                <a:gd name="T4" fmla="*/ 0 w 29"/>
                <a:gd name="T5" fmla="*/ 2147483646 h 59"/>
                <a:gd name="T6" fmla="*/ 0 w 29"/>
                <a:gd name="T7" fmla="*/ 2147483646 h 59"/>
                <a:gd name="T8" fmla="*/ 2147483646 w 29"/>
                <a:gd name="T9" fmla="*/ 2147483646 h 59"/>
                <a:gd name="T10" fmla="*/ 2147483646 w 29"/>
                <a:gd name="T11" fmla="*/ 2147483646 h 59"/>
                <a:gd name="T12" fmla="*/ 2147483646 w 29"/>
                <a:gd name="T13" fmla="*/ 2147483646 h 59"/>
                <a:gd name="T14" fmla="*/ 2147483646 w 29"/>
                <a:gd name="T15" fmla="*/ 2147483646 h 59"/>
                <a:gd name="T16" fmla="*/ 2147483646 w 29"/>
                <a:gd name="T17" fmla="*/ 2147483646 h 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" h="59">
                  <a:moveTo>
                    <a:pt x="23" y="2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7" y="12"/>
                    <a:pt x="3" y="14"/>
                    <a:pt x="0" y="1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3" y="45"/>
                    <a:pt x="7" y="47"/>
                    <a:pt x="10" y="49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6" y="59"/>
                    <a:pt x="29" y="57"/>
                    <a:pt x="29" y="53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2"/>
                    <a:pt x="26" y="0"/>
                    <a:pt x="2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461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013">
                <a:latin typeface="Lato Light"/>
                <a:ea typeface="MS PGothic" panose="020B0600070205080204" pitchFamily="34" charset="-128"/>
              </a:endParaRPr>
            </a:p>
          </p:txBody>
        </p:sp>
        <p:sp>
          <p:nvSpPr>
            <p:cNvPr id="13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3245050" y="2434318"/>
              <a:ext cx="240506" cy="208360"/>
            </a:xfrm>
            <a:custGeom>
              <a:avLst/>
              <a:gdLst>
                <a:gd name="T0" fmla="*/ 2147483646 w 117"/>
                <a:gd name="T1" fmla="*/ 2147483646 h 101"/>
                <a:gd name="T2" fmla="*/ 2147483646 w 117"/>
                <a:gd name="T3" fmla="*/ 2147483646 h 101"/>
                <a:gd name="T4" fmla="*/ 2147483646 w 117"/>
                <a:gd name="T5" fmla="*/ 2147483646 h 101"/>
                <a:gd name="T6" fmla="*/ 0 w 117"/>
                <a:gd name="T7" fmla="*/ 2147483646 h 101"/>
                <a:gd name="T8" fmla="*/ 0 w 117"/>
                <a:gd name="T9" fmla="*/ 2147483646 h 101"/>
                <a:gd name="T10" fmla="*/ 2147483646 w 117"/>
                <a:gd name="T11" fmla="*/ 2147483646 h 101"/>
                <a:gd name="T12" fmla="*/ 2147483646 w 117"/>
                <a:gd name="T13" fmla="*/ 2147483646 h 101"/>
                <a:gd name="T14" fmla="*/ 2147483646 w 117"/>
                <a:gd name="T15" fmla="*/ 2147483646 h 101"/>
                <a:gd name="T16" fmla="*/ 2147483646 w 117"/>
                <a:gd name="T17" fmla="*/ 2147483646 h 101"/>
                <a:gd name="T18" fmla="*/ 2147483646 w 117"/>
                <a:gd name="T19" fmla="*/ 2147483646 h 101"/>
                <a:gd name="T20" fmla="*/ 2147483646 w 117"/>
                <a:gd name="T21" fmla="*/ 2147483646 h 101"/>
                <a:gd name="T22" fmla="*/ 2147483646 w 117"/>
                <a:gd name="T23" fmla="*/ 2147483646 h 101"/>
                <a:gd name="T24" fmla="*/ 2147483646 w 117"/>
                <a:gd name="T25" fmla="*/ 2147483646 h 101"/>
                <a:gd name="T26" fmla="*/ 2147483646 w 117"/>
                <a:gd name="T27" fmla="*/ 2147483646 h 101"/>
                <a:gd name="T28" fmla="*/ 2147483646 w 117"/>
                <a:gd name="T29" fmla="*/ 2147483646 h 101"/>
                <a:gd name="T30" fmla="*/ 2147483646 w 117"/>
                <a:gd name="T31" fmla="*/ 2147483646 h 101"/>
                <a:gd name="T32" fmla="*/ 2147483646 w 117"/>
                <a:gd name="T33" fmla="*/ 0 h 101"/>
                <a:gd name="T34" fmla="*/ 2147483646 w 117"/>
                <a:gd name="T35" fmla="*/ 2147483646 h 101"/>
                <a:gd name="T36" fmla="*/ 2147483646 w 117"/>
                <a:gd name="T37" fmla="*/ 2147483646 h 101"/>
                <a:gd name="T38" fmla="*/ 2147483646 w 117"/>
                <a:gd name="T39" fmla="*/ 2147483646 h 101"/>
                <a:gd name="T40" fmla="*/ 2147483646 w 117"/>
                <a:gd name="T41" fmla="*/ 2147483646 h 101"/>
                <a:gd name="T42" fmla="*/ 2147483646 w 117"/>
                <a:gd name="T43" fmla="*/ 2147483646 h 101"/>
                <a:gd name="T44" fmla="*/ 2147483646 w 117"/>
                <a:gd name="T45" fmla="*/ 2147483646 h 101"/>
                <a:gd name="T46" fmla="*/ 2147483646 w 117"/>
                <a:gd name="T47" fmla="*/ 2147483646 h 101"/>
                <a:gd name="T48" fmla="*/ 2147483646 w 117"/>
                <a:gd name="T49" fmla="*/ 2147483646 h 101"/>
                <a:gd name="T50" fmla="*/ 2147483646 w 117"/>
                <a:gd name="T51" fmla="*/ 2147483646 h 101"/>
                <a:gd name="T52" fmla="*/ 2147483646 w 117"/>
                <a:gd name="T53" fmla="*/ 2147483646 h 101"/>
                <a:gd name="T54" fmla="*/ 2147483646 w 117"/>
                <a:gd name="T55" fmla="*/ 2147483646 h 101"/>
                <a:gd name="T56" fmla="*/ 2147483646 w 117"/>
                <a:gd name="T57" fmla="*/ 2147483646 h 101"/>
                <a:gd name="T58" fmla="*/ 2147483646 w 117"/>
                <a:gd name="T59" fmla="*/ 2147483646 h 101"/>
                <a:gd name="T60" fmla="*/ 2147483646 w 117"/>
                <a:gd name="T61" fmla="*/ 2147483646 h 101"/>
                <a:gd name="T62" fmla="*/ 2147483646 w 117"/>
                <a:gd name="T63" fmla="*/ 2147483646 h 101"/>
                <a:gd name="T64" fmla="*/ 2147483646 w 117"/>
                <a:gd name="T65" fmla="*/ 2147483646 h 101"/>
                <a:gd name="T66" fmla="*/ 2147483646 w 117"/>
                <a:gd name="T67" fmla="*/ 2147483646 h 101"/>
                <a:gd name="T68" fmla="*/ 2147483646 w 117"/>
                <a:gd name="T69" fmla="*/ 2147483646 h 10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7" h="101">
                  <a:moveTo>
                    <a:pt x="95" y="7"/>
                  </a:moveTo>
                  <a:cubicBezTo>
                    <a:pt x="95" y="14"/>
                    <a:pt x="95" y="14"/>
                    <a:pt x="95" y="14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0" y="82"/>
                    <a:pt x="23" y="88"/>
                    <a:pt x="29" y="89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1" y="95"/>
                    <a:pt x="52" y="95"/>
                    <a:pt x="53" y="95"/>
                  </a:cubicBezTo>
                  <a:cubicBezTo>
                    <a:pt x="58" y="95"/>
                    <a:pt x="62" y="92"/>
                    <a:pt x="64" y="87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95" y="94"/>
                    <a:pt x="95" y="94"/>
                    <a:pt x="95" y="94"/>
                  </a:cubicBezTo>
                  <a:cubicBezTo>
                    <a:pt x="117" y="101"/>
                    <a:pt x="117" y="101"/>
                    <a:pt x="117" y="101"/>
                  </a:cubicBezTo>
                  <a:cubicBezTo>
                    <a:pt x="117" y="0"/>
                    <a:pt x="117" y="0"/>
                    <a:pt x="117" y="0"/>
                  </a:cubicBezTo>
                  <a:lnTo>
                    <a:pt x="95" y="7"/>
                  </a:lnTo>
                  <a:close/>
                  <a:moveTo>
                    <a:pt x="57" y="85"/>
                  </a:moveTo>
                  <a:cubicBezTo>
                    <a:pt x="56" y="87"/>
                    <a:pt x="54" y="88"/>
                    <a:pt x="52" y="88"/>
                  </a:cubicBezTo>
                  <a:cubicBezTo>
                    <a:pt x="31" y="82"/>
                    <a:pt x="31" y="82"/>
                    <a:pt x="31" y="82"/>
                  </a:cubicBezTo>
                  <a:cubicBezTo>
                    <a:pt x="29" y="82"/>
                    <a:pt x="28" y="80"/>
                    <a:pt x="28" y="78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59" y="77"/>
                    <a:pt x="59" y="77"/>
                    <a:pt x="59" y="77"/>
                  </a:cubicBezTo>
                  <a:lnTo>
                    <a:pt x="57" y="85"/>
                  </a:lnTo>
                  <a:close/>
                  <a:moveTo>
                    <a:pt x="95" y="50"/>
                  </a:moveTo>
                  <a:cubicBezTo>
                    <a:pt x="15" y="50"/>
                    <a:pt x="15" y="50"/>
                    <a:pt x="15" y="50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95" y="21"/>
                    <a:pt x="95" y="21"/>
                    <a:pt x="95" y="21"/>
                  </a:cubicBezTo>
                  <a:lnTo>
                    <a:pt x="95" y="50"/>
                  </a:lnTo>
                  <a:close/>
                  <a:moveTo>
                    <a:pt x="109" y="50"/>
                  </a:moveTo>
                  <a:cubicBezTo>
                    <a:pt x="102" y="50"/>
                    <a:pt x="102" y="50"/>
                    <a:pt x="102" y="50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09" y="14"/>
                    <a:pt x="109" y="14"/>
                    <a:pt x="109" y="14"/>
                  </a:cubicBezTo>
                  <a:lnTo>
                    <a:pt x="109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461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013">
                <a:latin typeface="Lato Light"/>
                <a:ea typeface="MS PGothic" panose="020B0600070205080204" pitchFamily="34" charset="-128"/>
              </a:endParaRPr>
            </a:p>
          </p:txBody>
        </p:sp>
        <p:sp>
          <p:nvSpPr>
            <p:cNvPr id="15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5254825" y="2417650"/>
              <a:ext cx="288131" cy="259556"/>
            </a:xfrm>
            <a:custGeom>
              <a:avLst/>
              <a:gdLst>
                <a:gd name="T0" fmla="*/ 2147483646 w 187"/>
                <a:gd name="T1" fmla="*/ 2147483646 h 168"/>
                <a:gd name="T2" fmla="*/ 2147483646 w 187"/>
                <a:gd name="T3" fmla="*/ 2147483646 h 168"/>
                <a:gd name="T4" fmla="*/ 2147483646 w 187"/>
                <a:gd name="T5" fmla="*/ 0 h 168"/>
                <a:gd name="T6" fmla="*/ 2147483646 w 187"/>
                <a:gd name="T7" fmla="*/ 2147483646 h 168"/>
                <a:gd name="T8" fmla="*/ 2147483646 w 187"/>
                <a:gd name="T9" fmla="*/ 2147483646 h 168"/>
                <a:gd name="T10" fmla="*/ 2147483646 w 187"/>
                <a:gd name="T11" fmla="*/ 2147483646 h 168"/>
                <a:gd name="T12" fmla="*/ 2147483646 w 187"/>
                <a:gd name="T13" fmla="*/ 2147483646 h 168"/>
                <a:gd name="T14" fmla="*/ 2147483646 w 187"/>
                <a:gd name="T15" fmla="*/ 2147483646 h 168"/>
                <a:gd name="T16" fmla="*/ 2147483646 w 187"/>
                <a:gd name="T17" fmla="*/ 2147483646 h 168"/>
                <a:gd name="T18" fmla="*/ 2147483646 w 187"/>
                <a:gd name="T19" fmla="*/ 2147483646 h 168"/>
                <a:gd name="T20" fmla="*/ 2147483646 w 187"/>
                <a:gd name="T21" fmla="*/ 2147483646 h 168"/>
                <a:gd name="T22" fmla="*/ 2147483646 w 187"/>
                <a:gd name="T23" fmla="*/ 2147483646 h 168"/>
                <a:gd name="T24" fmla="*/ 2147483646 w 187"/>
                <a:gd name="T25" fmla="*/ 2147483646 h 168"/>
                <a:gd name="T26" fmla="*/ 2147483646 w 187"/>
                <a:gd name="T27" fmla="*/ 2147483646 h 168"/>
                <a:gd name="T28" fmla="*/ 2147483646 w 187"/>
                <a:gd name="T29" fmla="*/ 2147483646 h 168"/>
                <a:gd name="T30" fmla="*/ 2147483646 w 187"/>
                <a:gd name="T31" fmla="*/ 2147483646 h 168"/>
                <a:gd name="T32" fmla="*/ 2147483646 w 187"/>
                <a:gd name="T33" fmla="*/ 2147483646 h 168"/>
                <a:gd name="T34" fmla="*/ 2147483646 w 187"/>
                <a:gd name="T35" fmla="*/ 2147483646 h 168"/>
                <a:gd name="T36" fmla="*/ 2147483646 w 187"/>
                <a:gd name="T37" fmla="*/ 2147483646 h 168"/>
                <a:gd name="T38" fmla="*/ 2147483646 w 187"/>
                <a:gd name="T39" fmla="*/ 2147483646 h 168"/>
                <a:gd name="T40" fmla="*/ 2147483646 w 187"/>
                <a:gd name="T41" fmla="*/ 2147483646 h 168"/>
                <a:gd name="T42" fmla="*/ 2147483646 w 187"/>
                <a:gd name="T43" fmla="*/ 2147483646 h 168"/>
                <a:gd name="T44" fmla="*/ 2147483646 w 187"/>
                <a:gd name="T45" fmla="*/ 2147483646 h 168"/>
                <a:gd name="T46" fmla="*/ 2147483646 w 187"/>
                <a:gd name="T47" fmla="*/ 2147483646 h 168"/>
                <a:gd name="T48" fmla="*/ 2147483646 w 187"/>
                <a:gd name="T49" fmla="*/ 2147483646 h 168"/>
                <a:gd name="T50" fmla="*/ 2147483646 w 187"/>
                <a:gd name="T51" fmla="*/ 2147483646 h 168"/>
                <a:gd name="T52" fmla="*/ 2147483646 w 187"/>
                <a:gd name="T53" fmla="*/ 2147483646 h 168"/>
                <a:gd name="T54" fmla="*/ 2147483646 w 187"/>
                <a:gd name="T55" fmla="*/ 2147483646 h 168"/>
                <a:gd name="T56" fmla="*/ 2147483646 w 187"/>
                <a:gd name="T57" fmla="*/ 0 h 168"/>
                <a:gd name="T58" fmla="*/ 0 w 187"/>
                <a:gd name="T59" fmla="*/ 2147483646 h 168"/>
                <a:gd name="T60" fmla="*/ 2147483646 w 187"/>
                <a:gd name="T61" fmla="*/ 2147483646 h 168"/>
                <a:gd name="T62" fmla="*/ 2147483646 w 187"/>
                <a:gd name="T63" fmla="*/ 2147483646 h 16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7" h="168">
                  <a:moveTo>
                    <a:pt x="152" y="65"/>
                  </a:moveTo>
                  <a:lnTo>
                    <a:pt x="97" y="31"/>
                  </a:lnTo>
                  <a:lnTo>
                    <a:pt x="132" y="0"/>
                  </a:lnTo>
                  <a:lnTo>
                    <a:pt x="187" y="36"/>
                  </a:lnTo>
                  <a:lnTo>
                    <a:pt x="152" y="65"/>
                  </a:lnTo>
                  <a:close/>
                  <a:moveTo>
                    <a:pt x="131" y="129"/>
                  </a:moveTo>
                  <a:lnTo>
                    <a:pt x="185" y="97"/>
                  </a:lnTo>
                  <a:lnTo>
                    <a:pt x="153" y="69"/>
                  </a:lnTo>
                  <a:lnTo>
                    <a:pt x="100" y="102"/>
                  </a:lnTo>
                  <a:lnTo>
                    <a:pt x="131" y="129"/>
                  </a:lnTo>
                  <a:close/>
                  <a:moveTo>
                    <a:pt x="89" y="102"/>
                  </a:moveTo>
                  <a:lnTo>
                    <a:pt x="36" y="69"/>
                  </a:lnTo>
                  <a:lnTo>
                    <a:pt x="3" y="97"/>
                  </a:lnTo>
                  <a:lnTo>
                    <a:pt x="57" y="129"/>
                  </a:lnTo>
                  <a:lnTo>
                    <a:pt x="89" y="102"/>
                  </a:lnTo>
                  <a:close/>
                  <a:moveTo>
                    <a:pt x="37" y="124"/>
                  </a:moveTo>
                  <a:lnTo>
                    <a:pt x="37" y="134"/>
                  </a:lnTo>
                  <a:lnTo>
                    <a:pt x="92" y="168"/>
                  </a:lnTo>
                  <a:lnTo>
                    <a:pt x="92" y="105"/>
                  </a:lnTo>
                  <a:lnTo>
                    <a:pt x="57" y="134"/>
                  </a:lnTo>
                  <a:lnTo>
                    <a:pt x="37" y="124"/>
                  </a:lnTo>
                  <a:close/>
                  <a:moveTo>
                    <a:pt x="150" y="124"/>
                  </a:moveTo>
                  <a:lnTo>
                    <a:pt x="132" y="134"/>
                  </a:lnTo>
                  <a:lnTo>
                    <a:pt x="97" y="105"/>
                  </a:lnTo>
                  <a:lnTo>
                    <a:pt x="97" y="168"/>
                  </a:lnTo>
                  <a:lnTo>
                    <a:pt x="150" y="134"/>
                  </a:lnTo>
                  <a:lnTo>
                    <a:pt x="150" y="124"/>
                  </a:lnTo>
                  <a:close/>
                  <a:moveTo>
                    <a:pt x="92" y="31"/>
                  </a:moveTo>
                  <a:lnTo>
                    <a:pt x="57" y="0"/>
                  </a:lnTo>
                  <a:lnTo>
                    <a:pt x="0" y="36"/>
                  </a:lnTo>
                  <a:lnTo>
                    <a:pt x="36" y="65"/>
                  </a:lnTo>
                  <a:lnTo>
                    <a:pt x="92" y="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461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013">
                <a:latin typeface="Lato Light"/>
                <a:ea typeface="MS PGothic" panose="020B0600070205080204" pitchFamily="34" charset="-128"/>
              </a:endParaRPr>
            </a:p>
          </p:txBody>
        </p:sp>
        <p:sp>
          <p:nvSpPr>
            <p:cNvPr id="17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4258272" y="1980689"/>
              <a:ext cx="254794" cy="198834"/>
            </a:xfrm>
            <a:custGeom>
              <a:avLst/>
              <a:gdLst>
                <a:gd name="T0" fmla="*/ 2147483646 w 102"/>
                <a:gd name="T1" fmla="*/ 2147483646 h 80"/>
                <a:gd name="T2" fmla="*/ 2147483646 w 102"/>
                <a:gd name="T3" fmla="*/ 2147483646 h 80"/>
                <a:gd name="T4" fmla="*/ 2147483646 w 102"/>
                <a:gd name="T5" fmla="*/ 0 h 80"/>
                <a:gd name="T6" fmla="*/ 2147483646 w 102"/>
                <a:gd name="T7" fmla="*/ 0 h 80"/>
                <a:gd name="T8" fmla="*/ 2147483646 w 102"/>
                <a:gd name="T9" fmla="*/ 2147483646 h 80"/>
                <a:gd name="T10" fmla="*/ 2147483646 w 102"/>
                <a:gd name="T11" fmla="*/ 2147483646 h 80"/>
                <a:gd name="T12" fmla="*/ 2147483646 w 102"/>
                <a:gd name="T13" fmla="*/ 0 h 80"/>
                <a:gd name="T14" fmla="*/ 2147483646 w 102"/>
                <a:gd name="T15" fmla="*/ 0 h 80"/>
                <a:gd name="T16" fmla="*/ 2147483646 w 102"/>
                <a:gd name="T17" fmla="*/ 2147483646 h 80"/>
                <a:gd name="T18" fmla="*/ 2147483646 w 102"/>
                <a:gd name="T19" fmla="*/ 2147483646 h 80"/>
                <a:gd name="T20" fmla="*/ 0 w 102"/>
                <a:gd name="T21" fmla="*/ 2147483646 h 80"/>
                <a:gd name="T22" fmla="*/ 0 w 102"/>
                <a:gd name="T23" fmla="*/ 2147483646 h 80"/>
                <a:gd name="T24" fmla="*/ 2147483646 w 102"/>
                <a:gd name="T25" fmla="*/ 2147483646 h 80"/>
                <a:gd name="T26" fmla="*/ 2147483646 w 102"/>
                <a:gd name="T27" fmla="*/ 2147483646 h 80"/>
                <a:gd name="T28" fmla="*/ 2147483646 w 102"/>
                <a:gd name="T29" fmla="*/ 2147483646 h 80"/>
                <a:gd name="T30" fmla="*/ 2147483646 w 102"/>
                <a:gd name="T31" fmla="*/ 2147483646 h 80"/>
                <a:gd name="T32" fmla="*/ 2147483646 w 102"/>
                <a:gd name="T33" fmla="*/ 2147483646 h 80"/>
                <a:gd name="T34" fmla="*/ 2147483646 w 102"/>
                <a:gd name="T35" fmla="*/ 2147483646 h 80"/>
                <a:gd name="T36" fmla="*/ 2147483646 w 102"/>
                <a:gd name="T37" fmla="*/ 2147483646 h 80"/>
                <a:gd name="T38" fmla="*/ 2147483646 w 102"/>
                <a:gd name="T39" fmla="*/ 2147483646 h 80"/>
                <a:gd name="T40" fmla="*/ 2147483646 w 102"/>
                <a:gd name="T41" fmla="*/ 2147483646 h 80"/>
                <a:gd name="T42" fmla="*/ 2147483646 w 102"/>
                <a:gd name="T43" fmla="*/ 2147483646 h 80"/>
                <a:gd name="T44" fmla="*/ 2147483646 w 102"/>
                <a:gd name="T45" fmla="*/ 2147483646 h 80"/>
                <a:gd name="T46" fmla="*/ 2147483646 w 102"/>
                <a:gd name="T47" fmla="*/ 2147483646 h 80"/>
                <a:gd name="T48" fmla="*/ 2147483646 w 102"/>
                <a:gd name="T49" fmla="*/ 2147483646 h 80"/>
                <a:gd name="T50" fmla="*/ 2147483646 w 102"/>
                <a:gd name="T51" fmla="*/ 2147483646 h 80"/>
                <a:gd name="T52" fmla="*/ 2147483646 w 102"/>
                <a:gd name="T53" fmla="*/ 2147483646 h 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02" h="80">
                  <a:moveTo>
                    <a:pt x="95" y="7"/>
                  </a:moveTo>
                  <a:cubicBezTo>
                    <a:pt x="87" y="7"/>
                    <a:pt x="87" y="7"/>
                    <a:pt x="87" y="7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4" y="4"/>
                    <a:pt x="41" y="0"/>
                    <a:pt x="3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8" y="0"/>
                    <a:pt x="15" y="4"/>
                    <a:pt x="15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4" y="7"/>
                    <a:pt x="0" y="10"/>
                    <a:pt x="0" y="1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6"/>
                    <a:pt x="4" y="80"/>
                    <a:pt x="8" y="80"/>
                  </a:cubicBezTo>
                  <a:cubicBezTo>
                    <a:pt x="95" y="80"/>
                    <a:pt x="95" y="80"/>
                    <a:pt x="95" y="80"/>
                  </a:cubicBezTo>
                  <a:cubicBezTo>
                    <a:pt x="99" y="80"/>
                    <a:pt x="102" y="76"/>
                    <a:pt x="102" y="72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02" y="10"/>
                    <a:pt x="99" y="7"/>
                    <a:pt x="95" y="7"/>
                  </a:cubicBezTo>
                  <a:close/>
                  <a:moveTo>
                    <a:pt x="18" y="32"/>
                  </a:moveTo>
                  <a:cubicBezTo>
                    <a:pt x="15" y="32"/>
                    <a:pt x="12" y="29"/>
                    <a:pt x="12" y="26"/>
                  </a:cubicBezTo>
                  <a:cubicBezTo>
                    <a:pt x="12" y="23"/>
                    <a:pt x="15" y="21"/>
                    <a:pt x="18" y="21"/>
                  </a:cubicBezTo>
                  <a:cubicBezTo>
                    <a:pt x="21" y="21"/>
                    <a:pt x="23" y="23"/>
                    <a:pt x="23" y="26"/>
                  </a:cubicBezTo>
                  <a:cubicBezTo>
                    <a:pt x="23" y="29"/>
                    <a:pt x="21" y="32"/>
                    <a:pt x="18" y="32"/>
                  </a:cubicBezTo>
                  <a:close/>
                  <a:moveTo>
                    <a:pt x="60" y="72"/>
                  </a:moveTo>
                  <a:cubicBezTo>
                    <a:pt x="45" y="72"/>
                    <a:pt x="33" y="59"/>
                    <a:pt x="33" y="44"/>
                  </a:cubicBezTo>
                  <a:cubicBezTo>
                    <a:pt x="33" y="29"/>
                    <a:pt x="45" y="16"/>
                    <a:pt x="60" y="16"/>
                  </a:cubicBezTo>
                  <a:cubicBezTo>
                    <a:pt x="76" y="16"/>
                    <a:pt x="88" y="29"/>
                    <a:pt x="88" y="44"/>
                  </a:cubicBezTo>
                  <a:cubicBezTo>
                    <a:pt x="88" y="59"/>
                    <a:pt x="76" y="72"/>
                    <a:pt x="60" y="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461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013">
                <a:latin typeface="Lato Light"/>
                <a:ea typeface="MS PGothic" panose="020B0600070205080204" pitchFamily="34" charset="-128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200399" y="609600"/>
              <a:ext cx="2676525" cy="371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/>
            <p:cNvCxnSpPr/>
            <p:nvPr/>
          </p:nvCxnSpPr>
          <p:spPr>
            <a:xfrm rot="5400000">
              <a:off x="4374361" y="1112039"/>
              <a:ext cx="266700" cy="47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V="1">
              <a:off x="4495800" y="1257300"/>
              <a:ext cx="253365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2133600" y="1257300"/>
              <a:ext cx="238125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5400000">
              <a:off x="2022000" y="1366875"/>
              <a:ext cx="223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5400000">
              <a:off x="6917852" y="1376400"/>
              <a:ext cx="223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1295400" y="1495425"/>
              <a:ext cx="1666875" cy="371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6134100" y="1504950"/>
              <a:ext cx="1809750" cy="371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7" name="直接连接符 66"/>
            <p:cNvCxnSpPr/>
            <p:nvPr/>
          </p:nvCxnSpPr>
          <p:spPr>
            <a:xfrm rot="5400000">
              <a:off x="2022000" y="1976475"/>
              <a:ext cx="223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rot="5400000">
              <a:off x="6908327" y="1995525"/>
              <a:ext cx="223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438150" y="2095500"/>
              <a:ext cx="3463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5248275" y="2114550"/>
              <a:ext cx="3463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rot="5400000">
              <a:off x="2022000" y="2205076"/>
              <a:ext cx="223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rot="5400000">
              <a:off x="736125" y="2205076"/>
              <a:ext cx="223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rot="5400000">
              <a:off x="1621950" y="2214601"/>
              <a:ext cx="223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5400000">
              <a:off x="2479200" y="2205075"/>
              <a:ext cx="223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rot="5400000">
              <a:off x="2917350" y="2205076"/>
              <a:ext cx="223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rot="5400000">
              <a:off x="3793650" y="2205075"/>
              <a:ext cx="223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rot="5400000">
              <a:off x="317025" y="2205076"/>
              <a:ext cx="223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rot="5400000">
              <a:off x="5136675" y="2233651"/>
              <a:ext cx="223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rot="5400000">
              <a:off x="6327300" y="2233652"/>
              <a:ext cx="223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rot="5400000">
              <a:off x="1183802" y="2205077"/>
              <a:ext cx="223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rot="5400000">
              <a:off x="8051327" y="2224128"/>
              <a:ext cx="223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rot="5400000">
              <a:off x="3345977" y="2214603"/>
              <a:ext cx="223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rot="5400000">
              <a:off x="7451250" y="2233650"/>
              <a:ext cx="223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rot="5400000">
              <a:off x="8603775" y="2224127"/>
              <a:ext cx="223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rot="5400000">
              <a:off x="6908325" y="2224127"/>
              <a:ext cx="223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rot="5400000">
              <a:off x="5708175" y="2233651"/>
              <a:ext cx="223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/>
            <p:nvPr/>
          </p:nvSpPr>
          <p:spPr>
            <a:xfrm>
              <a:off x="1162050" y="2314575"/>
              <a:ext cx="257175" cy="191452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600200" y="2333625"/>
              <a:ext cx="257175" cy="1914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2019300" y="2314575"/>
              <a:ext cx="257175" cy="191452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457450" y="2324100"/>
              <a:ext cx="257175" cy="1914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2905125" y="2314575"/>
              <a:ext cx="257175" cy="191452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3333750" y="2324100"/>
              <a:ext cx="257175" cy="1914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3781425" y="2314575"/>
              <a:ext cx="257175" cy="191452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723900" y="2324100"/>
              <a:ext cx="257175" cy="1914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5124450" y="2352675"/>
              <a:ext cx="257175" cy="1914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7" name="矩形 96"/>
            <p:cNvSpPr/>
            <p:nvPr/>
          </p:nvSpPr>
          <p:spPr>
            <a:xfrm>
              <a:off x="5695950" y="2352675"/>
              <a:ext cx="257175" cy="191452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6324600" y="2352675"/>
              <a:ext cx="257175" cy="1914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6905625" y="2343150"/>
              <a:ext cx="257175" cy="191452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7448550" y="2352675"/>
              <a:ext cx="257175" cy="1914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8048625" y="2352675"/>
              <a:ext cx="257175" cy="191452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8591550" y="2352675"/>
              <a:ext cx="257175" cy="1914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505200" y="647700"/>
              <a:ext cx="215265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图书管理系统</a:t>
              </a:r>
              <a:endParaRPr lang="zh-CN" alt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419225" y="1533525"/>
              <a:ext cx="142875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前台模块</a:t>
              </a:r>
              <a:endParaRPr lang="zh-CN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353175" y="1543050"/>
              <a:ext cx="142875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后台模块</a:t>
              </a:r>
              <a:endParaRPr lang="zh-CN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64860" y="2362200"/>
              <a:ext cx="392415" cy="18669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 smtClean="0"/>
                <a:t>用户中心模块</a:t>
              </a:r>
              <a:endParaRPr lang="zh-CN" alt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93485" y="2333625"/>
              <a:ext cx="392415" cy="18669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 smtClean="0"/>
                <a:t>登陆注册模块</a:t>
              </a:r>
              <a:endParaRPr lang="zh-CN" alt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846585" y="2371725"/>
              <a:ext cx="392415" cy="18669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 smtClean="0"/>
                <a:t>公告管理模块</a:t>
              </a:r>
              <a:endParaRPr lang="zh-CN" alt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265560" y="2371725"/>
              <a:ext cx="392415" cy="18669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/>
                <a:t>图书</a:t>
              </a:r>
              <a:r>
                <a:rPr lang="zh-CN" altLang="en-US" dirty="0" smtClean="0"/>
                <a:t>管理模块</a:t>
              </a:r>
              <a:endParaRPr lang="zh-CN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627385" y="2381250"/>
              <a:ext cx="392415" cy="18669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 smtClean="0"/>
                <a:t>会员管理模块</a:t>
              </a:r>
              <a:endParaRPr lang="zh-CN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055885" y="2371725"/>
              <a:ext cx="392415" cy="18669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 smtClean="0"/>
                <a:t>登录注销模块</a:t>
              </a:r>
              <a:endParaRPr lang="zh-CN" alt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531635" y="2352675"/>
              <a:ext cx="392415" cy="18669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 smtClean="0"/>
                <a:t>投票模块</a:t>
              </a:r>
              <a:endParaRPr lang="zh-CN" alt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960260" y="2343150"/>
              <a:ext cx="392415" cy="18669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 smtClean="0"/>
                <a:t>订单信息模块</a:t>
              </a:r>
              <a:endParaRPr lang="zh-CN" alt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388885" y="2352675"/>
              <a:ext cx="392415" cy="18669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/>
                <a:t>购物车</a:t>
              </a:r>
              <a:r>
                <a:rPr lang="zh-CN" altLang="en-US" dirty="0" smtClean="0"/>
                <a:t>信息模块</a:t>
              </a:r>
              <a:endParaRPr lang="zh-CN" alt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836560" y="2343150"/>
              <a:ext cx="392415" cy="18669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 smtClean="0"/>
                <a:t>公告信息模块</a:t>
              </a:r>
              <a:endParaRPr lang="zh-CN" alt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264240" y="2375403"/>
              <a:ext cx="392415" cy="18669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 smtClean="0"/>
                <a:t>销售排行模块</a:t>
              </a:r>
              <a:endParaRPr lang="zh-CN" alt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722738" y="2324100"/>
              <a:ext cx="392415" cy="18669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/>
                <a:t>图书</a:t>
              </a:r>
              <a:r>
                <a:rPr lang="zh-CN" altLang="en-US" dirty="0" smtClean="0"/>
                <a:t>展示模块</a:t>
              </a:r>
              <a:endParaRPr lang="zh-CN" alt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389510" y="2381250"/>
              <a:ext cx="392415" cy="18669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/>
                <a:t>图书</a:t>
              </a:r>
              <a:r>
                <a:rPr lang="zh-CN" altLang="en-US" dirty="0" smtClean="0"/>
                <a:t>类别及管理模块</a:t>
              </a:r>
              <a:endParaRPr lang="zh-CN" alt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989585" y="2381250"/>
              <a:ext cx="392415" cy="18669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 smtClean="0"/>
                <a:t>订单管理模块</a:t>
              </a:r>
              <a:endParaRPr lang="zh-CN" alt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542035" y="2381250"/>
              <a:ext cx="392415" cy="18669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 smtClean="0"/>
                <a:t>投票结果展示模块</a:t>
              </a:r>
              <a:endParaRPr lang="zh-CN" altLang="en-US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295275" y="2324100"/>
              <a:ext cx="257175" cy="191452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Group 27出自【趣你的PPT】(微信:qunideppt)：最优质的PPT资源库"/>
          <p:cNvGrpSpPr/>
          <p:nvPr/>
        </p:nvGrpSpPr>
        <p:grpSpPr>
          <a:xfrm>
            <a:off x="120925" y="207450"/>
            <a:ext cx="511535" cy="456335"/>
            <a:chOff x="143785" y="138870"/>
            <a:chExt cx="808234" cy="721016"/>
          </a:xfrm>
        </p:grpSpPr>
        <p:sp>
          <p:nvSpPr>
            <p:cNvPr id="29" name="出自【趣你的PPT】(微信:qunideppt)：最优质的PPT资源库"/>
            <p:cNvSpPr/>
            <p:nvPr/>
          </p:nvSpPr>
          <p:spPr>
            <a:xfrm>
              <a:off x="143785" y="138870"/>
              <a:ext cx="653179" cy="584937"/>
            </a:xfrm>
            <a:prstGeom prst="hexagon">
              <a:avLst/>
            </a:prstGeom>
            <a:solidFill>
              <a:schemeClr val="bg1">
                <a:lumMod val="6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0" name="出自【趣你的PPT】(微信:qunideppt)：最优质的PPT资源库"/>
            <p:cNvSpPr/>
            <p:nvPr/>
          </p:nvSpPr>
          <p:spPr>
            <a:xfrm>
              <a:off x="298840" y="274949"/>
              <a:ext cx="653179" cy="584937"/>
            </a:xfrm>
            <a:prstGeom prst="hexagon">
              <a:avLst/>
            </a:prstGeom>
            <a:solidFill>
              <a:schemeClr val="bg1">
                <a:lumMod val="6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1" name="出自【趣你的PPT】(微信:qunideppt)：最优质的PPT资源库"/>
          <p:cNvSpPr txBox="1"/>
          <p:nvPr/>
        </p:nvSpPr>
        <p:spPr>
          <a:xfrm>
            <a:off x="632460" y="257185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36235" y="2352675"/>
            <a:ext cx="392415" cy="1866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 smtClean="0"/>
              <a:t>首页信息模块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39836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出自【趣你的PPT】(微信:qunideppt)：最优质的PPT资源库出自【趣你的PPT】(微信:qunideppt)：最优质的PPT资源库"/>
          <p:cNvGrpSpPr/>
          <p:nvPr/>
        </p:nvGrpSpPr>
        <p:grpSpPr>
          <a:xfrm>
            <a:off x="1547886" y="1508759"/>
            <a:ext cx="6207741" cy="2072220"/>
            <a:chOff x="1865" y="1977"/>
            <a:chExt cx="2437" cy="814"/>
          </a:xfrm>
        </p:grpSpPr>
        <p:sp>
          <p:nvSpPr>
            <p:cNvPr id="15" name="出自【趣你的PPT】(微信:qunideppt)：最优质的PPT资源库"/>
            <p:cNvSpPr/>
            <p:nvPr/>
          </p:nvSpPr>
          <p:spPr>
            <a:xfrm>
              <a:off x="1865" y="1977"/>
              <a:ext cx="1558" cy="814"/>
            </a:xfrm>
            <a:custGeom>
              <a:avLst/>
              <a:gdLst/>
              <a:ahLst/>
              <a:cxnLst>
                <a:cxn ang="0">
                  <a:pos x="1558" y="337"/>
                </a:cxn>
                <a:cxn ang="0">
                  <a:pos x="1221" y="0"/>
                </a:cxn>
                <a:cxn ang="0">
                  <a:pos x="407" y="814"/>
                </a:cxn>
                <a:cxn ang="0">
                  <a:pos x="0" y="407"/>
                </a:cxn>
                <a:cxn ang="0">
                  <a:pos x="402" y="5"/>
                </a:cxn>
                <a:cxn ang="0">
                  <a:pos x="734" y="337"/>
                </a:cxn>
              </a:cxnLst>
              <a:rect l="0" t="0" r="0" b="0"/>
              <a:pathLst>
                <a:path w="1558" h="814">
                  <a:moveTo>
                    <a:pt x="1558" y="337"/>
                  </a:moveTo>
                  <a:lnTo>
                    <a:pt x="1221" y="0"/>
                  </a:lnTo>
                  <a:lnTo>
                    <a:pt x="407" y="814"/>
                  </a:lnTo>
                  <a:lnTo>
                    <a:pt x="0" y="407"/>
                  </a:lnTo>
                  <a:lnTo>
                    <a:pt x="402" y="5"/>
                  </a:lnTo>
                  <a:lnTo>
                    <a:pt x="734" y="337"/>
                  </a:ln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16" name="出自【趣你的PPT】(微信:qunideppt)：最优质的PPT资源库"/>
            <p:cNvSpPr/>
            <p:nvPr/>
          </p:nvSpPr>
          <p:spPr>
            <a:xfrm flipH="1" flipV="1">
              <a:off x="2744" y="1977"/>
              <a:ext cx="1558" cy="814"/>
            </a:xfrm>
            <a:custGeom>
              <a:avLst/>
              <a:gdLst/>
              <a:ahLst/>
              <a:cxnLst>
                <a:cxn ang="0">
                  <a:pos x="1558" y="337"/>
                </a:cxn>
                <a:cxn ang="0">
                  <a:pos x="1221" y="0"/>
                </a:cxn>
                <a:cxn ang="0">
                  <a:pos x="407" y="814"/>
                </a:cxn>
                <a:cxn ang="0">
                  <a:pos x="0" y="407"/>
                </a:cxn>
                <a:cxn ang="0">
                  <a:pos x="402" y="5"/>
                </a:cxn>
                <a:cxn ang="0">
                  <a:pos x="734" y="337"/>
                </a:cxn>
              </a:cxnLst>
              <a:rect l="0" t="0" r="0" b="0"/>
              <a:pathLst>
                <a:path w="1558" h="814">
                  <a:moveTo>
                    <a:pt x="1558" y="337"/>
                  </a:moveTo>
                  <a:lnTo>
                    <a:pt x="1221" y="0"/>
                  </a:lnTo>
                  <a:lnTo>
                    <a:pt x="407" y="814"/>
                  </a:lnTo>
                  <a:lnTo>
                    <a:pt x="0" y="407"/>
                  </a:lnTo>
                  <a:lnTo>
                    <a:pt x="402" y="5"/>
                  </a:lnTo>
                  <a:lnTo>
                    <a:pt x="734" y="337"/>
                  </a:ln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/>
            </a:p>
          </p:txBody>
        </p:sp>
      </p:grpSp>
      <p:sp>
        <p:nvSpPr>
          <p:cNvPr id="3" name="出自【趣你的PPT】(微信:qunideppt)：最优质的PPT资源库"/>
          <p:cNvSpPr/>
          <p:nvPr/>
        </p:nvSpPr>
        <p:spPr>
          <a:xfrm rot="18900000">
            <a:off x="2048846" y="2049856"/>
            <a:ext cx="994488" cy="994487"/>
          </a:xfrm>
          <a:prstGeom prst="rect">
            <a:avLst/>
          </a:prstGeom>
          <a:solidFill>
            <a:schemeClr val="accent1"/>
          </a:solidFill>
          <a:ln w="6350">
            <a:noFill/>
            <a:miter/>
          </a:ln>
        </p:spPr>
        <p:txBody>
          <a:bodyPr wrap="none"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zh-CN" altLang="en-US" sz="1350" dirty="0">
              <a:latin typeface="Arial" charset="0"/>
              <a:ea typeface="宋体" pitchFamily="2" charset="-122"/>
            </a:endParaRPr>
          </a:p>
        </p:txBody>
      </p:sp>
      <p:sp>
        <p:nvSpPr>
          <p:cNvPr id="4" name="出自【趣你的PPT】(微信:qunideppt)：最优质的PPT资源库"/>
          <p:cNvSpPr/>
          <p:nvPr/>
        </p:nvSpPr>
        <p:spPr>
          <a:xfrm rot="18900000">
            <a:off x="4149310" y="2049856"/>
            <a:ext cx="994487" cy="994487"/>
          </a:xfrm>
          <a:prstGeom prst="rect">
            <a:avLst/>
          </a:prstGeom>
          <a:solidFill>
            <a:schemeClr val="accent2"/>
          </a:solidFill>
          <a:ln w="6350">
            <a:noFill/>
            <a:miter/>
          </a:ln>
        </p:spPr>
        <p:txBody>
          <a:bodyPr wrap="none"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zh-CN" altLang="en-US" sz="1350" dirty="0">
              <a:latin typeface="Arial" charset="0"/>
              <a:ea typeface="宋体" pitchFamily="2" charset="-122"/>
            </a:endParaRPr>
          </a:p>
        </p:txBody>
      </p:sp>
      <p:sp>
        <p:nvSpPr>
          <p:cNvPr id="5" name="出自【趣你的PPT】(微信:qunideppt)：最优质的PPT资源库"/>
          <p:cNvSpPr/>
          <p:nvPr/>
        </p:nvSpPr>
        <p:spPr>
          <a:xfrm rot="18900000">
            <a:off x="6230449" y="2021282"/>
            <a:ext cx="994487" cy="994487"/>
          </a:xfrm>
          <a:prstGeom prst="rect">
            <a:avLst/>
          </a:prstGeom>
          <a:solidFill>
            <a:schemeClr val="accent1"/>
          </a:solidFill>
          <a:ln w="6350">
            <a:noFill/>
            <a:miter/>
          </a:ln>
        </p:spPr>
        <p:txBody>
          <a:bodyPr wrap="none"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zh-CN" altLang="en-US" sz="1350" dirty="0">
              <a:latin typeface="Arial" charset="0"/>
              <a:ea typeface="宋体" pitchFamily="2" charset="-122"/>
            </a:endParaRPr>
          </a:p>
        </p:txBody>
      </p:sp>
      <p:sp>
        <p:nvSpPr>
          <p:cNvPr id="13" name="出自【趣你的PPT】(微信:qunideppt)：最优质的PPT资源库"/>
          <p:cNvSpPr txBox="1"/>
          <p:nvPr/>
        </p:nvSpPr>
        <p:spPr>
          <a:xfrm>
            <a:off x="4632399" y="1986861"/>
            <a:ext cx="65" cy="207749"/>
          </a:xfrm>
          <a:prstGeom prst="rect">
            <a:avLst/>
          </a:prstGeom>
          <a:noFill/>
          <a:ln w="6350">
            <a:noFill/>
            <a:miter/>
          </a:ln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350" dirty="0">
              <a:latin typeface="Arial" charset="0"/>
              <a:ea typeface="宋体" pitchFamily="2" charset="-122"/>
            </a:endParaRPr>
          </a:p>
        </p:txBody>
      </p:sp>
      <p:sp>
        <p:nvSpPr>
          <p:cNvPr id="18" name="出自【趣你的PPT】(微信:qunideppt)：最优质的PPT资源库"/>
          <p:cNvSpPr/>
          <p:nvPr/>
        </p:nvSpPr>
        <p:spPr>
          <a:xfrm>
            <a:off x="2125264" y="2213639"/>
            <a:ext cx="1249215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2406" indent="-202406">
              <a:lnSpc>
                <a:spcPct val="120000"/>
              </a:lnSpc>
              <a:spcBef>
                <a:spcPct val="15000"/>
              </a:spcBef>
              <a:buClr>
                <a:srgbClr val="1C1C1C"/>
              </a:buClr>
            </a:pPr>
            <a:r>
              <a:rPr lang="zh-CN" altLang="en-US" sz="2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前台</a:t>
            </a:r>
            <a:endParaRPr lang="zh-CN" altLang="en-US" sz="2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出自【趣你的PPT】(微信:qunideppt)：最优质的PPT资源库"/>
          <p:cNvSpPr/>
          <p:nvPr/>
        </p:nvSpPr>
        <p:spPr>
          <a:xfrm>
            <a:off x="6303045" y="2228739"/>
            <a:ext cx="1249215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2406" indent="-202406">
              <a:lnSpc>
                <a:spcPct val="120000"/>
              </a:lnSpc>
              <a:spcBef>
                <a:spcPct val="15000"/>
              </a:spcBef>
              <a:buClr>
                <a:srgbClr val="1C1C1C"/>
              </a:buClr>
            </a:pPr>
            <a:r>
              <a:rPr lang="zh-CN" altLang="en-US" sz="2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后台</a:t>
            </a:r>
            <a:endParaRPr lang="zh-CN" altLang="en-US" sz="2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Group 16出自【趣你的PPT】(微信:qunideppt)：最优质的PPT资源库"/>
          <p:cNvGrpSpPr/>
          <p:nvPr/>
        </p:nvGrpSpPr>
        <p:grpSpPr>
          <a:xfrm>
            <a:off x="120925" y="207450"/>
            <a:ext cx="511535" cy="456335"/>
            <a:chOff x="143785" y="138870"/>
            <a:chExt cx="808234" cy="721016"/>
          </a:xfrm>
        </p:grpSpPr>
        <p:sp>
          <p:nvSpPr>
            <p:cNvPr id="24" name="出自【趣你的PPT】(微信:qunideppt)：最优质的PPT资源库"/>
            <p:cNvSpPr/>
            <p:nvPr/>
          </p:nvSpPr>
          <p:spPr>
            <a:xfrm>
              <a:off x="143785" y="138870"/>
              <a:ext cx="653179" cy="584937"/>
            </a:xfrm>
            <a:prstGeom prst="hexagon">
              <a:avLst/>
            </a:prstGeom>
            <a:solidFill>
              <a:schemeClr val="bg1">
                <a:lumMod val="6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出自【趣你的PPT】(微信:qunideppt)：最优质的PPT资源库"/>
            <p:cNvSpPr/>
            <p:nvPr/>
          </p:nvSpPr>
          <p:spPr>
            <a:xfrm>
              <a:off x="298840" y="274949"/>
              <a:ext cx="653179" cy="584937"/>
            </a:xfrm>
            <a:prstGeom prst="hexagon">
              <a:avLst/>
            </a:prstGeom>
            <a:solidFill>
              <a:schemeClr val="bg1">
                <a:lumMod val="6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" name="出自【趣你的PPT】(微信:qunideppt)：最优质的PPT资源库"/>
          <p:cNvSpPr txBox="1"/>
          <p:nvPr/>
        </p:nvSpPr>
        <p:spPr>
          <a:xfrm>
            <a:off x="632460" y="25718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8303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出自【趣你的PPT】(微信:qunideppt)：最优质的PPT资源库"/>
          <p:cNvSpPr txBox="1"/>
          <p:nvPr/>
        </p:nvSpPr>
        <p:spPr>
          <a:xfrm>
            <a:off x="6651172" y="4381753"/>
            <a:ext cx="3037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prstClr val="white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2017</a:t>
            </a:r>
            <a:endParaRPr lang="zh-CN" altLang="en-US" sz="4000" dirty="0">
              <a:solidFill>
                <a:prstClr val="white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pic>
        <p:nvPicPr>
          <p:cNvPr id="15" name="出自【趣你的PPT】(微信:qunideppt)：最优质的PPT资源库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5633"/>
          <a:stretch>
            <a:fillRect/>
          </a:stretch>
        </p:blipFill>
        <p:spPr>
          <a:xfrm>
            <a:off x="0" y="0"/>
            <a:ext cx="9144000" cy="51435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出自【趣你的PPT】(微信:qunideppt)：最优质的PPT资源库"/>
          <p:cNvSpPr txBox="1"/>
          <p:nvPr/>
        </p:nvSpPr>
        <p:spPr>
          <a:xfrm>
            <a:off x="2884715" y="2586893"/>
            <a:ext cx="3548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prstClr val="black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项目总结</a:t>
            </a:r>
            <a:endParaRPr lang="zh-CN" altLang="en-US" sz="4800" dirty="0">
              <a:solidFill>
                <a:prstClr val="black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cxnSp>
        <p:nvCxnSpPr>
          <p:cNvPr id="20" name="出自【趣你的PPT】(微信:qunideppt)：最优质的PPT资源库"/>
          <p:cNvCxnSpPr/>
          <p:nvPr/>
        </p:nvCxnSpPr>
        <p:spPr>
          <a:xfrm>
            <a:off x="3145972" y="2586893"/>
            <a:ext cx="30262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出自【趣你的PPT】(微信:qunideppt)：最优质的PPT资源库"/>
          <p:cNvCxnSpPr/>
          <p:nvPr/>
        </p:nvCxnSpPr>
        <p:spPr>
          <a:xfrm>
            <a:off x="3145972" y="3408022"/>
            <a:ext cx="302622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出自【趣你的PPT】(微信:qunideppt)：最优质的PPT资源库"/>
          <p:cNvSpPr txBox="1"/>
          <p:nvPr/>
        </p:nvSpPr>
        <p:spPr>
          <a:xfrm>
            <a:off x="2944586" y="1325880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dirty="0" smtClean="0">
                <a:solidFill>
                  <a:prstClr val="black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Part3</a:t>
            </a:r>
            <a:endParaRPr lang="zh-CN" altLang="en-US" sz="6000" dirty="0">
              <a:solidFill>
                <a:prstClr val="black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570263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7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AD2B4"/>
      </a:accent1>
      <a:accent2>
        <a:srgbClr val="84979D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598</TotalTime>
  <Words>258</Words>
  <Application>Microsoft Office PowerPoint</Application>
  <PresentationFormat>全屏显示(16:9)</PresentationFormat>
  <Paragraphs>85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林巧媚</dc:creator>
  <cp:lastModifiedBy>Administrator</cp:lastModifiedBy>
  <cp:revision>89</cp:revision>
  <dcterms:created xsi:type="dcterms:W3CDTF">2017-02-06T15:25:37Z</dcterms:created>
  <dcterms:modified xsi:type="dcterms:W3CDTF">2017-10-30T08:12:16Z</dcterms:modified>
</cp:coreProperties>
</file>