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hiamnshux/ImgStega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  <a:latin typeface="Roboto" panose="020F0502020204030204" pitchFamily="2" charset="0"/>
              </a:rPr>
              <a:t>Project Title : </a:t>
            </a:r>
            <a:r>
              <a:rPr lang="en-IN" b="1" dirty="0">
                <a:solidFill>
                  <a:schemeClr val="tx1"/>
                </a:solidFill>
                <a:latin typeface="Roboto" panose="020F0502020204030204" pitchFamily="2" charset="0"/>
              </a:rPr>
              <a:t>Secure Data Hiding in image using </a:t>
            </a:r>
            <a:r>
              <a:rPr lang="en-IN" b="1" dirty="0" err="1">
                <a:solidFill>
                  <a:schemeClr val="tx1"/>
                </a:solidFill>
                <a:latin typeface="Roboto" panose="020F0502020204030204" pitchFamily="2" charset="0"/>
              </a:rPr>
              <a:t>steganography</a:t>
            </a:r>
            <a:r>
              <a:rPr lang="en-IN" b="1" i="0" dirty="0" err="1">
                <a:solidFill>
                  <a:srgbClr val="FFFFFF"/>
                </a:solidFill>
                <a:effectLst/>
                <a:latin typeface="Roboto" panose="020F0502020204030204" pitchFamily="2" charset="0"/>
              </a:rPr>
              <a:t>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9108" y="3242979"/>
            <a:ext cx="9645776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			</a:t>
            </a: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 Himanshu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Kardam</a:t>
            </a:r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Galgotia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 and Technology &amp; </a:t>
            </a:r>
            <a:r>
              <a:rPr lang="en-US" sz="28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In Computer Science and Engineering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36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/>
              <a:t>This project aims to </a:t>
            </a:r>
            <a:r>
              <a:rPr lang="en-IN" sz="3200" b="1" dirty="0"/>
              <a:t>develop a steganography-based system</a:t>
            </a:r>
            <a:r>
              <a:rPr lang="en-IN" sz="3200" dirty="0"/>
              <a:t> that can </a:t>
            </a:r>
            <a:r>
              <a:rPr lang="en-IN" sz="3200" b="1" dirty="0"/>
              <a:t>securely embed and extract confidential messages</a:t>
            </a:r>
            <a:r>
              <a:rPr lang="en-IN" sz="3200" dirty="0"/>
              <a:t> from images while maintaining the integrity of the original file. Additionally, the system can integrate </a:t>
            </a:r>
            <a:r>
              <a:rPr lang="en-IN" sz="3200" b="1" dirty="0"/>
              <a:t>AES encryption</a:t>
            </a:r>
            <a:r>
              <a:rPr lang="en-IN" sz="3200" dirty="0"/>
              <a:t> to enhance security, making it an effective approach for covert communication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4C9EF60F-1A8A-177B-81A7-86A6A2C417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921184"/>
              </p:ext>
            </p:extLst>
          </p:nvPr>
        </p:nvGraphicFramePr>
        <p:xfrm>
          <a:off x="581025" y="1301750"/>
          <a:ext cx="110299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975">
                  <a:extLst>
                    <a:ext uri="{9D8B030D-6E8A-4147-A177-3AD203B41FA5}">
                      <a16:colId xmlns:a16="http://schemas.microsoft.com/office/drawing/2014/main" val="2604531606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41173699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Technology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Purpose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056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Python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Core language for implementation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92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Pillow (PIL)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 handling (load, edit, save)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925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OpenCV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Advanced image processing (optional)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00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Pixel data manipulation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91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PyCryptodome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AES encryption for message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78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Tkinter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GUI for user-friendly interaction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595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Matplotlib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Visualization of image changes (optional)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02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Code editor for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33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This project </a:t>
            </a:r>
            <a:r>
              <a:rPr lang="en-IN" sz="2000" b="1" dirty="0"/>
              <a:t>goes beyond basic steganography</a:t>
            </a:r>
            <a:r>
              <a:rPr lang="en-IN" sz="2000" dirty="0"/>
              <a:t> by incorporating </a:t>
            </a:r>
            <a:r>
              <a:rPr lang="en-IN" sz="2000" b="1" dirty="0"/>
              <a:t>encryption, error detection, GUI, and speed optimization</a:t>
            </a:r>
            <a:r>
              <a:rPr lang="en-IN" sz="2000" dirty="0"/>
              <a:t>, making it a </a:t>
            </a:r>
            <a:r>
              <a:rPr lang="en-IN" sz="2000" b="1" dirty="0"/>
              <a:t>robust and practical cybersecurity tool</a:t>
            </a:r>
            <a:r>
              <a:rPr lang="en-IN" sz="2000" dirty="0"/>
              <a:t>.</a:t>
            </a:r>
          </a:p>
          <a:p>
            <a:r>
              <a:rPr lang="en-IN" sz="2000" dirty="0"/>
              <a:t>Advanced Security with AES Encryption</a:t>
            </a:r>
          </a:p>
          <a:p>
            <a:r>
              <a:rPr lang="en-IN" sz="2000" dirty="0"/>
              <a:t>Minimal Image Distortion</a:t>
            </a:r>
          </a:p>
          <a:p>
            <a:r>
              <a:rPr lang="en-IN" sz="2000" dirty="0"/>
              <a:t>User-Friendly GUI</a:t>
            </a:r>
          </a:p>
          <a:p>
            <a:r>
              <a:rPr lang="en-IN" sz="2000" dirty="0"/>
              <a:t>Steganography with Error Detection</a:t>
            </a:r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Cybersecurity Professionals</a:t>
            </a:r>
          </a:p>
          <a:p>
            <a:r>
              <a:rPr lang="en-IN" sz="1800" dirty="0"/>
              <a:t>Journalists &amp; Whistleblowers</a:t>
            </a:r>
          </a:p>
          <a:p>
            <a:r>
              <a:rPr lang="en-IN" sz="1800" dirty="0"/>
              <a:t>Intelligence &amp; Military Organizations</a:t>
            </a:r>
          </a:p>
          <a:p>
            <a:r>
              <a:rPr lang="en-IN" sz="1800" dirty="0"/>
              <a:t>Corporate &amp; Business Users</a:t>
            </a:r>
          </a:p>
          <a:p>
            <a:r>
              <a:rPr lang="en-IN" sz="1800" dirty="0"/>
              <a:t>General Users (Privacy-Conscious People</a:t>
            </a:r>
          </a:p>
          <a:p>
            <a:r>
              <a:rPr lang="en-IN" sz="1800" dirty="0"/>
              <a:t>Healthcare &amp; Medical Data Security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124E1A04-39B9-40B4-9262-CDD9ED752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1B9858-A5E9-4EB2-830E-72BB81A84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83B291D-F718-46F4-AF9D-812BD0032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6261C36-54A7-4257-8145-A85D30C0E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7140C5F6-42D5-4D5D-9636-0329EEFBA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omputer screen with text and a message&#10;&#10;AI-generated content may be incorrect.">
            <a:extLst>
              <a:ext uri="{FF2B5EF4-FFF2-40B4-BE49-F238E27FC236}">
                <a16:creationId xmlns:a16="http://schemas.microsoft.com/office/drawing/2014/main" id="{611254D1-1D4E-6AFA-F7D2-BEEFBBAC5D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218"/>
          <a:stretch/>
        </p:blipFill>
        <p:spPr>
          <a:xfrm>
            <a:off x="1" y="10"/>
            <a:ext cx="4637078" cy="4266944"/>
          </a:xfrm>
          <a:prstGeom prst="rect">
            <a:avLst/>
          </a:prstGeom>
        </p:spPr>
      </p:pic>
      <p:pic>
        <p:nvPicPr>
          <p:cNvPr id="5" name="Content Placeholder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907D113E-201E-EF76-0B1A-2BA58AB659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57"/>
          <a:stretch/>
        </p:blipFill>
        <p:spPr>
          <a:xfrm>
            <a:off x="4628829" y="10"/>
            <a:ext cx="7563171" cy="4266944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ACA84BA-0CB3-0EBB-FA21-0912566B71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479" r="-2" b="-2"/>
          <a:stretch/>
        </p:blipFill>
        <p:spPr>
          <a:xfrm>
            <a:off x="-3048" y="4265879"/>
            <a:ext cx="4650796" cy="2591662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457E30F7-3253-4621-AB18-6A383D3A3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498" y="4267831"/>
            <a:ext cx="7552502" cy="2590169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842" y="4571122"/>
            <a:ext cx="6591957" cy="10379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305829B-9491-4F93-8853-9BCABA78F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20158"/>
            <a:ext cx="12188952" cy="914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1F966F2-031A-4EA8-B214-62BED34F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1359" y="-460"/>
            <a:ext cx="9144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Conclude your project concerning your problem statement</a:t>
            </a:r>
          </a:p>
          <a:p>
            <a:r>
              <a:rPr lang="en-IN" dirty="0"/>
              <a:t>This project serves a </a:t>
            </a:r>
            <a:r>
              <a:rPr lang="en-IN" b="1" dirty="0"/>
              <a:t>wide range of users</a:t>
            </a:r>
            <a:r>
              <a:rPr lang="en-IN" dirty="0"/>
              <a:t>, from </a:t>
            </a:r>
            <a:r>
              <a:rPr lang="en-IN" b="1" dirty="0"/>
              <a:t>cybersecurity professionals</a:t>
            </a:r>
            <a:r>
              <a:rPr lang="en-IN" dirty="0"/>
              <a:t> to </a:t>
            </a:r>
            <a:r>
              <a:rPr lang="en-IN" b="1" dirty="0"/>
              <a:t>general users concerned with privacy</a:t>
            </a:r>
            <a:r>
              <a:rPr lang="en-IN" dirty="0"/>
              <a:t>. It is a powerful tool for </a:t>
            </a:r>
            <a:r>
              <a:rPr lang="en-IN" b="1" dirty="0"/>
              <a:t>secure communication, digital security, and data protection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Here’s my GITHUB LINK </a:t>
            </a:r>
          </a:p>
          <a:p>
            <a:r>
              <a:rPr lang="en-IN" dirty="0">
                <a:hlinkClick r:id="rId2"/>
              </a:rPr>
              <a:t>https://github.com/xhiamnshux/ImgSteganography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472</TotalTime>
  <Words>300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Roboto</vt:lpstr>
      <vt:lpstr>Wingdings 2</vt:lpstr>
      <vt:lpstr>DividendVTI</vt:lpstr>
      <vt:lpstr>Project Title : Secure Data Hiding in image using steganographygraphy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HIMANSHU KARDAM-21GCEBCS020</cp:lastModifiedBy>
  <cp:revision>26</cp:revision>
  <dcterms:created xsi:type="dcterms:W3CDTF">2021-05-26T16:50:10Z</dcterms:created>
  <dcterms:modified xsi:type="dcterms:W3CDTF">2025-02-26T14:30:02Z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