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53" d="100"/>
          <a:sy n="53" d="100"/>
        </p:scale>
        <p:origin x="36" y="35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5"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07"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4415</TotalTime>
  <Words>5808</Words>
  <Application>Microsoft Office PowerPoint</Application>
  <PresentationFormat>On-screen Show (4:3)</PresentationFormat>
  <Paragraphs>700</Paragraphs>
  <Slides>88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Hieu Nguyen</cp:lastModifiedBy>
  <cp:revision>31</cp:revision>
  <cp:lastPrinted>2010-01-11T10:54:43Z</cp:lastPrinted>
  <dcterms:created xsi:type="dcterms:W3CDTF">2010-01-08T19:43:52Z</dcterms:created>
  <dcterms:modified xsi:type="dcterms:W3CDTF">2020-11-16T12:33:22Z</dcterms:modified>
</cp:coreProperties>
</file>