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</a:t>
            </a:r>
            <a:r>
              <a:rPr b="0" lang="en-IN" sz="2000" spc="-1" strike="noStrike">
                <a:latin typeface="Arial"/>
              </a:rPr>
              <a:t>the notes </a:t>
            </a:r>
            <a:r>
              <a:rPr b="0" lang="en-IN" sz="2000" spc="-1" strike="noStrike">
                <a:latin typeface="Arial"/>
              </a:rPr>
              <a:t>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ED96A9A-BF21-4FA1-B9A0-8166E824501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did you learn about your area that you think even others might benefit from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Share individual highlights as a token of appreciation for your team. 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List your positives, negatives and deltas.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F4E6677-A5D5-41FB-8E90-4C2AF5EB5AFB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" name="Google Shape;22;p1" descr="A picture containing clock&#10;&#10;Description automatically generated"/>
          <p:cNvPicPr/>
          <p:nvPr/>
        </p:nvPicPr>
        <p:blipFill>
          <a:blip r:embed="rId2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82AE92A-55E8-45AA-97DB-D098BEA5EF81}" type="slidenum">
              <a:rPr b="0" lang="en-US" sz="1000" spc="-1" strike="noStrike">
                <a:solidFill>
                  <a:srgbClr val="0c0c0c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" name="CustomShape 11"/>
          <p:cNvSpPr/>
          <p:nvPr/>
        </p:nvSpPr>
        <p:spPr>
          <a:xfrm rot="10800000">
            <a:off x="8386560" y="5264640"/>
            <a:ext cx="36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2558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2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51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7" name="Google Shape;22;p1" descr="A picture containing clock&#10;&#10;Description automatically generated"/>
          <p:cNvPicPr/>
          <p:nvPr/>
        </p:nvPicPr>
        <p:blipFill>
          <a:blip r:embed="rId2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B6006A1-4741-44ED-86CB-F83C2540C332}" type="slidenum">
              <a:rPr b="0" lang="en-US" sz="1000" spc="-1" strike="noStrike">
                <a:solidFill>
                  <a:srgbClr val="0c0c0c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00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6" name="Google Shape;22;p1" descr="A picture containing clock&#10;&#10;Description automatically generated"/>
          <p:cNvPicPr/>
          <p:nvPr/>
        </p:nvPicPr>
        <p:blipFill>
          <a:blip r:embed="rId2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107" name="PlaceHolder 8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8" name="PlaceHolder 9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968C59D-0AFA-4410-BFE4-235A9C47835C}" type="slidenum">
              <a:rPr b="0" lang="en-US" sz="1000" spc="-1" strike="noStrike">
                <a:solidFill>
                  <a:srgbClr val="0c0c0c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9" name="PlaceHolder 10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grpSp>
        <p:nvGrpSpPr>
          <p:cNvPr id="110" name="Group 1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11" name="CustomShape 1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algn="ctr" blurRad="50800" dir="5400000" dist="1260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37520" y="501840"/>
            <a:ext cx="1015380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7f7f7f"/>
                </a:solidFill>
                <a:latin typeface="Arial"/>
                <a:ea typeface="Arial"/>
              </a:rPr>
              <a:t>REVIEW LAST MONTH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37520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c0c0c"/>
                </a:solidFill>
                <a:latin typeface="Arial"/>
                <a:ea typeface="Arial"/>
              </a:rPr>
              <a:t>March 20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1313720" y="6470640"/>
            <a:ext cx="54144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944A69D-7315-40B8-A159-8D356E70CE90}" type="slidenum">
              <a:rPr b="0" lang="en-US" sz="1000" spc="-1" strike="noStrike">
                <a:solidFill>
                  <a:srgbClr val="0c0c0c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graphicFrame>
        <p:nvGraphicFramePr>
          <p:cNvPr id="162" name="Table 4"/>
          <p:cNvGraphicFramePr/>
          <p:nvPr/>
        </p:nvGraphicFramePr>
        <p:xfrm>
          <a:off x="983520" y="1849680"/>
          <a:ext cx="9712440" cy="2586240"/>
        </p:xfrm>
        <a:graphic>
          <a:graphicData uri="http://schemas.openxmlformats.org/drawingml/2006/table">
            <a:tbl>
              <a:tblPr/>
              <a:tblGrid>
                <a:gridCol w="3886200"/>
                <a:gridCol w="5826600"/>
              </a:tblGrid>
              <a:tr h="473760">
                <a:tc>
                  <a:txBody>
                    <a:bodyPr lIns="324000" rIns="136800" tIns="136800" bIns="13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Share learnings from the month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 lIns="324000" rIns="136800" tIns="136800" bIns="136800" anchor="ctr">
                      <a:noAutofit/>
                    </a:bodyPr>
                    <a:p>
                      <a:pPr lvl="2"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  <a:tabLst>
                          <a:tab algn="l" pos="35244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More precise work ca reduce work time.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</a:tr>
              <a:tr h="1073160">
                <a:tc>
                  <a:txBody>
                    <a:bodyPr lIns="324000" rIns="136800" tIns="136800" bIns="13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worked in the last month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 lIns="324000" rIns="136800" tIns="136800" bIns="136800" anchor="ctr">
                      <a:noAutofit/>
                    </a:bodyPr>
                    <a:p>
                      <a:pPr lvl="2"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Webstie scraper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lvl="2"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Keyword Extractor.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lvl="2"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Recomendation api.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</a:tr>
              <a:tr h="1073160">
                <a:tc>
                  <a:txBody>
                    <a:bodyPr lIns="324000" rIns="136800" tIns="136800" bIns="13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did not work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</a:tr>
              <a:tr h="473760">
                <a:tc>
                  <a:txBody>
                    <a:bodyPr lIns="324000" rIns="136800" tIns="136800" bIns="13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could have been better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</a:tr>
              <a:tr h="473760">
                <a:tc>
                  <a:txBody>
                    <a:bodyPr lIns="324000" rIns="136800" tIns="136800" bIns="13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Individual highlights worth sharing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3" name="TextShape 5"/>
          <p:cNvSpPr txBox="1"/>
          <p:nvPr/>
        </p:nvSpPr>
        <p:spPr>
          <a:xfrm>
            <a:off x="4525560" y="6470640"/>
            <a:ext cx="633312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c0c0c"/>
                </a:solidFill>
                <a:latin typeface="Arial"/>
                <a:ea typeface="Arial"/>
              </a:rPr>
              <a:t>HOMZHUB - PROPRIETARY &amp; CONFIDENTIAL</a:t>
            </a:r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Application>LibreOffice/6.4.6.2$Linux_X86_64 LibreOffice_project/40$Build-2</Application>
  <Words>785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2020-11-03T18:13:37Z</dcterms:modified>
  <cp:revision>39</cp:revision>
  <dc:subject/>
  <dc:title>PUNE SALES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