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ED96A9A-BF21-4FA1-B9A0-8166E824501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What did you learn about your area that you think even others might benefit from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Share individual highlights as a token of appreciation for your team. 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List your positives, negatives and deltas.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F4E6677-A5D5-41FB-8E90-4C2AF5EB5AFB}" type="slidenum">
              <a:rPr lang="en-US" sz="1400" b="0" strike="noStrike" spc="-1">
                <a:latin typeface="Times New Roman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47048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90344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3752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47048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90344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037520" y="501840"/>
            <a:ext cx="10153800" cy="4990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47048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90344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03752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47048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790344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1037520" y="501840"/>
            <a:ext cx="10153800" cy="4990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47048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790344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103752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47048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790344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37520" y="501840"/>
            <a:ext cx="10153800" cy="4990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15" name="CustomShape 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" name="Google Shape;22;p1" descr="A picture containing clock&#10;&#10;Description automatically generated"/>
          <p:cNvPicPr/>
          <p:nvPr/>
        </p:nvPicPr>
        <p:blipFill>
          <a:blip r:embed="rId14"/>
          <a:stretch/>
        </p:blipFill>
        <p:spPr>
          <a:xfrm>
            <a:off x="10414800" y="141120"/>
            <a:ext cx="1690920" cy="30600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IN" sz="5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dt"/>
          </p:nvPr>
        </p:nvSpPr>
        <p:spPr>
          <a:xfrm>
            <a:off x="103752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11313720" y="6470640"/>
            <a:ext cx="54144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82AE92A-55E8-45AA-97DB-D098BEA5EF81}" type="slidenum"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1" name="CustomShape 11"/>
          <p:cNvSpPr/>
          <p:nvPr/>
        </p:nvSpPr>
        <p:spPr>
          <a:xfrm rot="10800000">
            <a:off x="8386560" y="526464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2558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2"/>
          <p:cNvSpPr>
            <a:spLocks noGrp="1"/>
          </p:cNvSpPr>
          <p:nvPr>
            <p:ph type="ftr"/>
          </p:nvPr>
        </p:nvSpPr>
        <p:spPr>
          <a:xfrm>
            <a:off x="4525560" y="6470640"/>
            <a:ext cx="633312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51" name="CustomShape 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7" name="Google Shape;22;p1" descr="A picture containing clock&#10;&#10;Description automatically generated"/>
          <p:cNvPicPr/>
          <p:nvPr/>
        </p:nvPicPr>
        <p:blipFill>
          <a:blip r:embed="rId14"/>
          <a:stretch/>
        </p:blipFill>
        <p:spPr>
          <a:xfrm>
            <a:off x="10414800" y="141120"/>
            <a:ext cx="1690920" cy="306000"/>
          </a:xfrm>
          <a:prstGeom prst="rect">
            <a:avLst/>
          </a:prstGeom>
          <a:ln>
            <a:noFill/>
          </a:ln>
        </p:spPr>
      </p:pic>
      <p:sp>
        <p:nvSpPr>
          <p:cNvPr id="58" name="PlaceHolder 8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9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45720" rIns="4572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PlaceHolder 10"/>
          <p:cNvSpPr>
            <a:spLocks noGrp="1"/>
          </p:cNvSpPr>
          <p:nvPr>
            <p:ph type="dt"/>
          </p:nvPr>
        </p:nvSpPr>
        <p:spPr>
          <a:xfrm>
            <a:off x="103752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1313720" y="6470640"/>
            <a:ext cx="54144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B6006A1-4741-44ED-86CB-F83C2540C332}" type="slidenum"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ftr"/>
          </p:nvPr>
        </p:nvSpPr>
        <p:spPr>
          <a:xfrm>
            <a:off x="4525560" y="6470640"/>
            <a:ext cx="633312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100" name="CustomShape 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6" name="Google Shape;22;p1" descr="A picture containing clock&#10;&#10;Description automatically generated"/>
          <p:cNvPicPr/>
          <p:nvPr/>
        </p:nvPicPr>
        <p:blipFill>
          <a:blip r:embed="rId14"/>
          <a:stretch/>
        </p:blipFill>
        <p:spPr>
          <a:xfrm>
            <a:off x="10414800" y="141120"/>
            <a:ext cx="1690920" cy="306000"/>
          </a:xfrm>
          <a:prstGeom prst="rect">
            <a:avLst/>
          </a:prstGeom>
          <a:ln>
            <a:noFill/>
          </a:ln>
        </p:spPr>
      </p:pic>
      <p:sp>
        <p:nvSpPr>
          <p:cNvPr id="107" name="PlaceHolder 8"/>
          <p:cNvSpPr>
            <a:spLocks noGrp="1"/>
          </p:cNvSpPr>
          <p:nvPr>
            <p:ph type="dt"/>
          </p:nvPr>
        </p:nvSpPr>
        <p:spPr>
          <a:xfrm>
            <a:off x="103752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08" name="PlaceHolder 9"/>
          <p:cNvSpPr>
            <a:spLocks noGrp="1"/>
          </p:cNvSpPr>
          <p:nvPr>
            <p:ph type="sldNum"/>
          </p:nvPr>
        </p:nvSpPr>
        <p:spPr>
          <a:xfrm>
            <a:off x="11313720" y="6470640"/>
            <a:ext cx="54144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968C59D-0AFA-4410-BFE4-235A9C47835C}" type="slidenum"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09" name="PlaceHolder 10"/>
          <p:cNvSpPr>
            <a:spLocks noGrp="1"/>
          </p:cNvSpPr>
          <p:nvPr>
            <p:ph type="ftr"/>
          </p:nvPr>
        </p:nvSpPr>
        <p:spPr>
          <a:xfrm>
            <a:off x="4525560" y="6470640"/>
            <a:ext cx="633312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grpSp>
        <p:nvGrpSpPr>
          <p:cNvPr id="110" name="Group 1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111" name="CustomShape 1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37520" y="501840"/>
            <a:ext cx="1015380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7F7F7F"/>
                </a:solidFill>
                <a:latin typeface="Arial"/>
                <a:ea typeface="Arial"/>
              </a:rPr>
              <a:t>REVIEW LAST MONTH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37520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March 20</a:t>
            </a:r>
            <a:endParaRPr lang="en-IN" sz="1000" b="0" strike="noStrike" spc="-1"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1313720" y="6470640"/>
            <a:ext cx="541440" cy="27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944A69D-7315-40B8-A159-8D356E70CE90}" type="slidenum"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1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162" name="Table 4"/>
          <p:cNvGraphicFramePr/>
          <p:nvPr>
            <p:extLst>
              <p:ext uri="{D42A27DB-BD31-4B8C-83A1-F6EECF244321}">
                <p14:modId xmlns:p14="http://schemas.microsoft.com/office/powerpoint/2010/main" val="3208487935"/>
              </p:ext>
            </p:extLst>
          </p:nvPr>
        </p:nvGraphicFramePr>
        <p:xfrm>
          <a:off x="983520" y="1849680"/>
          <a:ext cx="9712800" cy="35676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Share learnings from the month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lvl="2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  <a:tabLst>
                          <a:tab pos="352440" algn="l"/>
                        </a:tabLst>
                      </a:pPr>
                      <a:r>
                        <a:rPr lang="en-IN" sz="1400" b="0" strike="noStrike" spc="-1" dirty="0">
                          <a:latin typeface="Arial"/>
                        </a:rPr>
                        <a:t>Windows process and thread</a:t>
                      </a:r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What worked in the last month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260" lvl="2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Data collector Desktop Application</a:t>
                      </a:r>
                    </a:p>
                    <a:p>
                      <a:pPr marL="343260" lvl="2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Chat bot using </a:t>
                      </a:r>
                      <a:r>
                        <a:rPr lang="en-IN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nlp</a:t>
                      </a: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</a:t>
                      </a:r>
                    </a:p>
                    <a:p>
                      <a:pPr marL="343260" lvl="2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Preparation of the marketing module.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What did not work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What could have been better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in structural way could have done better </a:t>
                      </a:r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Individual highlights worth sharing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TextShape 5"/>
          <p:cNvSpPr txBox="1"/>
          <p:nvPr/>
        </p:nvSpPr>
        <p:spPr>
          <a:xfrm>
            <a:off x="4525560" y="6470640"/>
            <a:ext cx="6333120" cy="27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HOMZHUB - PROPRIETARY &amp; CONFIDENTIAL</a:t>
            </a:r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98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SALES</dc:title>
  <dc:subject/>
  <dc:creator/>
  <dc:description/>
  <cp:lastModifiedBy>himalaya</cp:lastModifiedBy>
  <cp:revision>41</cp:revision>
  <dcterms:modified xsi:type="dcterms:W3CDTF">2021-01-10T00:15:44Z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