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D38"/>
    <a:srgbClr val="F7C343"/>
    <a:srgbClr val="FFA53B"/>
    <a:srgbClr val="DE2A34"/>
    <a:srgbClr val="4A2544"/>
    <a:srgbClr val="754169"/>
    <a:srgbClr val="4A4944"/>
    <a:srgbClr val="BA7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3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350"/>
            </a:lvl3pPr>
            <a:lvl4pPr marL="1028599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31" indent="0" algn="ctr">
              <a:buNone/>
              <a:defRPr sz="1200"/>
            </a:lvl6pPr>
            <a:lvl7pPr marL="2057197" indent="0" algn="ctr">
              <a:buNone/>
              <a:defRPr sz="1200"/>
            </a:lvl7pPr>
            <a:lvl8pPr marL="2400063" indent="0" algn="ctr">
              <a:buNone/>
              <a:defRPr sz="1200"/>
            </a:lvl8pPr>
            <a:lvl9pPr marL="2742929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050"/>
            </a:lvl2pPr>
            <a:lvl3pPr marL="685732" indent="0">
              <a:buNone/>
              <a:defRPr sz="900"/>
            </a:lvl3pPr>
            <a:lvl4pPr marL="1028599" indent="0">
              <a:buNone/>
              <a:defRPr sz="750"/>
            </a:lvl4pPr>
            <a:lvl5pPr marL="1371464" indent="0">
              <a:buNone/>
              <a:defRPr sz="750"/>
            </a:lvl5pPr>
            <a:lvl6pPr marL="1714331" indent="0">
              <a:buNone/>
              <a:defRPr sz="750"/>
            </a:lvl6pPr>
            <a:lvl7pPr marL="2057197" indent="0">
              <a:buNone/>
              <a:defRPr sz="750"/>
            </a:lvl7pPr>
            <a:lvl8pPr marL="2400063" indent="0">
              <a:buNone/>
              <a:defRPr sz="750"/>
            </a:lvl8pPr>
            <a:lvl9pPr marL="2742929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9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7" indent="0">
              <a:buNone/>
              <a:defRPr sz="1500"/>
            </a:lvl7pPr>
            <a:lvl8pPr marL="2400063" indent="0">
              <a:buNone/>
              <a:defRPr sz="1500"/>
            </a:lvl8pPr>
            <a:lvl9pPr marL="2742929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050"/>
            </a:lvl2pPr>
            <a:lvl3pPr marL="685732" indent="0">
              <a:buNone/>
              <a:defRPr sz="900"/>
            </a:lvl3pPr>
            <a:lvl4pPr marL="1028599" indent="0">
              <a:buNone/>
              <a:defRPr sz="750"/>
            </a:lvl4pPr>
            <a:lvl5pPr marL="1371464" indent="0">
              <a:buNone/>
              <a:defRPr sz="750"/>
            </a:lvl5pPr>
            <a:lvl6pPr marL="1714331" indent="0">
              <a:buNone/>
              <a:defRPr sz="750"/>
            </a:lvl6pPr>
            <a:lvl7pPr marL="2057197" indent="0">
              <a:buNone/>
              <a:defRPr sz="750"/>
            </a:lvl7pPr>
            <a:lvl8pPr marL="2400063" indent="0">
              <a:buNone/>
              <a:defRPr sz="750"/>
            </a:lvl8pPr>
            <a:lvl9pPr marL="2742929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2EEE-5BD3-164B-A81F-37A9AF828EF7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3" indent="-171433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6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2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8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4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30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6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2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9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7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3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9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EB1D-06F0-4D44-8CFD-35419FAB8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508386"/>
            <a:ext cx="5829300" cy="2740140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US" sz="13799" b="1" dirty="0" err="1">
                <a:gradFill flip="none" rotWithShape="1">
                  <a:gsLst>
                    <a:gs pos="0">
                      <a:srgbClr val="F7C343"/>
                    </a:gs>
                    <a:gs pos="100000">
                      <a:srgbClr val="F29D38"/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Amplify</a:t>
            </a:r>
            <a:r>
              <a:rPr lang="en-US" sz="5399" b="1" dirty="0" err="1">
                <a:gradFill flip="none" rotWithShape="1">
                  <a:gsLst>
                    <a:gs pos="0">
                      <a:srgbClr val="F7C343"/>
                    </a:gs>
                    <a:gs pos="100000">
                      <a:srgbClr val="F29D38"/>
                    </a:gs>
                  </a:gsLst>
                  <a:lin ang="0" scaled="1"/>
                  <a:tileRect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Console</a:t>
            </a:r>
            <a:endParaRPr lang="en-US" sz="5399" b="1" dirty="0">
              <a:gradFill flip="none" rotWithShape="1">
                <a:gsLst>
                  <a:gs pos="0">
                    <a:srgbClr val="F7C343"/>
                  </a:gs>
                  <a:gs pos="100000">
                    <a:srgbClr val="F29D38"/>
                  </a:gs>
                </a:gsLst>
                <a:lin ang="0" scaled="1"/>
                <a:tileRect/>
              </a:gradFill>
              <a:latin typeface="Impact" panose="020B0806030902050204" pitchFamily="34" charset="0"/>
              <a:ea typeface="Toppan Bunkyu Midashi Gothic Ex" panose="020B0900000000000000" pitchFamily="34" charset="-128"/>
              <a:cs typeface="Diwan Kufi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0C7A2-677B-C24B-9B92-AA9B67C5F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" y="5549479"/>
            <a:ext cx="6904032" cy="1547183"/>
          </a:xfrm>
          <a:gradFill>
            <a:gsLst>
              <a:gs pos="0">
                <a:srgbClr val="F7C343"/>
              </a:gs>
              <a:gs pos="100000">
                <a:srgbClr val="F29D38"/>
              </a:gs>
            </a:gsLst>
            <a:lin ang="0" scaled="1"/>
          </a:gradFill>
        </p:spPr>
        <p:txBody>
          <a:bodyPr vert="horz" lIns="35610" tIns="180000" rIns="35610" bIns="46800" rtlCol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Amplify </a:t>
            </a:r>
            <a:r>
              <a:rPr lang="en-US" sz="3600" b="1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Consoleを使いこなし</a:t>
            </a:r>
            <a:endParaRPr lang="en-US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sz="3600" b="1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理想の開発環境を手に入れる</a:t>
            </a:r>
            <a:endParaRPr lang="en-US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06218-3953-C748-ACC0-E69B0A97187D}"/>
              </a:ext>
            </a:extLst>
          </p:cNvPr>
          <p:cNvSpPr txBox="1"/>
          <p:nvPr/>
        </p:nvSpPr>
        <p:spPr>
          <a:xfrm>
            <a:off x="514351" y="3248527"/>
            <a:ext cx="582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>
                <a:latin typeface="Meiryo UI" panose="020B0604030504040204" pitchFamily="34" charset="-128"/>
                <a:ea typeface="Meiryo UI" panose="020B0604030504040204" pitchFamily="34" charset="-128"/>
              </a:rPr>
              <a:t>実践入門</a:t>
            </a:r>
            <a:endParaRPr lang="en-US" sz="5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57FD6-D69B-3349-B9C1-B06D9759969C}"/>
              </a:ext>
            </a:extLst>
          </p:cNvPr>
          <p:cNvSpPr txBox="1"/>
          <p:nvPr/>
        </p:nvSpPr>
        <p:spPr>
          <a:xfrm>
            <a:off x="1197142" y="4454934"/>
            <a:ext cx="446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Hiroaki Ogasawara(@</a:t>
            </a:r>
            <a:r>
              <a:rPr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hiroga_cc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著</a:t>
            </a:r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549A5-92FF-CF41-AD22-24CE1B9ACE80}"/>
              </a:ext>
            </a:extLst>
          </p:cNvPr>
          <p:cNvSpPr txBox="1"/>
          <p:nvPr/>
        </p:nvSpPr>
        <p:spPr>
          <a:xfrm>
            <a:off x="0" y="0"/>
            <a:ext cx="6904026" cy="369332"/>
          </a:xfrm>
          <a:prstGeom prst="rect">
            <a:avLst/>
          </a:prstGeom>
          <a:gradFill>
            <a:gsLst>
              <a:gs pos="0">
                <a:srgbClr val="F7C343"/>
              </a:gs>
              <a:gs pos="100000">
                <a:srgbClr val="F29D38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Hiroga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Books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C068347-D502-D847-BDE5-9356BD149BD1}"/>
              </a:ext>
            </a:extLst>
          </p:cNvPr>
          <p:cNvSpPr txBox="1">
            <a:spLocks/>
          </p:cNvSpPr>
          <p:nvPr/>
        </p:nvSpPr>
        <p:spPr>
          <a:xfrm>
            <a:off x="-7" y="7096662"/>
            <a:ext cx="6904033" cy="1679869"/>
          </a:xfrm>
          <a:prstGeom prst="rect">
            <a:avLst/>
          </a:prstGeom>
          <a:gradFill>
            <a:gsLst>
              <a:gs pos="0">
                <a:srgbClr val="F7C343"/>
              </a:gs>
              <a:gs pos="100000">
                <a:srgbClr val="F29D38"/>
              </a:gs>
            </a:gsLst>
            <a:lin ang="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AWS/ Amplify Console</a:t>
            </a:r>
          </a:p>
          <a:p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CI/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CDパイプライン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GitHub連携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ビルド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デプロイ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CloludFormation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AWS CDK</a:t>
            </a:r>
          </a:p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カスタムビルド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カスタム通知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トラブルシューティング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E6386-5381-F24C-9838-64D630E5DD8A}"/>
              </a:ext>
            </a:extLst>
          </p:cNvPr>
          <p:cNvSpPr txBox="1"/>
          <p:nvPr/>
        </p:nvSpPr>
        <p:spPr>
          <a:xfrm>
            <a:off x="1197140" y="9367392"/>
            <a:ext cx="446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Hiroga</a:t>
            </a:r>
            <a:r>
              <a:rPr lang="en-US" altLang="ja-JP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 Books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BA7BA-FD4E-0B4F-BCB4-A9114F33DA1D}"/>
              </a:ext>
            </a:extLst>
          </p:cNvPr>
          <p:cNvSpPr txBox="1"/>
          <p:nvPr/>
        </p:nvSpPr>
        <p:spPr>
          <a:xfrm rot="20700000">
            <a:off x="-4720703" y="2960358"/>
            <a:ext cx="4463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lang="ja-JP" altLang="en-US" sz="4000" b="1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体験版</a:t>
            </a:r>
            <a:r>
              <a:rPr lang="en-US" altLang="ja-JP" sz="4000" b="1" dirty="0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  <a:endParaRPr lang="en-US" sz="4000" b="1" dirty="0">
              <a:solidFill>
                <a:srgbClr val="DE2A34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20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50</Words>
  <Application>Microsoft Macintosh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Meiryo UI</vt:lpstr>
      <vt:lpstr>Arial</vt:lpstr>
      <vt:lpstr>Calibri</vt:lpstr>
      <vt:lpstr>Calibri Light</vt:lpstr>
      <vt:lpstr>Impact</vt:lpstr>
      <vt:lpstr>Office Theme</vt:lpstr>
      <vt:lpstr>AmplifyConsole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小笠原寛明</dc:creator>
  <cp:lastModifiedBy>小笠原寛明</cp:lastModifiedBy>
  <cp:revision>18</cp:revision>
  <cp:lastPrinted>2019-09-14T07:14:36Z</cp:lastPrinted>
  <dcterms:created xsi:type="dcterms:W3CDTF">2019-09-14T04:01:00Z</dcterms:created>
  <dcterms:modified xsi:type="dcterms:W3CDTF">2020-09-13T06:18:13Z</dcterms:modified>
</cp:coreProperties>
</file>